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1"/>
  </p:notesMasterIdLst>
  <p:sldIdLst>
    <p:sldId id="257" r:id="rId5"/>
    <p:sldId id="259" r:id="rId6"/>
    <p:sldId id="267" r:id="rId7"/>
    <p:sldId id="266" r:id="rId8"/>
    <p:sldId id="265" r:id="rId9"/>
    <p:sldId id="264" r:id="rId10"/>
    <p:sldId id="268" r:id="rId11"/>
    <p:sldId id="269" r:id="rId12"/>
    <p:sldId id="270" r:id="rId13"/>
    <p:sldId id="271" r:id="rId14"/>
    <p:sldId id="272" r:id="rId15"/>
    <p:sldId id="273" r:id="rId16"/>
    <p:sldId id="274" r:id="rId17"/>
    <p:sldId id="275" r:id="rId18"/>
    <p:sldId id="276" r:id="rId19"/>
    <p:sldId id="28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1A1C"/>
    <a:srgbClr val="175C82"/>
    <a:srgbClr val="D0D1DB"/>
    <a:srgbClr val="54BD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F76B98-E133-834C-9FDA-8303B82939AC}" v="72" dt="2025-07-11T13:28:53.8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11"/>
    <p:restoredTop sz="94681"/>
  </p:normalViewPr>
  <p:slideViewPr>
    <p:cSldViewPr snapToGrid="0">
      <p:cViewPr varScale="1">
        <p:scale>
          <a:sx n="111" d="100"/>
          <a:sy n="111" d="100"/>
        </p:scale>
        <p:origin x="1208"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zanne Strathern" userId="76213b13-8a7d-4f8b-83fb-91be79e57b57" providerId="ADAL" clId="{1F6D2A68-858E-4E4F-99E2-EB793BB9A4AB}"/>
    <pc:docChg chg="modSld">
      <pc:chgData name="Suzanne Strathern" userId="76213b13-8a7d-4f8b-83fb-91be79e57b57" providerId="ADAL" clId="{1F6D2A68-858E-4E4F-99E2-EB793BB9A4AB}" dt="2025-06-06T13:09:01.677" v="3" actId="1076"/>
      <pc:docMkLst>
        <pc:docMk/>
      </pc:docMkLst>
      <pc:sldChg chg="addSp modSp mod">
        <pc:chgData name="Suzanne Strathern" userId="76213b13-8a7d-4f8b-83fb-91be79e57b57" providerId="ADAL" clId="{1F6D2A68-858E-4E4F-99E2-EB793BB9A4AB}" dt="2025-06-06T13:09:01.677" v="3" actId="1076"/>
        <pc:sldMkLst>
          <pc:docMk/>
          <pc:sldMk cId="1901457576" sldId="257"/>
        </pc:sldMkLst>
      </pc:sldChg>
    </pc:docChg>
  </pc:docChgLst>
  <pc:docChgLst>
    <pc:chgData name="Emma Morris" userId="70c6f1a6-3d9c-40dc-abd7-ac4fa70f9b1e" providerId="ADAL" clId="{45F76B98-E133-834C-9FDA-8303B82939AC}"/>
    <pc:docChg chg="undo custSel addSld modSld">
      <pc:chgData name="Emma Morris" userId="70c6f1a6-3d9c-40dc-abd7-ac4fa70f9b1e" providerId="ADAL" clId="{45F76B98-E133-834C-9FDA-8303B82939AC}" dt="2025-07-14T07:45:23.022" v="502" actId="313"/>
      <pc:docMkLst>
        <pc:docMk/>
      </pc:docMkLst>
      <pc:sldChg chg="addSp delSp modSp mod">
        <pc:chgData name="Emma Morris" userId="70c6f1a6-3d9c-40dc-abd7-ac4fa70f9b1e" providerId="ADAL" clId="{45F76B98-E133-834C-9FDA-8303B82939AC}" dt="2025-06-27T14:52:38.618" v="22" actId="1076"/>
        <pc:sldMkLst>
          <pc:docMk/>
          <pc:sldMk cId="1901457576" sldId="257"/>
        </pc:sldMkLst>
        <pc:spChg chg="mod">
          <ac:chgData name="Emma Morris" userId="70c6f1a6-3d9c-40dc-abd7-ac4fa70f9b1e" providerId="ADAL" clId="{45F76B98-E133-834C-9FDA-8303B82939AC}" dt="2025-06-27T14:51:03.639" v="9" actId="1076"/>
          <ac:spMkLst>
            <pc:docMk/>
            <pc:sldMk cId="1901457576" sldId="257"/>
            <ac:spMk id="2" creationId="{E67ADC7E-BE84-501D-45C6-77B74A8CB01F}"/>
          </ac:spMkLst>
        </pc:spChg>
        <pc:picChg chg="mod">
          <ac:chgData name="Emma Morris" userId="70c6f1a6-3d9c-40dc-abd7-ac4fa70f9b1e" providerId="ADAL" clId="{45F76B98-E133-834C-9FDA-8303B82939AC}" dt="2025-06-27T14:52:38.618" v="22" actId="1076"/>
          <ac:picMkLst>
            <pc:docMk/>
            <pc:sldMk cId="1901457576" sldId="257"/>
            <ac:picMk id="5" creationId="{240BB6E0-3E2D-07EC-E422-648628C03375}"/>
          </ac:picMkLst>
        </pc:picChg>
        <pc:picChg chg="add mod">
          <ac:chgData name="Emma Morris" userId="70c6f1a6-3d9c-40dc-abd7-ac4fa70f9b1e" providerId="ADAL" clId="{45F76B98-E133-834C-9FDA-8303B82939AC}" dt="2025-06-27T14:49:57.514" v="2"/>
          <ac:picMkLst>
            <pc:docMk/>
            <pc:sldMk cId="1901457576" sldId="257"/>
            <ac:picMk id="6" creationId="{DD4784F9-486C-7B3B-198F-48CAC19B66E6}"/>
          </ac:picMkLst>
        </pc:picChg>
        <pc:picChg chg="add mod modCrop">
          <ac:chgData name="Emma Morris" userId="70c6f1a6-3d9c-40dc-abd7-ac4fa70f9b1e" providerId="ADAL" clId="{45F76B98-E133-834C-9FDA-8303B82939AC}" dt="2025-06-27T14:52:35.138" v="21" actId="732"/>
          <ac:picMkLst>
            <pc:docMk/>
            <pc:sldMk cId="1901457576" sldId="257"/>
            <ac:picMk id="11" creationId="{8A6F366C-480E-EAAB-5775-D44B24761DCF}"/>
          </ac:picMkLst>
        </pc:picChg>
        <pc:picChg chg="add mod">
          <ac:chgData name="Emma Morris" userId="70c6f1a6-3d9c-40dc-abd7-ac4fa70f9b1e" providerId="ADAL" clId="{45F76B98-E133-834C-9FDA-8303B82939AC}" dt="2025-06-27T14:50:56.179" v="7" actId="1076"/>
          <ac:picMkLst>
            <pc:docMk/>
            <pc:sldMk cId="1901457576" sldId="257"/>
            <ac:picMk id="1026" creationId="{87A38AF4-B1D6-F60F-0A5F-EDECAAC5B11C}"/>
          </ac:picMkLst>
        </pc:picChg>
      </pc:sldChg>
      <pc:sldChg chg="addSp modSp mod modClrScheme chgLayout">
        <pc:chgData name="Emma Morris" userId="70c6f1a6-3d9c-40dc-abd7-ac4fa70f9b1e" providerId="ADAL" clId="{45F76B98-E133-834C-9FDA-8303B82939AC}" dt="2025-06-27T14:53:17.965" v="31" actId="12"/>
        <pc:sldMkLst>
          <pc:docMk/>
          <pc:sldMk cId="3750170386" sldId="259"/>
        </pc:sldMkLst>
        <pc:spChg chg="mod ord">
          <ac:chgData name="Emma Morris" userId="70c6f1a6-3d9c-40dc-abd7-ac4fa70f9b1e" providerId="ADAL" clId="{45F76B98-E133-834C-9FDA-8303B82939AC}" dt="2025-06-27T14:53:13.560" v="30" actId="700"/>
          <ac:spMkLst>
            <pc:docMk/>
            <pc:sldMk cId="3750170386" sldId="259"/>
            <ac:spMk id="2" creationId="{ABA8E94A-1FF7-A2DC-1B49-84D3EA3F7C1B}"/>
          </ac:spMkLst>
        </pc:spChg>
        <pc:spChg chg="mod ord">
          <ac:chgData name="Emma Morris" userId="70c6f1a6-3d9c-40dc-abd7-ac4fa70f9b1e" providerId="ADAL" clId="{45F76B98-E133-834C-9FDA-8303B82939AC}" dt="2025-06-27T14:53:17.965" v="31" actId="12"/>
          <ac:spMkLst>
            <pc:docMk/>
            <pc:sldMk cId="3750170386" sldId="259"/>
            <ac:spMk id="3" creationId="{D7D2D993-B8AC-D404-74A2-A337E814D14D}"/>
          </ac:spMkLst>
        </pc:spChg>
        <pc:picChg chg="add mod">
          <ac:chgData name="Emma Morris" userId="70c6f1a6-3d9c-40dc-abd7-ac4fa70f9b1e" providerId="ADAL" clId="{45F76B98-E133-834C-9FDA-8303B82939AC}" dt="2025-06-27T14:53:03.683" v="29" actId="1036"/>
          <ac:picMkLst>
            <pc:docMk/>
            <pc:sldMk cId="3750170386" sldId="259"/>
            <ac:picMk id="4" creationId="{9D0020B1-7B73-58F9-2DE9-7CF1EA3A6E31}"/>
          </ac:picMkLst>
        </pc:picChg>
      </pc:sldChg>
      <pc:sldChg chg="addSp delSp modSp mod modClrScheme chgLayout">
        <pc:chgData name="Emma Morris" userId="70c6f1a6-3d9c-40dc-abd7-ac4fa70f9b1e" providerId="ADAL" clId="{45F76B98-E133-834C-9FDA-8303B82939AC}" dt="2025-07-11T13:12:29.459" v="121" actId="1076"/>
        <pc:sldMkLst>
          <pc:docMk/>
          <pc:sldMk cId="1974342112" sldId="264"/>
        </pc:sldMkLst>
        <pc:spChg chg="add mod ord">
          <ac:chgData name="Emma Morris" userId="70c6f1a6-3d9c-40dc-abd7-ac4fa70f9b1e" providerId="ADAL" clId="{45F76B98-E133-834C-9FDA-8303B82939AC}" dt="2025-06-27T14:57:32.670" v="101" actId="5793"/>
          <ac:spMkLst>
            <pc:docMk/>
            <pc:sldMk cId="1974342112" sldId="264"/>
            <ac:spMk id="2" creationId="{4FAF5276-C203-FC37-4C89-C1DB47911CED}"/>
          </ac:spMkLst>
        </pc:spChg>
        <pc:spChg chg="mod ord">
          <ac:chgData name="Emma Morris" userId="70c6f1a6-3d9c-40dc-abd7-ac4fa70f9b1e" providerId="ADAL" clId="{45F76B98-E133-834C-9FDA-8303B82939AC}" dt="2025-07-11T13:12:23.459" v="119" actId="14100"/>
          <ac:spMkLst>
            <pc:docMk/>
            <pc:sldMk cId="1974342112" sldId="264"/>
            <ac:spMk id="5" creationId="{C46EB89E-F6D4-5068-27D8-DAFA80846DA8}"/>
          </ac:spMkLst>
        </pc:spChg>
        <pc:picChg chg="add mod">
          <ac:chgData name="Emma Morris" userId="70c6f1a6-3d9c-40dc-abd7-ac4fa70f9b1e" providerId="ADAL" clId="{45F76B98-E133-834C-9FDA-8303B82939AC}" dt="2025-07-11T13:08:57.272" v="111"/>
          <ac:picMkLst>
            <pc:docMk/>
            <pc:sldMk cId="1974342112" sldId="264"/>
            <ac:picMk id="3" creationId="{F59A311B-3DF4-4957-8C02-79D59B44511F}"/>
          </ac:picMkLst>
        </pc:picChg>
        <pc:picChg chg="add mod">
          <ac:chgData name="Emma Morris" userId="70c6f1a6-3d9c-40dc-abd7-ac4fa70f9b1e" providerId="ADAL" clId="{45F76B98-E133-834C-9FDA-8303B82939AC}" dt="2025-07-11T13:12:29.459" v="121" actId="1076"/>
          <ac:picMkLst>
            <pc:docMk/>
            <pc:sldMk cId="1974342112" sldId="264"/>
            <ac:picMk id="7" creationId="{019DD002-84B0-68B5-24C6-511CD4653A6E}"/>
          </ac:picMkLst>
        </pc:picChg>
      </pc:sldChg>
      <pc:sldChg chg="addSp modSp mod modClrScheme chgLayout">
        <pc:chgData name="Emma Morris" userId="70c6f1a6-3d9c-40dc-abd7-ac4fa70f9b1e" providerId="ADAL" clId="{45F76B98-E133-834C-9FDA-8303B82939AC}" dt="2025-07-11T13:08:54.092" v="110"/>
        <pc:sldMkLst>
          <pc:docMk/>
          <pc:sldMk cId="3862017095" sldId="265"/>
        </pc:sldMkLst>
        <pc:spChg chg="mod ord">
          <ac:chgData name="Emma Morris" userId="70c6f1a6-3d9c-40dc-abd7-ac4fa70f9b1e" providerId="ADAL" clId="{45F76B98-E133-834C-9FDA-8303B82939AC}" dt="2025-06-27T14:54:47.536" v="73" actId="700"/>
          <ac:spMkLst>
            <pc:docMk/>
            <pc:sldMk cId="3862017095" sldId="265"/>
            <ac:spMk id="2" creationId="{ABA8E94A-1FF7-A2DC-1B49-84D3EA3F7C1B}"/>
          </ac:spMkLst>
        </pc:spChg>
        <pc:spChg chg="mod ord">
          <ac:chgData name="Emma Morris" userId="70c6f1a6-3d9c-40dc-abd7-ac4fa70f9b1e" providerId="ADAL" clId="{45F76B98-E133-834C-9FDA-8303B82939AC}" dt="2025-06-27T14:55:42.638" v="81" actId="2085"/>
          <ac:spMkLst>
            <pc:docMk/>
            <pc:sldMk cId="3862017095" sldId="265"/>
            <ac:spMk id="5" creationId="{17D7E53A-5A0E-EE2A-A4E5-2000754FB37B}"/>
          </ac:spMkLst>
        </pc:spChg>
        <pc:spChg chg="mod">
          <ac:chgData name="Emma Morris" userId="70c6f1a6-3d9c-40dc-abd7-ac4fa70f9b1e" providerId="ADAL" clId="{45F76B98-E133-834C-9FDA-8303B82939AC}" dt="2025-06-27T14:56:15.013" v="89" actId="14100"/>
          <ac:spMkLst>
            <pc:docMk/>
            <pc:sldMk cId="3862017095" sldId="265"/>
            <ac:spMk id="6" creationId="{D6F35FAC-155E-E248-ACBF-DCA47B85741C}"/>
          </ac:spMkLst>
        </pc:spChg>
        <pc:picChg chg="add mod">
          <ac:chgData name="Emma Morris" userId="70c6f1a6-3d9c-40dc-abd7-ac4fa70f9b1e" providerId="ADAL" clId="{45F76B98-E133-834C-9FDA-8303B82939AC}" dt="2025-07-11T13:08:54.092" v="110"/>
          <ac:picMkLst>
            <pc:docMk/>
            <pc:sldMk cId="3862017095" sldId="265"/>
            <ac:picMk id="3" creationId="{3E96BAFB-1414-DC19-9496-E61A66687BA9}"/>
          </ac:picMkLst>
        </pc:picChg>
      </pc:sldChg>
      <pc:sldChg chg="addSp modSp mod modClrScheme chgLayout">
        <pc:chgData name="Emma Morris" userId="70c6f1a6-3d9c-40dc-abd7-ac4fa70f9b1e" providerId="ADAL" clId="{45F76B98-E133-834C-9FDA-8303B82939AC}" dt="2025-07-11T13:08:52.195" v="109"/>
        <pc:sldMkLst>
          <pc:docMk/>
          <pc:sldMk cId="2619829544" sldId="266"/>
        </pc:sldMkLst>
        <pc:spChg chg="mod ord">
          <ac:chgData name="Emma Morris" userId="70c6f1a6-3d9c-40dc-abd7-ac4fa70f9b1e" providerId="ADAL" clId="{45F76B98-E133-834C-9FDA-8303B82939AC}" dt="2025-06-27T14:54:32.527" v="70" actId="20577"/>
          <ac:spMkLst>
            <pc:docMk/>
            <pc:sldMk cId="2619829544" sldId="266"/>
            <ac:spMk id="2" creationId="{ABA8E94A-1FF7-A2DC-1B49-84D3EA3F7C1B}"/>
          </ac:spMkLst>
        </pc:spChg>
        <pc:spChg chg="mod ord">
          <ac:chgData name="Emma Morris" userId="70c6f1a6-3d9c-40dc-abd7-ac4fa70f9b1e" providerId="ADAL" clId="{45F76B98-E133-834C-9FDA-8303B82939AC}" dt="2025-06-27T14:54:37.795" v="72" actId="12"/>
          <ac:spMkLst>
            <pc:docMk/>
            <pc:sldMk cId="2619829544" sldId="266"/>
            <ac:spMk id="3" creationId="{D7D2D993-B8AC-D404-74A2-A337E814D14D}"/>
          </ac:spMkLst>
        </pc:spChg>
        <pc:picChg chg="add mod">
          <ac:chgData name="Emma Morris" userId="70c6f1a6-3d9c-40dc-abd7-ac4fa70f9b1e" providerId="ADAL" clId="{45F76B98-E133-834C-9FDA-8303B82939AC}" dt="2025-07-11T13:08:52.195" v="109"/>
          <ac:picMkLst>
            <pc:docMk/>
            <pc:sldMk cId="2619829544" sldId="266"/>
            <ac:picMk id="4" creationId="{4403A00A-4953-7757-C3E0-980A8C71FB9E}"/>
          </ac:picMkLst>
        </pc:picChg>
      </pc:sldChg>
      <pc:sldChg chg="addSp delSp modSp mod chgLayout">
        <pc:chgData name="Emma Morris" userId="70c6f1a6-3d9c-40dc-abd7-ac4fa70f9b1e" providerId="ADAL" clId="{45F76B98-E133-834C-9FDA-8303B82939AC}" dt="2025-07-11T13:08:49.007" v="108" actId="2710"/>
        <pc:sldMkLst>
          <pc:docMk/>
          <pc:sldMk cId="3057595735" sldId="267"/>
        </pc:sldMkLst>
        <pc:spChg chg="add mod ord">
          <ac:chgData name="Emma Morris" userId="70c6f1a6-3d9c-40dc-abd7-ac4fa70f9b1e" providerId="ADAL" clId="{45F76B98-E133-834C-9FDA-8303B82939AC}" dt="2025-07-11T13:08:49.007" v="108" actId="2710"/>
          <ac:spMkLst>
            <pc:docMk/>
            <pc:sldMk cId="3057595735" sldId="267"/>
            <ac:spMk id="2" creationId="{B33A3F59-60F6-A5B7-F271-A3CB9F38DC73}"/>
          </ac:spMkLst>
        </pc:spChg>
        <pc:spChg chg="add mod">
          <ac:chgData name="Emma Morris" userId="70c6f1a6-3d9c-40dc-abd7-ac4fa70f9b1e" providerId="ADAL" clId="{45F76B98-E133-834C-9FDA-8303B82939AC}" dt="2025-06-27T14:53:41.311" v="59" actId="20577"/>
          <ac:spMkLst>
            <pc:docMk/>
            <pc:sldMk cId="3057595735" sldId="267"/>
            <ac:spMk id="4" creationId="{E7737661-819E-B8B1-45AF-B255F588133A}"/>
          </ac:spMkLst>
        </pc:spChg>
        <pc:picChg chg="add mod">
          <ac:chgData name="Emma Morris" userId="70c6f1a6-3d9c-40dc-abd7-ac4fa70f9b1e" providerId="ADAL" clId="{45F76B98-E133-834C-9FDA-8303B82939AC}" dt="2025-07-11T13:08:43.961" v="107"/>
          <ac:picMkLst>
            <pc:docMk/>
            <pc:sldMk cId="3057595735" sldId="267"/>
            <ac:picMk id="3" creationId="{C22D6CB9-D35D-062A-7CD9-4DEE54AA381A}"/>
          </ac:picMkLst>
        </pc:picChg>
      </pc:sldChg>
      <pc:sldChg chg="addSp delSp modSp mod chgLayout">
        <pc:chgData name="Emma Morris" userId="70c6f1a6-3d9c-40dc-abd7-ac4fa70f9b1e" providerId="ADAL" clId="{45F76B98-E133-834C-9FDA-8303B82939AC}" dt="2025-07-14T07:45:03.496" v="500" actId="1076"/>
        <pc:sldMkLst>
          <pc:docMk/>
          <pc:sldMk cId="3445964935" sldId="268"/>
        </pc:sldMkLst>
        <pc:spChg chg="add mod ord">
          <ac:chgData name="Emma Morris" userId="70c6f1a6-3d9c-40dc-abd7-ac4fa70f9b1e" providerId="ADAL" clId="{45F76B98-E133-834C-9FDA-8303B82939AC}" dt="2025-07-11T13:13:13.272" v="125" actId="20577"/>
          <ac:spMkLst>
            <pc:docMk/>
            <pc:sldMk cId="3445964935" sldId="268"/>
            <ac:spMk id="3" creationId="{2A53933C-9601-0799-78AD-E48A449AE19F}"/>
          </ac:spMkLst>
        </pc:spChg>
        <pc:spChg chg="mod">
          <ac:chgData name="Emma Morris" userId="70c6f1a6-3d9c-40dc-abd7-ac4fa70f9b1e" providerId="ADAL" clId="{45F76B98-E133-834C-9FDA-8303B82939AC}" dt="2025-07-11T13:13:26.173" v="129" actId="14100"/>
          <ac:spMkLst>
            <pc:docMk/>
            <pc:sldMk cId="3445964935" sldId="268"/>
            <ac:spMk id="6" creationId="{525ADC34-4989-7E40-B552-0903848E0C29}"/>
          </ac:spMkLst>
        </pc:spChg>
        <pc:spChg chg="mod">
          <ac:chgData name="Emma Morris" userId="70c6f1a6-3d9c-40dc-abd7-ac4fa70f9b1e" providerId="ADAL" clId="{45F76B98-E133-834C-9FDA-8303B82939AC}" dt="2025-07-11T13:14:28.389" v="147" actId="113"/>
          <ac:spMkLst>
            <pc:docMk/>
            <pc:sldMk cId="3445964935" sldId="268"/>
            <ac:spMk id="8" creationId="{03A223E3-C432-75CE-A758-092D29291CE9}"/>
          </ac:spMkLst>
        </pc:spChg>
        <pc:picChg chg="mod">
          <ac:chgData name="Emma Morris" userId="70c6f1a6-3d9c-40dc-abd7-ac4fa70f9b1e" providerId="ADAL" clId="{45F76B98-E133-834C-9FDA-8303B82939AC}" dt="2025-07-14T07:45:03.496" v="500" actId="1076"/>
          <ac:picMkLst>
            <pc:docMk/>
            <pc:sldMk cId="3445964935" sldId="268"/>
            <ac:picMk id="9" creationId="{4012080D-A87D-0137-1EEB-BD04BB2B70D7}"/>
          </ac:picMkLst>
        </pc:picChg>
        <pc:picChg chg="add mod">
          <ac:chgData name="Emma Morris" userId="70c6f1a6-3d9c-40dc-abd7-ac4fa70f9b1e" providerId="ADAL" clId="{45F76B98-E133-834C-9FDA-8303B82939AC}" dt="2025-07-14T07:45:03.496" v="500" actId="1076"/>
          <ac:picMkLst>
            <pc:docMk/>
            <pc:sldMk cId="3445964935" sldId="268"/>
            <ac:picMk id="13" creationId="{485DCA2E-5522-3DD8-A361-5D4BE8071A9E}"/>
          </ac:picMkLst>
        </pc:picChg>
        <pc:picChg chg="add mod">
          <ac:chgData name="Emma Morris" userId="70c6f1a6-3d9c-40dc-abd7-ac4fa70f9b1e" providerId="ADAL" clId="{45F76B98-E133-834C-9FDA-8303B82939AC}" dt="2025-07-11T13:28:35.533" v="488"/>
          <ac:picMkLst>
            <pc:docMk/>
            <pc:sldMk cId="3445964935" sldId="268"/>
            <ac:picMk id="14" creationId="{B50D5013-18AD-02CC-95B4-7C2834C51CD1}"/>
          </ac:picMkLst>
        </pc:picChg>
      </pc:sldChg>
      <pc:sldChg chg="addSp delSp modSp mod chgLayout">
        <pc:chgData name="Emma Morris" userId="70c6f1a6-3d9c-40dc-abd7-ac4fa70f9b1e" providerId="ADAL" clId="{45F76B98-E133-834C-9FDA-8303B82939AC}" dt="2025-07-11T13:28:37.821" v="489"/>
        <pc:sldMkLst>
          <pc:docMk/>
          <pc:sldMk cId="2421840284" sldId="269"/>
        </pc:sldMkLst>
        <pc:spChg chg="add mod ord">
          <ac:chgData name="Emma Morris" userId="70c6f1a6-3d9c-40dc-abd7-ac4fa70f9b1e" providerId="ADAL" clId="{45F76B98-E133-834C-9FDA-8303B82939AC}" dt="2025-07-11T13:15:12.407" v="158" actId="20577"/>
          <ac:spMkLst>
            <pc:docMk/>
            <pc:sldMk cId="2421840284" sldId="269"/>
            <ac:spMk id="2" creationId="{56BDF369-89DB-516C-663E-2C973BE6ADA1}"/>
          </ac:spMkLst>
        </pc:spChg>
        <pc:spChg chg="mod">
          <ac:chgData name="Emma Morris" userId="70c6f1a6-3d9c-40dc-abd7-ac4fa70f9b1e" providerId="ADAL" clId="{45F76B98-E133-834C-9FDA-8303B82939AC}" dt="2025-07-11T13:16:48.536" v="202" actId="14100"/>
          <ac:spMkLst>
            <pc:docMk/>
            <pc:sldMk cId="2421840284" sldId="269"/>
            <ac:spMk id="6" creationId="{087858EE-9894-C705-550A-D3B139070134}"/>
          </ac:spMkLst>
        </pc:spChg>
        <pc:spChg chg="mod">
          <ac:chgData name="Emma Morris" userId="70c6f1a6-3d9c-40dc-abd7-ac4fa70f9b1e" providerId="ADAL" clId="{45F76B98-E133-834C-9FDA-8303B82939AC}" dt="2025-07-11T13:15:45.350" v="168" actId="404"/>
          <ac:spMkLst>
            <pc:docMk/>
            <pc:sldMk cId="2421840284" sldId="269"/>
            <ac:spMk id="7" creationId="{1EE6EA79-DD39-B00D-2B1A-01D0A3BA5A30}"/>
          </ac:spMkLst>
        </pc:spChg>
        <pc:picChg chg="mod">
          <ac:chgData name="Emma Morris" userId="70c6f1a6-3d9c-40dc-abd7-ac4fa70f9b1e" providerId="ADAL" clId="{45F76B98-E133-834C-9FDA-8303B82939AC}" dt="2025-07-11T13:16:53.875" v="204" actId="14100"/>
          <ac:picMkLst>
            <pc:docMk/>
            <pc:sldMk cId="2421840284" sldId="269"/>
            <ac:picMk id="8" creationId="{408B652E-19CD-E35E-9DF7-FF0D64FA5744}"/>
          </ac:picMkLst>
        </pc:picChg>
        <pc:picChg chg="add mod">
          <ac:chgData name="Emma Morris" userId="70c6f1a6-3d9c-40dc-abd7-ac4fa70f9b1e" providerId="ADAL" clId="{45F76B98-E133-834C-9FDA-8303B82939AC}" dt="2025-07-11T13:28:37.821" v="489"/>
          <ac:picMkLst>
            <pc:docMk/>
            <pc:sldMk cId="2421840284" sldId="269"/>
            <ac:picMk id="9" creationId="{1C9576A8-B506-6840-0013-33A5BC9038B7}"/>
          </ac:picMkLst>
        </pc:picChg>
      </pc:sldChg>
      <pc:sldChg chg="addSp delSp modSp mod">
        <pc:chgData name="Emma Morris" userId="70c6f1a6-3d9c-40dc-abd7-ac4fa70f9b1e" providerId="ADAL" clId="{45F76B98-E133-834C-9FDA-8303B82939AC}" dt="2025-07-11T13:28:40.344" v="490"/>
        <pc:sldMkLst>
          <pc:docMk/>
          <pc:sldMk cId="783803970" sldId="270"/>
        </pc:sldMkLst>
        <pc:spChg chg="add mod">
          <ac:chgData name="Emma Morris" userId="70c6f1a6-3d9c-40dc-abd7-ac4fa70f9b1e" providerId="ADAL" clId="{45F76B98-E133-834C-9FDA-8303B82939AC}" dt="2025-07-11T13:17:57.206" v="229" actId="20577"/>
          <ac:spMkLst>
            <pc:docMk/>
            <pc:sldMk cId="783803970" sldId="270"/>
            <ac:spMk id="4" creationId="{F4991482-5A63-61A0-048C-BCE2EAB5E04C}"/>
          </ac:spMkLst>
        </pc:spChg>
        <pc:spChg chg="add mod">
          <ac:chgData name="Emma Morris" userId="70c6f1a6-3d9c-40dc-abd7-ac4fa70f9b1e" providerId="ADAL" clId="{45F76B98-E133-834C-9FDA-8303B82939AC}" dt="2025-07-11T13:18:27.261" v="252" actId="14100"/>
          <ac:spMkLst>
            <pc:docMk/>
            <pc:sldMk cId="783803970" sldId="270"/>
            <ac:spMk id="7" creationId="{D3459EFB-801F-667A-EC7A-D57EF6FF0165}"/>
          </ac:spMkLst>
        </pc:spChg>
        <pc:picChg chg="add mod">
          <ac:chgData name="Emma Morris" userId="70c6f1a6-3d9c-40dc-abd7-ac4fa70f9b1e" providerId="ADAL" clId="{45F76B98-E133-834C-9FDA-8303B82939AC}" dt="2025-07-11T13:28:40.344" v="490"/>
          <ac:picMkLst>
            <pc:docMk/>
            <pc:sldMk cId="783803970" sldId="270"/>
            <ac:picMk id="8" creationId="{4036D99B-A4F2-597C-FF07-120C5AAA859F}"/>
          </ac:picMkLst>
        </pc:picChg>
      </pc:sldChg>
      <pc:sldChg chg="addSp delSp modSp mod chgLayout">
        <pc:chgData name="Emma Morris" userId="70c6f1a6-3d9c-40dc-abd7-ac4fa70f9b1e" providerId="ADAL" clId="{45F76B98-E133-834C-9FDA-8303B82939AC}" dt="2025-07-11T13:28:42.806" v="491"/>
        <pc:sldMkLst>
          <pc:docMk/>
          <pc:sldMk cId="3866362600" sldId="271"/>
        </pc:sldMkLst>
        <pc:spChg chg="add mod ord">
          <ac:chgData name="Emma Morris" userId="70c6f1a6-3d9c-40dc-abd7-ac4fa70f9b1e" providerId="ADAL" clId="{45F76B98-E133-834C-9FDA-8303B82939AC}" dt="2025-07-11T13:19:04.935" v="276" actId="113"/>
          <ac:spMkLst>
            <pc:docMk/>
            <pc:sldMk cId="3866362600" sldId="271"/>
            <ac:spMk id="3" creationId="{89902485-91E2-0531-D6C1-C10CDE23E9AC}"/>
          </ac:spMkLst>
        </pc:spChg>
        <pc:picChg chg="add mod">
          <ac:chgData name="Emma Morris" userId="70c6f1a6-3d9c-40dc-abd7-ac4fa70f9b1e" providerId="ADAL" clId="{45F76B98-E133-834C-9FDA-8303B82939AC}" dt="2025-07-11T13:28:42.806" v="491"/>
          <ac:picMkLst>
            <pc:docMk/>
            <pc:sldMk cId="3866362600" sldId="271"/>
            <ac:picMk id="6" creationId="{F6BA5BB8-426B-3554-B5E5-D5608C966F42}"/>
          </ac:picMkLst>
        </pc:picChg>
      </pc:sldChg>
      <pc:sldChg chg="addSp delSp modSp mod">
        <pc:chgData name="Emma Morris" userId="70c6f1a6-3d9c-40dc-abd7-ac4fa70f9b1e" providerId="ADAL" clId="{45F76B98-E133-834C-9FDA-8303B82939AC}" dt="2025-07-11T13:28:44.489" v="492"/>
        <pc:sldMkLst>
          <pc:docMk/>
          <pc:sldMk cId="2649572663" sldId="272"/>
        </pc:sldMkLst>
        <pc:spChg chg="mod">
          <ac:chgData name="Emma Morris" userId="70c6f1a6-3d9c-40dc-abd7-ac4fa70f9b1e" providerId="ADAL" clId="{45F76B98-E133-834C-9FDA-8303B82939AC}" dt="2025-07-11T13:19:45.128" v="299" actId="404"/>
          <ac:spMkLst>
            <pc:docMk/>
            <pc:sldMk cId="2649572663" sldId="272"/>
            <ac:spMk id="5" creationId="{74B95D69-3484-A1B1-0DBB-7542EC4E2DEF}"/>
          </ac:spMkLst>
        </pc:spChg>
        <pc:picChg chg="add mod">
          <ac:chgData name="Emma Morris" userId="70c6f1a6-3d9c-40dc-abd7-ac4fa70f9b1e" providerId="ADAL" clId="{45F76B98-E133-834C-9FDA-8303B82939AC}" dt="2025-07-11T13:28:44.489" v="492"/>
          <ac:picMkLst>
            <pc:docMk/>
            <pc:sldMk cId="2649572663" sldId="272"/>
            <ac:picMk id="3" creationId="{29450539-04AF-6AE0-91E7-0DF25C628747}"/>
          </ac:picMkLst>
        </pc:picChg>
      </pc:sldChg>
      <pc:sldChg chg="addSp delSp modSp mod modClrScheme chgLayout">
        <pc:chgData name="Emma Morris" userId="70c6f1a6-3d9c-40dc-abd7-ac4fa70f9b1e" providerId="ADAL" clId="{45F76B98-E133-834C-9FDA-8303B82939AC}" dt="2025-07-11T13:28:46.014" v="493"/>
        <pc:sldMkLst>
          <pc:docMk/>
          <pc:sldMk cId="2118747597" sldId="273"/>
        </pc:sldMkLst>
        <pc:spChg chg="add mod ord">
          <ac:chgData name="Emma Morris" userId="70c6f1a6-3d9c-40dc-abd7-ac4fa70f9b1e" providerId="ADAL" clId="{45F76B98-E133-834C-9FDA-8303B82939AC}" dt="2025-07-11T13:20:46.813" v="314"/>
          <ac:spMkLst>
            <pc:docMk/>
            <pc:sldMk cId="2118747597" sldId="273"/>
            <ac:spMk id="7" creationId="{49DB4C9A-D616-5E47-8745-1D1B02220EF2}"/>
          </ac:spMkLst>
        </pc:spChg>
        <pc:spChg chg="add mod ord">
          <ac:chgData name="Emma Morris" userId="70c6f1a6-3d9c-40dc-abd7-ac4fa70f9b1e" providerId="ADAL" clId="{45F76B98-E133-834C-9FDA-8303B82939AC}" dt="2025-07-11T13:20:38.829" v="313" actId="12"/>
          <ac:spMkLst>
            <pc:docMk/>
            <pc:sldMk cId="2118747597" sldId="273"/>
            <ac:spMk id="8" creationId="{34F58A13-8409-AAD1-689D-C452D12E35CF}"/>
          </ac:spMkLst>
        </pc:spChg>
        <pc:picChg chg="add mod">
          <ac:chgData name="Emma Morris" userId="70c6f1a6-3d9c-40dc-abd7-ac4fa70f9b1e" providerId="ADAL" clId="{45F76B98-E133-834C-9FDA-8303B82939AC}" dt="2025-07-11T13:20:06.193" v="301"/>
          <ac:picMkLst>
            <pc:docMk/>
            <pc:sldMk cId="2118747597" sldId="273"/>
            <ac:picMk id="2" creationId="{6830B5F6-A6FA-56FC-451C-2D85ED01CCB3}"/>
          </ac:picMkLst>
        </pc:picChg>
        <pc:picChg chg="add mod">
          <ac:chgData name="Emma Morris" userId="70c6f1a6-3d9c-40dc-abd7-ac4fa70f9b1e" providerId="ADAL" clId="{45F76B98-E133-834C-9FDA-8303B82939AC}" dt="2025-07-11T13:28:46.014" v="493"/>
          <ac:picMkLst>
            <pc:docMk/>
            <pc:sldMk cId="2118747597" sldId="273"/>
            <ac:picMk id="9" creationId="{CB81525F-68DC-475C-C3EF-60D92CAD0A71}"/>
          </ac:picMkLst>
        </pc:picChg>
      </pc:sldChg>
      <pc:sldChg chg="addSp delSp modSp mod modClrScheme chgLayout">
        <pc:chgData name="Emma Morris" userId="70c6f1a6-3d9c-40dc-abd7-ac4fa70f9b1e" providerId="ADAL" clId="{45F76B98-E133-834C-9FDA-8303B82939AC}" dt="2025-07-14T07:45:23.022" v="502" actId="313"/>
        <pc:sldMkLst>
          <pc:docMk/>
          <pc:sldMk cId="1025858892" sldId="274"/>
        </pc:sldMkLst>
        <pc:spChg chg="mod ord">
          <ac:chgData name="Emma Morris" userId="70c6f1a6-3d9c-40dc-abd7-ac4fa70f9b1e" providerId="ADAL" clId="{45F76B98-E133-834C-9FDA-8303B82939AC}" dt="2025-07-11T13:25:06.897" v="383" actId="20577"/>
          <ac:spMkLst>
            <pc:docMk/>
            <pc:sldMk cId="1025858892" sldId="274"/>
            <ac:spMk id="2" creationId="{A2CFC587-7B68-FEA0-2737-11DA0042EF7E}"/>
          </ac:spMkLst>
        </pc:spChg>
        <pc:spChg chg="add mod ord">
          <ac:chgData name="Emma Morris" userId="70c6f1a6-3d9c-40dc-abd7-ac4fa70f9b1e" providerId="ADAL" clId="{45F76B98-E133-834C-9FDA-8303B82939AC}" dt="2025-07-14T07:45:23.022" v="502" actId="313"/>
          <ac:spMkLst>
            <pc:docMk/>
            <pc:sldMk cId="1025858892" sldId="274"/>
            <ac:spMk id="3" creationId="{85DA3FB1-0511-31BA-428D-6829E494BEE7}"/>
          </ac:spMkLst>
        </pc:spChg>
        <pc:graphicFrameChg chg="mod modGraphic">
          <ac:chgData name="Emma Morris" userId="70c6f1a6-3d9c-40dc-abd7-ac4fa70f9b1e" providerId="ADAL" clId="{45F76B98-E133-834C-9FDA-8303B82939AC}" dt="2025-07-14T07:45:20.210" v="501" actId="1076"/>
          <ac:graphicFrameMkLst>
            <pc:docMk/>
            <pc:sldMk cId="1025858892" sldId="274"/>
            <ac:graphicFrameMk id="6" creationId="{63BE3D2E-8D65-45E7-AE28-5683A5A58637}"/>
          </ac:graphicFrameMkLst>
        </pc:graphicFrameChg>
        <pc:picChg chg="add mod">
          <ac:chgData name="Emma Morris" userId="70c6f1a6-3d9c-40dc-abd7-ac4fa70f9b1e" providerId="ADAL" clId="{45F76B98-E133-834C-9FDA-8303B82939AC}" dt="2025-07-11T13:28:47.725" v="494"/>
          <ac:picMkLst>
            <pc:docMk/>
            <pc:sldMk cId="1025858892" sldId="274"/>
            <ac:picMk id="4" creationId="{5D294C35-0819-B6DC-A9C1-59330D597581}"/>
          </ac:picMkLst>
        </pc:picChg>
      </pc:sldChg>
      <pc:sldChg chg="addSp delSp modSp mod modClrScheme chgLayout">
        <pc:chgData name="Emma Morris" userId="70c6f1a6-3d9c-40dc-abd7-ac4fa70f9b1e" providerId="ADAL" clId="{45F76B98-E133-834C-9FDA-8303B82939AC}" dt="2025-07-11T13:28:49.258" v="495"/>
        <pc:sldMkLst>
          <pc:docMk/>
          <pc:sldMk cId="1086473982" sldId="275"/>
        </pc:sldMkLst>
        <pc:spChg chg="mod ord">
          <ac:chgData name="Emma Morris" userId="70c6f1a6-3d9c-40dc-abd7-ac4fa70f9b1e" providerId="ADAL" clId="{45F76B98-E133-834C-9FDA-8303B82939AC}" dt="2025-07-11T13:25:04.725" v="382" actId="20577"/>
          <ac:spMkLst>
            <pc:docMk/>
            <pc:sldMk cId="1086473982" sldId="275"/>
            <ac:spMk id="2" creationId="{D74F7BDC-5803-12CB-5971-D6EF5A3567BF}"/>
          </ac:spMkLst>
        </pc:spChg>
        <pc:spChg chg="add mod ord">
          <ac:chgData name="Emma Morris" userId="70c6f1a6-3d9c-40dc-abd7-ac4fa70f9b1e" providerId="ADAL" clId="{45F76B98-E133-834C-9FDA-8303B82939AC}" dt="2025-07-11T13:24:49.014" v="378" actId="20577"/>
          <ac:spMkLst>
            <pc:docMk/>
            <pc:sldMk cId="1086473982" sldId="275"/>
            <ac:spMk id="3" creationId="{A19E5A1F-7480-9567-3258-C9D4FF04A19E}"/>
          </ac:spMkLst>
        </pc:spChg>
        <pc:picChg chg="add mod">
          <ac:chgData name="Emma Morris" userId="70c6f1a6-3d9c-40dc-abd7-ac4fa70f9b1e" providerId="ADAL" clId="{45F76B98-E133-834C-9FDA-8303B82939AC}" dt="2025-07-11T13:28:49.258" v="495"/>
          <ac:picMkLst>
            <pc:docMk/>
            <pc:sldMk cId="1086473982" sldId="275"/>
            <ac:picMk id="4" creationId="{5636C382-A335-8E07-6AC6-2FB7EACCAA48}"/>
          </ac:picMkLst>
        </pc:picChg>
      </pc:sldChg>
      <pc:sldChg chg="addSp delSp modSp mod modClrScheme chgLayout">
        <pc:chgData name="Emma Morris" userId="70c6f1a6-3d9c-40dc-abd7-ac4fa70f9b1e" providerId="ADAL" clId="{45F76B98-E133-834C-9FDA-8303B82939AC}" dt="2025-07-11T13:28:52.070" v="496"/>
        <pc:sldMkLst>
          <pc:docMk/>
          <pc:sldMk cId="3636413894" sldId="276"/>
        </pc:sldMkLst>
        <pc:spChg chg="mod ord">
          <ac:chgData name="Emma Morris" userId="70c6f1a6-3d9c-40dc-abd7-ac4fa70f9b1e" providerId="ADAL" clId="{45F76B98-E133-834C-9FDA-8303B82939AC}" dt="2025-07-11T13:25:31.472" v="391" actId="700"/>
          <ac:spMkLst>
            <pc:docMk/>
            <pc:sldMk cId="3636413894" sldId="276"/>
            <ac:spMk id="2" creationId="{F404C99F-1D6C-B239-58EF-5EA6627450A0}"/>
          </ac:spMkLst>
        </pc:spChg>
        <pc:spChg chg="add mod ord">
          <ac:chgData name="Emma Morris" userId="70c6f1a6-3d9c-40dc-abd7-ac4fa70f9b1e" providerId="ADAL" clId="{45F76B98-E133-834C-9FDA-8303B82939AC}" dt="2025-07-11T13:28:04.246" v="485" actId="20577"/>
          <ac:spMkLst>
            <pc:docMk/>
            <pc:sldMk cId="3636413894" sldId="276"/>
            <ac:spMk id="7" creationId="{10972DC5-469C-1044-E328-3A100C01D1DB}"/>
          </ac:spMkLst>
        </pc:spChg>
        <pc:picChg chg="add mod">
          <ac:chgData name="Emma Morris" userId="70c6f1a6-3d9c-40dc-abd7-ac4fa70f9b1e" providerId="ADAL" clId="{45F76B98-E133-834C-9FDA-8303B82939AC}" dt="2025-07-11T13:28:52.070" v="496"/>
          <ac:picMkLst>
            <pc:docMk/>
            <pc:sldMk cId="3636413894" sldId="276"/>
            <ac:picMk id="8" creationId="{ED83E0E6-4298-4D51-2271-2E5A2A0004D3}"/>
          </ac:picMkLst>
        </pc:picChg>
      </pc:sldChg>
      <pc:sldChg chg="addSp delSp modSp add mod">
        <pc:chgData name="Emma Morris" userId="70c6f1a6-3d9c-40dc-abd7-ac4fa70f9b1e" providerId="ADAL" clId="{45F76B98-E133-834C-9FDA-8303B82939AC}" dt="2025-07-11T13:28:53.823" v="497"/>
        <pc:sldMkLst>
          <pc:docMk/>
          <pc:sldMk cId="0" sldId="281"/>
        </pc:sldMkLst>
        <pc:picChg chg="add mod">
          <ac:chgData name="Emma Morris" userId="70c6f1a6-3d9c-40dc-abd7-ac4fa70f9b1e" providerId="ADAL" clId="{45F76B98-E133-834C-9FDA-8303B82939AC}" dt="2025-07-11T13:28:53.823" v="497"/>
          <ac:picMkLst>
            <pc:docMk/>
            <pc:sldMk cId="0" sldId="281"/>
            <ac:picMk id="3" creationId="{0BBDCB0C-FDB4-E93F-83B4-27B189BFC75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C6DF3E-67E5-AF46-A64E-8E6F44BB3343}" type="datetimeFigureOut">
              <a:rPr lang="en-US" smtClean="0"/>
              <a:t>7/14/25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1E68B6-70F9-1741-AA7C-484697655DD4}" type="slidenum">
              <a:rPr lang="en-US" smtClean="0"/>
              <a:t>‹#›</a:t>
            </a:fld>
            <a:endParaRPr lang="en-US"/>
          </a:p>
        </p:txBody>
      </p:sp>
    </p:spTree>
    <p:extLst>
      <p:ext uri="{BB962C8B-B14F-4D97-AF65-F5344CB8AC3E}">
        <p14:creationId xmlns:p14="http://schemas.microsoft.com/office/powerpoint/2010/main" val="14058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Blank">
    <p:bg>
      <p:bgPr>
        <a:solidFill>
          <a:schemeClr val="accent3"/>
        </a:solidFill>
        <a:effectLst/>
      </p:bgPr>
    </p:bg>
    <p:spTree>
      <p:nvGrpSpPr>
        <p:cNvPr id="1" name=""/>
        <p:cNvGrpSpPr/>
        <p:nvPr/>
      </p:nvGrpSpPr>
      <p:grpSpPr>
        <a:xfrm>
          <a:off x="0" y="0"/>
          <a:ext cx="0" cy="0"/>
          <a:chOff x="0" y="0"/>
          <a:chExt cx="0" cy="0"/>
        </a:xfrm>
      </p:grpSpPr>
      <p:sp>
        <p:nvSpPr>
          <p:cNvPr id="4" name="Title 8">
            <a:extLst>
              <a:ext uri="{FF2B5EF4-FFF2-40B4-BE49-F238E27FC236}">
                <a16:creationId xmlns:a16="http://schemas.microsoft.com/office/drawing/2014/main" id="{CA983368-791D-BC47-4FCE-93DCABC7997B}"/>
              </a:ext>
            </a:extLst>
          </p:cNvPr>
          <p:cNvSpPr>
            <a:spLocks noGrp="1"/>
          </p:cNvSpPr>
          <p:nvPr>
            <p:ph type="title" hasCustomPrompt="1"/>
          </p:nvPr>
        </p:nvSpPr>
        <p:spPr>
          <a:xfrm>
            <a:off x="334108" y="1947741"/>
            <a:ext cx="4329967" cy="1961651"/>
          </a:xfrm>
          <a:prstGeom prst="rect">
            <a:avLst/>
          </a:prstGeom>
        </p:spPr>
        <p:txBody>
          <a:bodyPr/>
          <a:lstStyle>
            <a:lvl1pPr>
              <a:defRPr sz="4400" b="0" i="0">
                <a:solidFill>
                  <a:schemeClr val="bg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presentation title</a:t>
            </a:r>
            <a:endParaRPr lang="en-US" dirty="0"/>
          </a:p>
        </p:txBody>
      </p:sp>
      <p:sp>
        <p:nvSpPr>
          <p:cNvPr id="5" name="Text Placeholder 14">
            <a:extLst>
              <a:ext uri="{FF2B5EF4-FFF2-40B4-BE49-F238E27FC236}">
                <a16:creationId xmlns:a16="http://schemas.microsoft.com/office/drawing/2014/main" id="{CD7B4470-F057-577C-08F8-270EC8E7C979}"/>
              </a:ext>
            </a:extLst>
          </p:cNvPr>
          <p:cNvSpPr>
            <a:spLocks noGrp="1"/>
          </p:cNvSpPr>
          <p:nvPr>
            <p:ph type="body" sz="quarter" idx="10" hasCustomPrompt="1"/>
          </p:nvPr>
        </p:nvSpPr>
        <p:spPr>
          <a:xfrm>
            <a:off x="333418" y="4395789"/>
            <a:ext cx="4330657" cy="428004"/>
          </a:xfrm>
          <a:prstGeom prst="rect">
            <a:avLst/>
          </a:prstGeom>
        </p:spPr>
        <p:txBody>
          <a:bodyPr/>
          <a:lstStyle>
            <a:lvl1pPr marL="0" indent="0" algn="l">
              <a:lnSpc>
                <a:spcPct val="150000"/>
              </a:lnSpc>
              <a:buNone/>
              <a:defRPr b="0" i="0" baseline="30000">
                <a:solidFill>
                  <a:schemeClr val="bg1"/>
                </a:solidFill>
                <a:latin typeface="Inter" panose="02000503000000020004" pitchFamily="2" charset="0"/>
                <a:ea typeface="Inter" panose="02000503000000020004" pitchFamily="2" charset="0"/>
                <a:cs typeface="Arial" panose="020B0604020202020204" pitchFamily="34" charset="0"/>
              </a:defRPr>
            </a:lvl1pPr>
          </a:lstStyle>
          <a:p>
            <a:pPr lvl="0"/>
            <a:r>
              <a:rPr lang="en-GB" dirty="0"/>
              <a:t>Insert date or sub-title</a:t>
            </a:r>
            <a:endParaRPr lang="en-US" dirty="0"/>
          </a:p>
        </p:txBody>
      </p:sp>
    </p:spTree>
    <p:extLst>
      <p:ext uri="{BB962C8B-B14F-4D97-AF65-F5344CB8AC3E}">
        <p14:creationId xmlns:p14="http://schemas.microsoft.com/office/powerpoint/2010/main" val="1277368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rgundy - 1 Column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bg1"/>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5019041" y="423741"/>
            <a:ext cx="6838852" cy="5459965"/>
          </a:xfrm>
          <a:prstGeom prst="rect">
            <a:avLst/>
          </a:prstGeom>
        </p:spPr>
        <p:txBody>
          <a:bodyPr/>
          <a:lstStyle>
            <a:lvl1pPr marL="0" indent="0" algn="ctr">
              <a:buNone/>
              <a:defRPr sz="2000" b="0" i="0">
                <a:solidFill>
                  <a:srgbClr val="D0D1DB"/>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1403199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urgundy - Half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6096000" y="1"/>
            <a:ext cx="6095999" cy="6857999"/>
          </a:xfrm>
          <a:prstGeom prst="rect">
            <a:avLst/>
          </a:prstGeom>
        </p:spPr>
        <p:txBody>
          <a:bodyPr/>
          <a:lstStyle>
            <a:lvl1pPr marL="0" indent="0" algn="ctr">
              <a:buNone/>
              <a:defRPr sz="2000" b="0" i="0">
                <a:solidFill>
                  <a:srgbClr val="D0D1DB"/>
                </a:solidFill>
                <a:latin typeface="Inter" panose="02000503000000020004" pitchFamily="2" charset="0"/>
                <a:ea typeface="Inter" panose="02000503000000020004" pitchFamily="2" charset="0"/>
              </a:defRPr>
            </a:lvl1pPr>
          </a:lstStyle>
          <a:p>
            <a:r>
              <a:rPr lang="en-US" dirty="0"/>
              <a:t>Insert image here</a:t>
            </a:r>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bg1"/>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Tree>
    <p:extLst>
      <p:ext uri="{BB962C8B-B14F-4D97-AF65-F5344CB8AC3E}">
        <p14:creationId xmlns:p14="http://schemas.microsoft.com/office/powerpoint/2010/main" val="2637049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rgundy - Title Only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334106" y="1310640"/>
            <a:ext cx="11523786" cy="4573066"/>
          </a:xfrm>
          <a:prstGeom prst="rect">
            <a:avLst/>
          </a:prstGeom>
        </p:spPr>
        <p:txBody>
          <a:bodyPr/>
          <a:lstStyle>
            <a:lvl1pPr marL="0" indent="0" algn="ctr">
              <a:buNone/>
              <a:defRPr sz="2000" b="0" i="0">
                <a:solidFill>
                  <a:srgbClr val="D0D1DB"/>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3017185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rgundy - Title Only - 2 Im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6350000" y="1310640"/>
            <a:ext cx="5507892" cy="4573066"/>
          </a:xfrm>
          <a:prstGeom prst="rect">
            <a:avLst/>
          </a:prstGeom>
        </p:spPr>
        <p:txBody>
          <a:bodyPr/>
          <a:lstStyle>
            <a:lvl1pPr marL="0" indent="0" algn="ctr">
              <a:buNone/>
              <a:defRPr sz="2000" b="0" i="0">
                <a:solidFill>
                  <a:srgbClr val="D0D1DB"/>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Picture Placeholder 2">
            <a:extLst>
              <a:ext uri="{FF2B5EF4-FFF2-40B4-BE49-F238E27FC236}">
                <a16:creationId xmlns:a16="http://schemas.microsoft.com/office/drawing/2014/main" id="{B5457752-6117-6218-D963-9DF541ABBBA3}"/>
              </a:ext>
            </a:extLst>
          </p:cNvPr>
          <p:cNvSpPr>
            <a:spLocks noGrp="1"/>
          </p:cNvSpPr>
          <p:nvPr>
            <p:ph type="pic" sz="quarter" idx="12" hasCustomPrompt="1"/>
          </p:nvPr>
        </p:nvSpPr>
        <p:spPr>
          <a:xfrm>
            <a:off x="334107" y="1310640"/>
            <a:ext cx="5507892" cy="4573066"/>
          </a:xfrm>
          <a:prstGeom prst="rect">
            <a:avLst/>
          </a:prstGeom>
        </p:spPr>
        <p:txBody>
          <a:bodyPr/>
          <a:lstStyle>
            <a:lvl1pPr marL="0" indent="0" algn="ctr">
              <a:buNone/>
              <a:defRPr sz="2000" b="0" i="0">
                <a:solidFill>
                  <a:srgbClr val="D0D1DB"/>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36742913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ilac - 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Title 8">
            <a:extLst>
              <a:ext uri="{FF2B5EF4-FFF2-40B4-BE49-F238E27FC236}">
                <a16:creationId xmlns:a16="http://schemas.microsoft.com/office/drawing/2014/main" id="{A657E808-160A-4EE7-542C-0A72374866B4}"/>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1520829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ilac - Nam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45E9695B-A816-3467-1D5D-7344C8D70FFC}"/>
              </a:ext>
            </a:extLst>
          </p:cNvPr>
          <p:cNvSpPr txBox="1">
            <a:spLocks/>
          </p:cNvSpPr>
          <p:nvPr userDrawn="1"/>
        </p:nvSpPr>
        <p:spPr>
          <a:xfrm>
            <a:off x="334107" y="2740221"/>
            <a:ext cx="11486417" cy="821585"/>
          </a:xfrm>
          <a:prstGeom prst="rect">
            <a:avLst/>
          </a:prstGeom>
        </p:spPr>
        <p:txBody>
          <a:bodyPr lIns="90000"/>
          <a:lstStyle>
            <a:lvl1pPr algn="l" defTabSz="914400" rtl="0" eaLnBrk="1" latinLnBrk="0" hangingPunct="1">
              <a:lnSpc>
                <a:spcPct val="90000"/>
              </a:lnSpc>
              <a:spcBef>
                <a:spcPct val="0"/>
              </a:spcBef>
              <a:buNone/>
              <a:defRPr sz="6000" b="0" i="0" kern="120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a:solidFill>
                  <a:srgbClr val="3E1A1C"/>
                </a:solidFill>
              </a:rPr>
              <a:t>Click to insert slide title</a:t>
            </a:r>
            <a:endParaRPr lang="en-US" dirty="0">
              <a:solidFill>
                <a:srgbClr val="3E1A1C"/>
              </a:solidFill>
            </a:endParaRPr>
          </a:p>
        </p:txBody>
      </p:sp>
      <p:sp>
        <p:nvSpPr>
          <p:cNvPr id="6" name="Text Placeholder 4">
            <a:extLst>
              <a:ext uri="{FF2B5EF4-FFF2-40B4-BE49-F238E27FC236}">
                <a16:creationId xmlns:a16="http://schemas.microsoft.com/office/drawing/2014/main" id="{7AB3040B-93A5-A700-C71F-D1A7E56A1499}"/>
              </a:ext>
            </a:extLst>
          </p:cNvPr>
          <p:cNvSpPr>
            <a:spLocks noGrp="1"/>
          </p:cNvSpPr>
          <p:nvPr>
            <p:ph type="body" sz="quarter" idx="10"/>
          </p:nvPr>
        </p:nvSpPr>
        <p:spPr>
          <a:xfrm>
            <a:off x="331198" y="4032659"/>
            <a:ext cx="5826125" cy="713513"/>
          </a:xfrm>
          <a:prstGeom prst="rect">
            <a:avLst/>
          </a:prstGeom>
        </p:spPr>
        <p:txBody>
          <a:bodyPr lIns="90000"/>
          <a:lstStyle>
            <a:lvl1pPr marL="0" indent="0">
              <a:buNone/>
              <a:defRPr sz="2000" b="1" i="0">
                <a:solidFill>
                  <a:srgbClr val="3E1A1C"/>
                </a:solidFill>
                <a:latin typeface="Inter SemiBold" panose="02000503000000020004" pitchFamily="2" charset="0"/>
                <a:ea typeface="Inter SemiBold" panose="02000503000000020004" pitchFamily="2" charset="0"/>
              </a:defRPr>
            </a:lvl1pPr>
            <a:lvl2pPr marL="457200" indent="0">
              <a:buNone/>
              <a:defRPr b="1" i="0">
                <a:solidFill>
                  <a:schemeClr val="bg1"/>
                </a:solidFill>
                <a:latin typeface="Inter SemiBold" panose="02000503000000020004" pitchFamily="2" charset="0"/>
                <a:ea typeface="Inter SemiBold" panose="02000503000000020004" pitchFamily="2" charset="0"/>
              </a:defRPr>
            </a:lvl2pPr>
            <a:lvl3pPr marL="914400" indent="0">
              <a:buNone/>
              <a:defRPr b="1" i="0">
                <a:solidFill>
                  <a:schemeClr val="bg1"/>
                </a:solidFill>
                <a:latin typeface="Inter SemiBold" panose="02000503000000020004" pitchFamily="2" charset="0"/>
                <a:ea typeface="Inter SemiBold" panose="02000503000000020004" pitchFamily="2" charset="0"/>
              </a:defRPr>
            </a:lvl3pPr>
            <a:lvl4pPr marL="1371600" indent="0">
              <a:buNone/>
              <a:defRPr b="1" i="0">
                <a:solidFill>
                  <a:schemeClr val="bg1"/>
                </a:solidFill>
                <a:latin typeface="Inter SemiBold" panose="02000503000000020004" pitchFamily="2" charset="0"/>
                <a:ea typeface="Inter SemiBold" panose="02000503000000020004" pitchFamily="2" charset="0"/>
              </a:defRPr>
            </a:lvl4pPr>
            <a:lvl5pPr marL="1828800" indent="0">
              <a:buNone/>
              <a:defRPr b="1" i="0">
                <a:solidFill>
                  <a:schemeClr val="bg1"/>
                </a:solidFill>
                <a:latin typeface="Inter SemiBold" panose="02000503000000020004" pitchFamily="2" charset="0"/>
                <a:ea typeface="Inter SemiBold" panose="02000503000000020004" pitchFamily="2" charset="0"/>
              </a:defRPr>
            </a:lvl5pPr>
          </a:lstStyle>
          <a:p>
            <a:pPr lvl="0"/>
            <a:r>
              <a:rPr lang="en-GB"/>
              <a:t>Click to edit Master text styles</a:t>
            </a:r>
          </a:p>
        </p:txBody>
      </p:sp>
    </p:spTree>
    <p:extLst>
      <p:ext uri="{BB962C8B-B14F-4D97-AF65-F5344CB8AC3E}">
        <p14:creationId xmlns:p14="http://schemas.microsoft.com/office/powerpoint/2010/main" val="28817449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ilac - Text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Text Placeholder 14">
            <a:extLst>
              <a:ext uri="{FF2B5EF4-FFF2-40B4-BE49-F238E27FC236}">
                <a16:creationId xmlns:a16="http://schemas.microsoft.com/office/drawing/2014/main" id="{2753B3FA-7265-D437-C98A-93D7E4120832}"/>
              </a:ext>
            </a:extLst>
          </p:cNvPr>
          <p:cNvSpPr>
            <a:spLocks noGrp="1"/>
          </p:cNvSpPr>
          <p:nvPr>
            <p:ph type="body" sz="quarter" idx="10"/>
          </p:nvPr>
        </p:nvSpPr>
        <p:spPr>
          <a:xfrm>
            <a:off x="333375" y="1276425"/>
            <a:ext cx="11486416" cy="3306762"/>
          </a:xfrm>
          <a:prstGeom prst="rect">
            <a:avLst/>
          </a:prstGeom>
        </p:spPr>
        <p:txBody>
          <a:bodyPr/>
          <a:lstStyle>
            <a:lvl1pPr marL="0" indent="0">
              <a:buNone/>
              <a:defRPr sz="2000" b="0" i="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Title 8">
            <a:extLst>
              <a:ext uri="{FF2B5EF4-FFF2-40B4-BE49-F238E27FC236}">
                <a16:creationId xmlns:a16="http://schemas.microsoft.com/office/drawing/2014/main" id="{35A131FC-8B56-9A0B-3CF2-69B90DE12AD0}"/>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4976877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ilac - 2 Colum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276425"/>
            <a:ext cx="5595866" cy="4607281"/>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276425"/>
            <a:ext cx="5637843" cy="4607281"/>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166056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ilac - 2 Columns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828800"/>
            <a:ext cx="5595866" cy="4054906"/>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828800"/>
            <a:ext cx="5637843" cy="4054906"/>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520762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ilac - 1 Column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Tree>
    <p:extLst>
      <p:ext uri="{BB962C8B-B14F-4D97-AF65-F5344CB8AC3E}">
        <p14:creationId xmlns:p14="http://schemas.microsoft.com/office/powerpoint/2010/main" val="196219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Blank - White Text">
    <p:bg>
      <p:bgPr>
        <a:solidFill>
          <a:schemeClr val="accent3"/>
        </a:solid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3" name="Title 8">
            <a:extLst>
              <a:ext uri="{FF2B5EF4-FFF2-40B4-BE49-F238E27FC236}">
                <a16:creationId xmlns:a16="http://schemas.microsoft.com/office/drawing/2014/main" id="{2F0F4649-74F2-0B6F-C33D-5D3646814BF7}"/>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4" name="Text Placeholder 14">
            <a:extLst>
              <a:ext uri="{FF2B5EF4-FFF2-40B4-BE49-F238E27FC236}">
                <a16:creationId xmlns:a16="http://schemas.microsoft.com/office/drawing/2014/main" id="{B1347F01-C180-C1E6-46F6-5FB68BA5E313}"/>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bg1"/>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Tree>
    <p:extLst>
      <p:ext uri="{BB962C8B-B14F-4D97-AF65-F5344CB8AC3E}">
        <p14:creationId xmlns:p14="http://schemas.microsoft.com/office/powerpoint/2010/main" val="24009630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ilac - 1 Column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5019041" y="423741"/>
            <a:ext cx="6838852" cy="5459965"/>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26288901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ilac - Title Only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334106" y="1310640"/>
            <a:ext cx="11523786"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5150019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ilac - Title Only - 2 Im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6350000" y="1310640"/>
            <a:ext cx="5507892"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Picture Placeholder 2">
            <a:extLst>
              <a:ext uri="{FF2B5EF4-FFF2-40B4-BE49-F238E27FC236}">
                <a16:creationId xmlns:a16="http://schemas.microsoft.com/office/drawing/2014/main" id="{B5457752-6117-6218-D963-9DF541ABBBA3}"/>
              </a:ext>
            </a:extLst>
          </p:cNvPr>
          <p:cNvSpPr>
            <a:spLocks noGrp="1"/>
          </p:cNvSpPr>
          <p:nvPr>
            <p:ph type="pic" sz="quarter" idx="12" hasCustomPrompt="1"/>
          </p:nvPr>
        </p:nvSpPr>
        <p:spPr>
          <a:xfrm>
            <a:off x="334107" y="1310640"/>
            <a:ext cx="5507892"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28161915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 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Title 8">
            <a:extLst>
              <a:ext uri="{FF2B5EF4-FFF2-40B4-BE49-F238E27FC236}">
                <a16:creationId xmlns:a16="http://schemas.microsoft.com/office/drawing/2014/main" id="{A657E808-160A-4EE7-542C-0A72374866B4}"/>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0879766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een - Nam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Title 8">
            <a:extLst>
              <a:ext uri="{FF2B5EF4-FFF2-40B4-BE49-F238E27FC236}">
                <a16:creationId xmlns:a16="http://schemas.microsoft.com/office/drawing/2014/main" id="{9AAC5967-3932-87D1-FAC2-5F47055A9791}"/>
              </a:ext>
            </a:extLst>
          </p:cNvPr>
          <p:cNvSpPr>
            <a:spLocks noGrp="1"/>
          </p:cNvSpPr>
          <p:nvPr>
            <p:ph type="title" hasCustomPrompt="1"/>
          </p:nvPr>
        </p:nvSpPr>
        <p:spPr>
          <a:xfrm>
            <a:off x="334107" y="2740221"/>
            <a:ext cx="11486417" cy="821585"/>
          </a:xfrm>
          <a:prstGeom prst="rect">
            <a:avLst/>
          </a:prstGeom>
        </p:spPr>
        <p:txBody>
          <a:bodyPr lIns="90000"/>
          <a:lstStyle>
            <a:lvl1pPr>
              <a:defRPr sz="6000" b="0" i="0">
                <a:solidFill>
                  <a:srgbClr val="3E1A1C"/>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Text Placeholder 4">
            <a:extLst>
              <a:ext uri="{FF2B5EF4-FFF2-40B4-BE49-F238E27FC236}">
                <a16:creationId xmlns:a16="http://schemas.microsoft.com/office/drawing/2014/main" id="{203DFE83-F7FA-88A8-5798-55650192D2FA}"/>
              </a:ext>
            </a:extLst>
          </p:cNvPr>
          <p:cNvSpPr>
            <a:spLocks noGrp="1"/>
          </p:cNvSpPr>
          <p:nvPr>
            <p:ph type="body" sz="quarter" idx="10"/>
          </p:nvPr>
        </p:nvSpPr>
        <p:spPr>
          <a:xfrm>
            <a:off x="331198" y="4032659"/>
            <a:ext cx="5826125" cy="713513"/>
          </a:xfrm>
          <a:prstGeom prst="rect">
            <a:avLst/>
          </a:prstGeom>
        </p:spPr>
        <p:txBody>
          <a:bodyPr lIns="90000"/>
          <a:lstStyle>
            <a:lvl1pPr marL="0" indent="0">
              <a:buNone/>
              <a:defRPr sz="2000" b="1" i="0">
                <a:solidFill>
                  <a:srgbClr val="3E1A1C"/>
                </a:solidFill>
                <a:latin typeface="Inter SemiBold" panose="02000503000000020004" pitchFamily="2" charset="0"/>
                <a:ea typeface="Inter SemiBold" panose="02000503000000020004" pitchFamily="2" charset="0"/>
              </a:defRPr>
            </a:lvl1pPr>
            <a:lvl2pPr marL="457200" indent="0">
              <a:buNone/>
              <a:defRPr b="1" i="0">
                <a:solidFill>
                  <a:schemeClr val="bg1"/>
                </a:solidFill>
                <a:latin typeface="Inter SemiBold" panose="02000503000000020004" pitchFamily="2" charset="0"/>
                <a:ea typeface="Inter SemiBold" panose="02000503000000020004" pitchFamily="2" charset="0"/>
              </a:defRPr>
            </a:lvl2pPr>
            <a:lvl3pPr marL="914400" indent="0">
              <a:buNone/>
              <a:defRPr b="1" i="0">
                <a:solidFill>
                  <a:schemeClr val="bg1"/>
                </a:solidFill>
                <a:latin typeface="Inter SemiBold" panose="02000503000000020004" pitchFamily="2" charset="0"/>
                <a:ea typeface="Inter SemiBold" panose="02000503000000020004" pitchFamily="2" charset="0"/>
              </a:defRPr>
            </a:lvl3pPr>
            <a:lvl4pPr marL="1371600" indent="0">
              <a:buNone/>
              <a:defRPr b="1" i="0">
                <a:solidFill>
                  <a:schemeClr val="bg1"/>
                </a:solidFill>
                <a:latin typeface="Inter SemiBold" panose="02000503000000020004" pitchFamily="2" charset="0"/>
                <a:ea typeface="Inter SemiBold" panose="02000503000000020004" pitchFamily="2" charset="0"/>
              </a:defRPr>
            </a:lvl4pPr>
            <a:lvl5pPr marL="1828800" indent="0">
              <a:buNone/>
              <a:defRPr b="1" i="0">
                <a:solidFill>
                  <a:schemeClr val="bg1"/>
                </a:solidFill>
                <a:latin typeface="Inter SemiBold" panose="02000503000000020004" pitchFamily="2" charset="0"/>
                <a:ea typeface="Inter SemiBold" panose="02000503000000020004" pitchFamily="2" charset="0"/>
              </a:defRPr>
            </a:lvl5pPr>
          </a:lstStyle>
          <a:p>
            <a:pPr lvl="0"/>
            <a:r>
              <a:rPr lang="en-GB"/>
              <a:t>Click to edit Master text styles</a:t>
            </a:r>
          </a:p>
        </p:txBody>
      </p:sp>
    </p:spTree>
    <p:extLst>
      <p:ext uri="{BB962C8B-B14F-4D97-AF65-F5344CB8AC3E}">
        <p14:creationId xmlns:p14="http://schemas.microsoft.com/office/powerpoint/2010/main" val="32198463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reen - Text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Text Placeholder 14">
            <a:extLst>
              <a:ext uri="{FF2B5EF4-FFF2-40B4-BE49-F238E27FC236}">
                <a16:creationId xmlns:a16="http://schemas.microsoft.com/office/drawing/2014/main" id="{2753B3FA-7265-D437-C98A-93D7E4120832}"/>
              </a:ext>
            </a:extLst>
          </p:cNvPr>
          <p:cNvSpPr>
            <a:spLocks noGrp="1"/>
          </p:cNvSpPr>
          <p:nvPr>
            <p:ph type="body" sz="quarter" idx="10"/>
          </p:nvPr>
        </p:nvSpPr>
        <p:spPr>
          <a:xfrm>
            <a:off x="333375" y="1276425"/>
            <a:ext cx="11486416" cy="3306762"/>
          </a:xfrm>
          <a:prstGeom prst="rect">
            <a:avLst/>
          </a:prstGeom>
        </p:spPr>
        <p:txBody>
          <a:bodyPr/>
          <a:lstStyle>
            <a:lvl1pPr marL="0" indent="0">
              <a:buNone/>
              <a:defRPr sz="2000" b="0" i="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Title 8">
            <a:extLst>
              <a:ext uri="{FF2B5EF4-FFF2-40B4-BE49-F238E27FC236}">
                <a16:creationId xmlns:a16="http://schemas.microsoft.com/office/drawing/2014/main" id="{35A131FC-8B56-9A0B-3CF2-69B90DE12AD0}"/>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5498843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reen - 2 Colum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276425"/>
            <a:ext cx="5595866" cy="4607281"/>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276425"/>
            <a:ext cx="5637843" cy="4607281"/>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2693414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reen - 2 Columns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828800"/>
            <a:ext cx="5595866" cy="4054906"/>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828800"/>
            <a:ext cx="5637843" cy="4054906"/>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1076842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reen - 1 Column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Tree>
    <p:extLst>
      <p:ext uri="{BB962C8B-B14F-4D97-AF65-F5344CB8AC3E}">
        <p14:creationId xmlns:p14="http://schemas.microsoft.com/office/powerpoint/2010/main" val="24144439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reen - 1 Column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5019041" y="423741"/>
            <a:ext cx="6838852" cy="5459965"/>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204736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lank - Dark Text Right">
    <p:bg>
      <p:bgPr>
        <a:solidFill>
          <a:schemeClr val="accent3"/>
        </a:solid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Title 8">
            <a:extLst>
              <a:ext uri="{FF2B5EF4-FFF2-40B4-BE49-F238E27FC236}">
                <a16:creationId xmlns:a16="http://schemas.microsoft.com/office/drawing/2014/main" id="{2F0F4649-74F2-0B6F-C33D-5D3646814BF7}"/>
              </a:ext>
            </a:extLst>
          </p:cNvPr>
          <p:cNvSpPr>
            <a:spLocks noGrp="1"/>
          </p:cNvSpPr>
          <p:nvPr>
            <p:ph type="title" hasCustomPrompt="1"/>
          </p:nvPr>
        </p:nvSpPr>
        <p:spPr>
          <a:xfrm>
            <a:off x="7716382" y="423741"/>
            <a:ext cx="4197323"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4" name="Text Placeholder 14">
            <a:extLst>
              <a:ext uri="{FF2B5EF4-FFF2-40B4-BE49-F238E27FC236}">
                <a16:creationId xmlns:a16="http://schemas.microsoft.com/office/drawing/2014/main" id="{B1347F01-C180-C1E6-46F6-5FB68BA5E313}"/>
              </a:ext>
            </a:extLst>
          </p:cNvPr>
          <p:cNvSpPr>
            <a:spLocks noGrp="1"/>
          </p:cNvSpPr>
          <p:nvPr>
            <p:ph type="body" sz="quarter" idx="10"/>
          </p:nvPr>
        </p:nvSpPr>
        <p:spPr>
          <a:xfrm>
            <a:off x="7716382"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Tree>
    <p:extLst>
      <p:ext uri="{BB962C8B-B14F-4D97-AF65-F5344CB8AC3E}">
        <p14:creationId xmlns:p14="http://schemas.microsoft.com/office/powerpoint/2010/main" val="29918852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reen - Title Only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334106" y="1310640"/>
            <a:ext cx="11523786"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15330640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reen - Title Only - 2 Im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6350000" y="1310640"/>
            <a:ext cx="5507892"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Picture Placeholder 2">
            <a:extLst>
              <a:ext uri="{FF2B5EF4-FFF2-40B4-BE49-F238E27FC236}">
                <a16:creationId xmlns:a16="http://schemas.microsoft.com/office/drawing/2014/main" id="{B5457752-6117-6218-D963-9DF541ABBBA3}"/>
              </a:ext>
            </a:extLst>
          </p:cNvPr>
          <p:cNvSpPr>
            <a:spLocks noGrp="1"/>
          </p:cNvSpPr>
          <p:nvPr>
            <p:ph type="pic" sz="quarter" idx="12" hasCustomPrompt="1"/>
          </p:nvPr>
        </p:nvSpPr>
        <p:spPr>
          <a:xfrm>
            <a:off x="334107" y="1310640"/>
            <a:ext cx="5507892"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19849870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rey - 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Title 8">
            <a:extLst>
              <a:ext uri="{FF2B5EF4-FFF2-40B4-BE49-F238E27FC236}">
                <a16:creationId xmlns:a16="http://schemas.microsoft.com/office/drawing/2014/main" id="{A657E808-160A-4EE7-542C-0A72374866B4}"/>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4796143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rey - Nam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Title 8">
            <a:extLst>
              <a:ext uri="{FF2B5EF4-FFF2-40B4-BE49-F238E27FC236}">
                <a16:creationId xmlns:a16="http://schemas.microsoft.com/office/drawing/2014/main" id="{447013DF-0AB3-5ABC-605E-68D9CB966343}"/>
              </a:ext>
            </a:extLst>
          </p:cNvPr>
          <p:cNvSpPr>
            <a:spLocks noGrp="1"/>
          </p:cNvSpPr>
          <p:nvPr>
            <p:ph type="title" hasCustomPrompt="1"/>
          </p:nvPr>
        </p:nvSpPr>
        <p:spPr>
          <a:xfrm>
            <a:off x="334107" y="2740221"/>
            <a:ext cx="11486417" cy="821585"/>
          </a:xfrm>
          <a:prstGeom prst="rect">
            <a:avLst/>
          </a:prstGeom>
        </p:spPr>
        <p:txBody>
          <a:bodyPr lIns="90000"/>
          <a:lstStyle>
            <a:lvl1pPr>
              <a:defRPr sz="60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Text Placeholder 4">
            <a:extLst>
              <a:ext uri="{FF2B5EF4-FFF2-40B4-BE49-F238E27FC236}">
                <a16:creationId xmlns:a16="http://schemas.microsoft.com/office/drawing/2014/main" id="{B3AC1927-5E8B-B482-9381-201C461F044D}"/>
              </a:ext>
            </a:extLst>
          </p:cNvPr>
          <p:cNvSpPr>
            <a:spLocks noGrp="1"/>
          </p:cNvSpPr>
          <p:nvPr>
            <p:ph type="body" sz="quarter" idx="10"/>
          </p:nvPr>
        </p:nvSpPr>
        <p:spPr>
          <a:xfrm>
            <a:off x="331198" y="4032659"/>
            <a:ext cx="5826125" cy="713513"/>
          </a:xfrm>
          <a:prstGeom prst="rect">
            <a:avLst/>
          </a:prstGeom>
        </p:spPr>
        <p:txBody>
          <a:bodyPr lIns="90000"/>
          <a:lstStyle>
            <a:lvl1pPr marL="0" indent="0">
              <a:buNone/>
              <a:defRPr sz="2000" b="1" i="0">
                <a:solidFill>
                  <a:srgbClr val="3E1A1C"/>
                </a:solidFill>
                <a:latin typeface="Inter SemiBold" panose="02000503000000020004" pitchFamily="2" charset="0"/>
                <a:ea typeface="Inter SemiBold" panose="02000503000000020004" pitchFamily="2" charset="0"/>
              </a:defRPr>
            </a:lvl1pPr>
            <a:lvl2pPr marL="457200" indent="0">
              <a:buNone/>
              <a:defRPr b="1" i="0">
                <a:solidFill>
                  <a:schemeClr val="bg1"/>
                </a:solidFill>
                <a:latin typeface="Inter SemiBold" panose="02000503000000020004" pitchFamily="2" charset="0"/>
                <a:ea typeface="Inter SemiBold" panose="02000503000000020004" pitchFamily="2" charset="0"/>
              </a:defRPr>
            </a:lvl2pPr>
            <a:lvl3pPr marL="914400" indent="0">
              <a:buNone/>
              <a:defRPr b="1" i="0">
                <a:solidFill>
                  <a:schemeClr val="bg1"/>
                </a:solidFill>
                <a:latin typeface="Inter SemiBold" panose="02000503000000020004" pitchFamily="2" charset="0"/>
                <a:ea typeface="Inter SemiBold" panose="02000503000000020004" pitchFamily="2" charset="0"/>
              </a:defRPr>
            </a:lvl3pPr>
            <a:lvl4pPr marL="1371600" indent="0">
              <a:buNone/>
              <a:defRPr b="1" i="0">
                <a:solidFill>
                  <a:schemeClr val="bg1"/>
                </a:solidFill>
                <a:latin typeface="Inter SemiBold" panose="02000503000000020004" pitchFamily="2" charset="0"/>
                <a:ea typeface="Inter SemiBold" panose="02000503000000020004" pitchFamily="2" charset="0"/>
              </a:defRPr>
            </a:lvl4pPr>
            <a:lvl5pPr marL="1828800" indent="0">
              <a:buNone/>
              <a:defRPr b="1" i="0">
                <a:solidFill>
                  <a:schemeClr val="bg1"/>
                </a:solidFill>
                <a:latin typeface="Inter SemiBold" panose="02000503000000020004" pitchFamily="2" charset="0"/>
                <a:ea typeface="Inter SemiBold" panose="02000503000000020004" pitchFamily="2" charset="0"/>
              </a:defRPr>
            </a:lvl5pPr>
          </a:lstStyle>
          <a:p>
            <a:pPr lvl="0"/>
            <a:r>
              <a:rPr lang="en-GB"/>
              <a:t>Click to edit Master text styles</a:t>
            </a:r>
          </a:p>
        </p:txBody>
      </p:sp>
    </p:spTree>
    <p:extLst>
      <p:ext uri="{BB962C8B-B14F-4D97-AF65-F5344CB8AC3E}">
        <p14:creationId xmlns:p14="http://schemas.microsoft.com/office/powerpoint/2010/main" val="7724077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rey - Text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Text Placeholder 14">
            <a:extLst>
              <a:ext uri="{FF2B5EF4-FFF2-40B4-BE49-F238E27FC236}">
                <a16:creationId xmlns:a16="http://schemas.microsoft.com/office/drawing/2014/main" id="{2753B3FA-7265-D437-C98A-93D7E4120832}"/>
              </a:ext>
            </a:extLst>
          </p:cNvPr>
          <p:cNvSpPr>
            <a:spLocks noGrp="1"/>
          </p:cNvSpPr>
          <p:nvPr>
            <p:ph type="body" sz="quarter" idx="10"/>
          </p:nvPr>
        </p:nvSpPr>
        <p:spPr>
          <a:xfrm>
            <a:off x="333375" y="1276425"/>
            <a:ext cx="11486416" cy="3306762"/>
          </a:xfrm>
          <a:prstGeom prst="rect">
            <a:avLst/>
          </a:prstGeom>
        </p:spPr>
        <p:txBody>
          <a:bodyPr/>
          <a:lstStyle>
            <a:lvl1pPr marL="0" indent="0">
              <a:buNone/>
              <a:defRPr sz="2000" b="0" i="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Title 8">
            <a:extLst>
              <a:ext uri="{FF2B5EF4-FFF2-40B4-BE49-F238E27FC236}">
                <a16:creationId xmlns:a16="http://schemas.microsoft.com/office/drawing/2014/main" id="{35A131FC-8B56-9A0B-3CF2-69B90DE12AD0}"/>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7018703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ey - 2 Colum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276425"/>
            <a:ext cx="5595866" cy="4607281"/>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276425"/>
            <a:ext cx="5637843" cy="4607281"/>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976723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rey - 2 Columns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828800"/>
            <a:ext cx="5595866" cy="4054906"/>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828800"/>
            <a:ext cx="5637843" cy="4054906"/>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8010221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rey - 1 Column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Tree>
    <p:extLst>
      <p:ext uri="{BB962C8B-B14F-4D97-AF65-F5344CB8AC3E}">
        <p14:creationId xmlns:p14="http://schemas.microsoft.com/office/powerpoint/2010/main" val="6789080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rey - 1 Column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5019041" y="423741"/>
            <a:ext cx="6838852" cy="5459965"/>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6593864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rey - Title Only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334106" y="1310640"/>
            <a:ext cx="11523786"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1414869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rgundy - 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2" name="Title 8">
            <a:extLst>
              <a:ext uri="{FF2B5EF4-FFF2-40B4-BE49-F238E27FC236}">
                <a16:creationId xmlns:a16="http://schemas.microsoft.com/office/drawing/2014/main" id="{A657E808-160A-4EE7-542C-0A72374866B4}"/>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8164989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rey - Title Only - 2 Im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6350000" y="1310640"/>
            <a:ext cx="5507892"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Picture Placeholder 2">
            <a:extLst>
              <a:ext uri="{FF2B5EF4-FFF2-40B4-BE49-F238E27FC236}">
                <a16:creationId xmlns:a16="http://schemas.microsoft.com/office/drawing/2014/main" id="{B5457752-6117-6218-D963-9DF541ABBBA3}"/>
              </a:ext>
            </a:extLst>
          </p:cNvPr>
          <p:cNvSpPr>
            <a:spLocks noGrp="1"/>
          </p:cNvSpPr>
          <p:nvPr>
            <p:ph type="pic" sz="quarter" idx="12" hasCustomPrompt="1"/>
          </p:nvPr>
        </p:nvSpPr>
        <p:spPr>
          <a:xfrm>
            <a:off x="334107" y="1310640"/>
            <a:ext cx="5507892"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12756156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White - 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Title 8">
            <a:extLst>
              <a:ext uri="{FF2B5EF4-FFF2-40B4-BE49-F238E27FC236}">
                <a16:creationId xmlns:a16="http://schemas.microsoft.com/office/drawing/2014/main" id="{A657E808-160A-4EE7-542C-0A72374866B4}"/>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110054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White - Nam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Title 8">
            <a:extLst>
              <a:ext uri="{FF2B5EF4-FFF2-40B4-BE49-F238E27FC236}">
                <a16:creationId xmlns:a16="http://schemas.microsoft.com/office/drawing/2014/main" id="{C204732C-265A-94C8-25F3-EEC1F3CDC4B0}"/>
              </a:ext>
            </a:extLst>
          </p:cNvPr>
          <p:cNvSpPr>
            <a:spLocks noGrp="1"/>
          </p:cNvSpPr>
          <p:nvPr>
            <p:ph type="title" hasCustomPrompt="1"/>
          </p:nvPr>
        </p:nvSpPr>
        <p:spPr>
          <a:xfrm>
            <a:off x="334107" y="2740221"/>
            <a:ext cx="11486417" cy="821585"/>
          </a:xfrm>
          <a:prstGeom prst="rect">
            <a:avLst/>
          </a:prstGeom>
        </p:spPr>
        <p:txBody>
          <a:bodyPr lIns="90000"/>
          <a:lstStyle>
            <a:lvl1pPr>
              <a:defRPr sz="60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Text Placeholder 4">
            <a:extLst>
              <a:ext uri="{FF2B5EF4-FFF2-40B4-BE49-F238E27FC236}">
                <a16:creationId xmlns:a16="http://schemas.microsoft.com/office/drawing/2014/main" id="{44B98717-7CF9-3D5D-CB7F-339CA215F5BB}"/>
              </a:ext>
            </a:extLst>
          </p:cNvPr>
          <p:cNvSpPr>
            <a:spLocks noGrp="1"/>
          </p:cNvSpPr>
          <p:nvPr>
            <p:ph type="body" sz="quarter" idx="10"/>
          </p:nvPr>
        </p:nvSpPr>
        <p:spPr>
          <a:xfrm>
            <a:off x="331198" y="4032659"/>
            <a:ext cx="5826125" cy="713513"/>
          </a:xfrm>
          <a:prstGeom prst="rect">
            <a:avLst/>
          </a:prstGeom>
        </p:spPr>
        <p:txBody>
          <a:bodyPr lIns="90000"/>
          <a:lstStyle>
            <a:lvl1pPr marL="0" indent="0">
              <a:buNone/>
              <a:defRPr sz="2000" b="1" i="0">
                <a:solidFill>
                  <a:srgbClr val="3E1A1C"/>
                </a:solidFill>
                <a:latin typeface="Inter SemiBold" panose="02000503000000020004" pitchFamily="2" charset="0"/>
                <a:ea typeface="Inter SemiBold" panose="02000503000000020004" pitchFamily="2" charset="0"/>
              </a:defRPr>
            </a:lvl1pPr>
            <a:lvl2pPr marL="457200" indent="0">
              <a:buNone/>
              <a:defRPr b="1" i="0">
                <a:solidFill>
                  <a:schemeClr val="bg1"/>
                </a:solidFill>
                <a:latin typeface="Inter SemiBold" panose="02000503000000020004" pitchFamily="2" charset="0"/>
                <a:ea typeface="Inter SemiBold" panose="02000503000000020004" pitchFamily="2" charset="0"/>
              </a:defRPr>
            </a:lvl2pPr>
            <a:lvl3pPr marL="914400" indent="0">
              <a:buNone/>
              <a:defRPr b="1" i="0">
                <a:solidFill>
                  <a:schemeClr val="bg1"/>
                </a:solidFill>
                <a:latin typeface="Inter SemiBold" panose="02000503000000020004" pitchFamily="2" charset="0"/>
                <a:ea typeface="Inter SemiBold" panose="02000503000000020004" pitchFamily="2" charset="0"/>
              </a:defRPr>
            </a:lvl3pPr>
            <a:lvl4pPr marL="1371600" indent="0">
              <a:buNone/>
              <a:defRPr b="1" i="0">
                <a:solidFill>
                  <a:schemeClr val="bg1"/>
                </a:solidFill>
                <a:latin typeface="Inter SemiBold" panose="02000503000000020004" pitchFamily="2" charset="0"/>
                <a:ea typeface="Inter SemiBold" panose="02000503000000020004" pitchFamily="2" charset="0"/>
              </a:defRPr>
            </a:lvl4pPr>
            <a:lvl5pPr marL="1828800" indent="0">
              <a:buNone/>
              <a:defRPr b="1" i="0">
                <a:solidFill>
                  <a:schemeClr val="bg1"/>
                </a:solidFill>
                <a:latin typeface="Inter SemiBold" panose="02000503000000020004" pitchFamily="2" charset="0"/>
                <a:ea typeface="Inter SemiBold" panose="02000503000000020004" pitchFamily="2" charset="0"/>
              </a:defRPr>
            </a:lvl5pPr>
          </a:lstStyle>
          <a:p>
            <a:pPr lvl="0"/>
            <a:r>
              <a:rPr lang="en-GB"/>
              <a:t>Click to edit Master text styles</a:t>
            </a:r>
          </a:p>
        </p:txBody>
      </p:sp>
    </p:spTree>
    <p:extLst>
      <p:ext uri="{BB962C8B-B14F-4D97-AF65-F5344CB8AC3E}">
        <p14:creationId xmlns:p14="http://schemas.microsoft.com/office/powerpoint/2010/main" val="20103285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White - Text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Text Placeholder 14">
            <a:extLst>
              <a:ext uri="{FF2B5EF4-FFF2-40B4-BE49-F238E27FC236}">
                <a16:creationId xmlns:a16="http://schemas.microsoft.com/office/drawing/2014/main" id="{2753B3FA-7265-D437-C98A-93D7E4120832}"/>
              </a:ext>
            </a:extLst>
          </p:cNvPr>
          <p:cNvSpPr>
            <a:spLocks noGrp="1"/>
          </p:cNvSpPr>
          <p:nvPr>
            <p:ph type="body" sz="quarter" idx="10"/>
          </p:nvPr>
        </p:nvSpPr>
        <p:spPr>
          <a:xfrm>
            <a:off x="333375" y="1276425"/>
            <a:ext cx="11486416" cy="3306762"/>
          </a:xfrm>
          <a:prstGeom prst="rect">
            <a:avLst/>
          </a:prstGeom>
        </p:spPr>
        <p:txBody>
          <a:bodyPr/>
          <a:lstStyle>
            <a:lvl1pPr marL="0" indent="0">
              <a:buNone/>
              <a:defRPr sz="2000" b="0" i="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Title 8">
            <a:extLst>
              <a:ext uri="{FF2B5EF4-FFF2-40B4-BE49-F238E27FC236}">
                <a16:creationId xmlns:a16="http://schemas.microsoft.com/office/drawing/2014/main" id="{35A131FC-8B56-9A0B-3CF2-69B90DE12AD0}"/>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30427212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White - 2 Colum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276425"/>
            <a:ext cx="5595866" cy="4607281"/>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276425"/>
            <a:ext cx="5637843" cy="4607281"/>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2707810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White - 2 Columns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1018979"/>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828800"/>
            <a:ext cx="5595866" cy="4054906"/>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828800"/>
            <a:ext cx="5637843" cy="4054906"/>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4545431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White - 1 Column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Tree>
    <p:extLst>
      <p:ext uri="{BB962C8B-B14F-4D97-AF65-F5344CB8AC3E}">
        <p14:creationId xmlns:p14="http://schemas.microsoft.com/office/powerpoint/2010/main" val="33780726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White - 1 Column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5019041" y="423741"/>
            <a:ext cx="6838852" cy="5459965"/>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9727084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White - Half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6095999" y="0"/>
            <a:ext cx="6096001" cy="6857999"/>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29056822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White - Title Only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334106" y="1310640"/>
            <a:ext cx="11523786"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43245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rgundy - Nam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3" name="Title 8">
            <a:extLst>
              <a:ext uri="{FF2B5EF4-FFF2-40B4-BE49-F238E27FC236}">
                <a16:creationId xmlns:a16="http://schemas.microsoft.com/office/drawing/2014/main" id="{EC133333-399C-C05D-CC91-93E6930645CE}"/>
              </a:ext>
            </a:extLst>
          </p:cNvPr>
          <p:cNvSpPr>
            <a:spLocks noGrp="1"/>
          </p:cNvSpPr>
          <p:nvPr>
            <p:ph type="title" hasCustomPrompt="1"/>
          </p:nvPr>
        </p:nvSpPr>
        <p:spPr>
          <a:xfrm>
            <a:off x="334107" y="2740221"/>
            <a:ext cx="11486417" cy="821585"/>
          </a:xfrm>
          <a:prstGeom prst="rect">
            <a:avLst/>
          </a:prstGeom>
        </p:spPr>
        <p:txBody>
          <a:bodyPr lIns="90000"/>
          <a:lstStyle>
            <a:lvl1pPr>
              <a:defRPr sz="60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Text Placeholder 4">
            <a:extLst>
              <a:ext uri="{FF2B5EF4-FFF2-40B4-BE49-F238E27FC236}">
                <a16:creationId xmlns:a16="http://schemas.microsoft.com/office/drawing/2014/main" id="{C803DDF7-D5E7-0693-0023-C971E99CE738}"/>
              </a:ext>
            </a:extLst>
          </p:cNvPr>
          <p:cNvSpPr>
            <a:spLocks noGrp="1"/>
          </p:cNvSpPr>
          <p:nvPr>
            <p:ph type="body" sz="quarter" idx="10"/>
          </p:nvPr>
        </p:nvSpPr>
        <p:spPr>
          <a:xfrm>
            <a:off x="331198" y="4032659"/>
            <a:ext cx="5826125" cy="713513"/>
          </a:xfrm>
          <a:prstGeom prst="rect">
            <a:avLst/>
          </a:prstGeom>
        </p:spPr>
        <p:txBody>
          <a:bodyPr lIns="90000"/>
          <a:lstStyle>
            <a:lvl1pPr marL="0" indent="0">
              <a:buNone/>
              <a:defRPr sz="2000" b="1" i="0">
                <a:solidFill>
                  <a:schemeClr val="bg1"/>
                </a:solidFill>
                <a:latin typeface="Inter SemiBold" panose="02000503000000020004" pitchFamily="2" charset="0"/>
                <a:ea typeface="Inter SemiBold" panose="02000503000000020004" pitchFamily="2" charset="0"/>
              </a:defRPr>
            </a:lvl1pPr>
            <a:lvl2pPr marL="457200" indent="0">
              <a:buNone/>
              <a:defRPr b="1" i="0">
                <a:solidFill>
                  <a:schemeClr val="bg1"/>
                </a:solidFill>
                <a:latin typeface="Inter SemiBold" panose="02000503000000020004" pitchFamily="2" charset="0"/>
                <a:ea typeface="Inter SemiBold" panose="02000503000000020004" pitchFamily="2" charset="0"/>
              </a:defRPr>
            </a:lvl2pPr>
            <a:lvl3pPr marL="914400" indent="0">
              <a:buNone/>
              <a:defRPr b="1" i="0">
                <a:solidFill>
                  <a:schemeClr val="bg1"/>
                </a:solidFill>
                <a:latin typeface="Inter SemiBold" panose="02000503000000020004" pitchFamily="2" charset="0"/>
                <a:ea typeface="Inter SemiBold" panose="02000503000000020004" pitchFamily="2" charset="0"/>
              </a:defRPr>
            </a:lvl3pPr>
            <a:lvl4pPr marL="1371600" indent="0">
              <a:buNone/>
              <a:defRPr b="1" i="0">
                <a:solidFill>
                  <a:schemeClr val="bg1"/>
                </a:solidFill>
                <a:latin typeface="Inter SemiBold" panose="02000503000000020004" pitchFamily="2" charset="0"/>
                <a:ea typeface="Inter SemiBold" panose="02000503000000020004" pitchFamily="2" charset="0"/>
              </a:defRPr>
            </a:lvl4pPr>
            <a:lvl5pPr marL="1828800" indent="0">
              <a:buNone/>
              <a:defRPr b="1" i="0">
                <a:solidFill>
                  <a:schemeClr val="bg1"/>
                </a:solidFill>
                <a:latin typeface="Inter SemiBold" panose="02000503000000020004" pitchFamily="2" charset="0"/>
                <a:ea typeface="Inter SemiBold" panose="02000503000000020004" pitchFamily="2" charset="0"/>
              </a:defRPr>
            </a:lvl5pPr>
          </a:lstStyle>
          <a:p>
            <a:pPr lvl="0"/>
            <a:r>
              <a:rPr lang="en-GB"/>
              <a:t>Click to edit Master text styles</a:t>
            </a:r>
          </a:p>
        </p:txBody>
      </p:sp>
    </p:spTree>
    <p:extLst>
      <p:ext uri="{BB962C8B-B14F-4D97-AF65-F5344CB8AC3E}">
        <p14:creationId xmlns:p14="http://schemas.microsoft.com/office/powerpoint/2010/main" val="204814592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White - Title Only - 2 Im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6350000" y="1310640"/>
            <a:ext cx="5507892"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Picture Placeholder 2">
            <a:extLst>
              <a:ext uri="{FF2B5EF4-FFF2-40B4-BE49-F238E27FC236}">
                <a16:creationId xmlns:a16="http://schemas.microsoft.com/office/drawing/2014/main" id="{B5457752-6117-6218-D963-9DF541ABBBA3}"/>
              </a:ext>
            </a:extLst>
          </p:cNvPr>
          <p:cNvSpPr>
            <a:spLocks noGrp="1"/>
          </p:cNvSpPr>
          <p:nvPr>
            <p:ph type="pic" sz="quarter" idx="12" hasCustomPrompt="1"/>
          </p:nvPr>
        </p:nvSpPr>
        <p:spPr>
          <a:xfrm>
            <a:off x="334107" y="1310640"/>
            <a:ext cx="5507892"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415033137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ac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2" name="Title 8">
            <a:extLst>
              <a:ext uri="{FF2B5EF4-FFF2-40B4-BE49-F238E27FC236}">
                <a16:creationId xmlns:a16="http://schemas.microsoft.com/office/drawing/2014/main" id="{13DFD72A-8F3F-0894-6A6B-C44DB8C0C1A3}"/>
              </a:ext>
            </a:extLst>
          </p:cNvPr>
          <p:cNvSpPr>
            <a:spLocks noGrp="1"/>
          </p:cNvSpPr>
          <p:nvPr>
            <p:ph type="title" hasCustomPrompt="1"/>
          </p:nvPr>
        </p:nvSpPr>
        <p:spPr>
          <a:xfrm>
            <a:off x="334108" y="2572795"/>
            <a:ext cx="10515600"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Thank you</a:t>
            </a:r>
            <a:endParaRPr lang="en-US" dirty="0"/>
          </a:p>
        </p:txBody>
      </p:sp>
      <p:sp>
        <p:nvSpPr>
          <p:cNvPr id="3" name="TextBox 2">
            <a:extLst>
              <a:ext uri="{FF2B5EF4-FFF2-40B4-BE49-F238E27FC236}">
                <a16:creationId xmlns:a16="http://schemas.microsoft.com/office/drawing/2014/main" id="{1655E2D0-8BC2-894A-6BA1-591F5BF4DC60}"/>
              </a:ext>
            </a:extLst>
          </p:cNvPr>
          <p:cNvSpPr txBox="1"/>
          <p:nvPr userDrawn="1"/>
        </p:nvSpPr>
        <p:spPr>
          <a:xfrm>
            <a:off x="333375" y="3859295"/>
            <a:ext cx="5351808" cy="1815882"/>
          </a:xfrm>
          <a:prstGeom prst="rect">
            <a:avLst/>
          </a:prstGeom>
          <a:noFill/>
        </p:spPr>
        <p:txBody>
          <a:bodyPr wrap="square" rtlCol="0">
            <a:spAutoFit/>
          </a:bodyPr>
          <a:lstStyle/>
          <a:p>
            <a:pPr lvl="0"/>
            <a:r>
              <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rPr>
              <a:t>Teesside Airport Business Suite</a:t>
            </a:r>
          </a:p>
          <a:p>
            <a:pPr lvl="0"/>
            <a:r>
              <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rPr>
              <a:t>Teesside International Airport</a:t>
            </a:r>
          </a:p>
          <a:p>
            <a:pPr lvl="0"/>
            <a:r>
              <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rPr>
              <a:t>Darlington DL2 1NJ</a:t>
            </a:r>
          </a:p>
          <a:p>
            <a:pPr lvl="0"/>
            <a:endPar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endParaRPr>
          </a:p>
          <a:p>
            <a:pPr lvl="0"/>
            <a:r>
              <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rPr>
              <a:t>01325 </a:t>
            </a:r>
            <a:r>
              <a:rPr lang="en-GB" sz="1400" b="0" i="0">
                <a:solidFill>
                  <a:schemeClr val="bg1"/>
                </a:solidFill>
                <a:latin typeface="Inter" panose="02000503000000020004" pitchFamily="2" charset="0"/>
                <a:ea typeface="Inter" panose="02000503000000020004" pitchFamily="2" charset="0"/>
                <a:cs typeface="Arial" panose="020B0604020202020204" pitchFamily="34" charset="0"/>
              </a:rPr>
              <a:t>792 600</a:t>
            </a:r>
            <a:endPar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endParaRPr>
          </a:p>
          <a:p>
            <a:pPr lvl="0"/>
            <a:r>
              <a:rPr lang="en-GB" sz="1400" b="0" i="0" dirty="0" err="1">
                <a:solidFill>
                  <a:schemeClr val="bg1"/>
                </a:solidFill>
                <a:latin typeface="Inter" panose="02000503000000020004" pitchFamily="2" charset="0"/>
                <a:ea typeface="Inter" panose="02000503000000020004" pitchFamily="2" charset="0"/>
                <a:cs typeface="Arial" panose="020B0604020202020204" pitchFamily="34" charset="0"/>
              </a:rPr>
              <a:t>www.teesvalley-ca.gov.uk</a:t>
            </a:r>
            <a:endPar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endParaRPr>
          </a:p>
          <a:p>
            <a:pPr lvl="0"/>
            <a:endPar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endParaRPr>
          </a:p>
          <a:p>
            <a:pPr lvl="0"/>
            <a:r>
              <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rPr>
              <a:t>Follow us </a:t>
            </a:r>
            <a:r>
              <a:rPr lang="en-GB" sz="1400" b="0" i="0" dirty="0">
                <a:solidFill>
                  <a:schemeClr val="accent1"/>
                </a:solidFill>
                <a:latin typeface="Inter" panose="02000503000000020004" pitchFamily="2" charset="0"/>
                <a:ea typeface="Inter" panose="02000503000000020004" pitchFamily="2" charset="0"/>
                <a:cs typeface="Arial" panose="020B0604020202020204" pitchFamily="34" charset="0"/>
              </a:rPr>
              <a:t>@</a:t>
            </a:r>
            <a:r>
              <a:rPr lang="en-GB" sz="1400" b="0" i="0" dirty="0" err="1">
                <a:solidFill>
                  <a:schemeClr val="accent1"/>
                </a:solidFill>
                <a:latin typeface="Inter" panose="02000503000000020004" pitchFamily="2" charset="0"/>
                <a:ea typeface="Inter" panose="02000503000000020004" pitchFamily="2" charset="0"/>
                <a:cs typeface="Arial" panose="020B0604020202020204" pitchFamily="34" charset="0"/>
              </a:rPr>
              <a:t>TeesValleyCA</a:t>
            </a:r>
            <a:endParaRPr lang="en-GB" sz="1400" b="0" i="0" dirty="0">
              <a:solidFill>
                <a:schemeClr val="accent1"/>
              </a:solidFill>
              <a:latin typeface="Inter" panose="02000503000000020004" pitchFamily="2"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428070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rgundy - Text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2" name="Text Placeholder 14">
            <a:extLst>
              <a:ext uri="{FF2B5EF4-FFF2-40B4-BE49-F238E27FC236}">
                <a16:creationId xmlns:a16="http://schemas.microsoft.com/office/drawing/2014/main" id="{2753B3FA-7265-D437-C98A-93D7E4120832}"/>
              </a:ext>
            </a:extLst>
          </p:cNvPr>
          <p:cNvSpPr>
            <a:spLocks noGrp="1"/>
          </p:cNvSpPr>
          <p:nvPr>
            <p:ph type="body" sz="quarter" idx="10"/>
          </p:nvPr>
        </p:nvSpPr>
        <p:spPr>
          <a:xfrm>
            <a:off x="333375" y="1276425"/>
            <a:ext cx="11486416" cy="3306762"/>
          </a:xfrm>
          <a:prstGeom prst="rect">
            <a:avLst/>
          </a:prstGeom>
        </p:spPr>
        <p:txBody>
          <a:bodyPr/>
          <a:lstStyle>
            <a:lvl1pPr marL="0" indent="0">
              <a:buNone/>
              <a:defRPr sz="2000" b="0" i="0">
                <a:solidFill>
                  <a:schemeClr val="bg1"/>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Title 8">
            <a:extLst>
              <a:ext uri="{FF2B5EF4-FFF2-40B4-BE49-F238E27FC236}">
                <a16:creationId xmlns:a16="http://schemas.microsoft.com/office/drawing/2014/main" id="{35A131FC-8B56-9A0B-3CF2-69B90DE12AD0}"/>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558811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rgundy - 2 Colum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276425"/>
            <a:ext cx="5595866" cy="4607281"/>
          </a:xfrm>
          <a:prstGeom prst="rect">
            <a:avLst/>
          </a:prstGeom>
        </p:spPr>
        <p:txBody>
          <a:bodyPr lIns="0" tIns="0" rIns="0" bIns="0">
            <a:normAutofit/>
          </a:bodyPr>
          <a:lstStyle>
            <a:lvl1pPr marL="2286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276425"/>
            <a:ext cx="5637843" cy="4607281"/>
          </a:xfrm>
          <a:prstGeom prst="rect">
            <a:avLst/>
          </a:prstGeom>
        </p:spPr>
        <p:txBody>
          <a:bodyPr lIns="0" tIns="0" rIns="0" bIns="0">
            <a:normAutofit/>
          </a:bodyPr>
          <a:lstStyle>
            <a:lvl1pPr marL="2286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353915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rgundy - 2 Columns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1018979"/>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828800"/>
            <a:ext cx="5595866" cy="4054906"/>
          </a:xfrm>
          <a:prstGeom prst="rect">
            <a:avLst/>
          </a:prstGeom>
        </p:spPr>
        <p:txBody>
          <a:bodyPr lIns="0" tIns="0" rIns="0" bIns="0">
            <a:normAutofit/>
          </a:bodyPr>
          <a:lstStyle>
            <a:lvl1pPr marL="2286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828800"/>
            <a:ext cx="5637843" cy="4054906"/>
          </a:xfrm>
          <a:prstGeom prst="rect">
            <a:avLst/>
          </a:prstGeom>
        </p:spPr>
        <p:txBody>
          <a:bodyPr lIns="0" tIns="0" rIns="0" bIns="0">
            <a:normAutofit/>
          </a:bodyPr>
          <a:lstStyle>
            <a:lvl1pPr marL="2286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65720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rgundy - 1 Column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bg1"/>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Tree>
    <p:extLst>
      <p:ext uri="{BB962C8B-B14F-4D97-AF65-F5344CB8AC3E}">
        <p14:creationId xmlns:p14="http://schemas.microsoft.com/office/powerpoint/2010/main" val="163257106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64434371"/>
      </p:ext>
    </p:extLst>
  </p:cSld>
  <p:clrMap bg1="lt1" tx1="dk1" bg2="lt2" tx2="dk2" accent1="accent1" accent2="accent2" accent3="accent3" accent4="accent4" accent5="accent5" accent6="accent6" hlink="hlink" folHlink="folHlink"/>
  <p:sldLayoutIdLst>
    <p:sldLayoutId id="2147483661" r:id="rId1"/>
    <p:sldLayoutId id="2147483705" r:id="rId2"/>
    <p:sldLayoutId id="2147483706" r:id="rId3"/>
    <p:sldLayoutId id="2147483663" r:id="rId4"/>
    <p:sldLayoutId id="2147483707" r:id="rId5"/>
    <p:sldLayoutId id="2147483649" r:id="rId6"/>
    <p:sldLayoutId id="2147483664" r:id="rId7"/>
    <p:sldLayoutId id="2147483665" r:id="rId8"/>
    <p:sldLayoutId id="2147483666" r:id="rId9"/>
    <p:sldLayoutId id="2147483667" r:id="rId10"/>
    <p:sldLayoutId id="2147483703" r:id="rId11"/>
    <p:sldLayoutId id="2147483668" r:id="rId12"/>
    <p:sldLayoutId id="2147483669" r:id="rId13"/>
    <p:sldLayoutId id="2147483670" r:id="rId14"/>
    <p:sldLayoutId id="2147483708" r:id="rId15"/>
    <p:sldLayoutId id="2147483671" r:id="rId16"/>
    <p:sldLayoutId id="2147483672" r:id="rId17"/>
    <p:sldLayoutId id="2147483673" r:id="rId18"/>
    <p:sldLayoutId id="2147483674" r:id="rId19"/>
    <p:sldLayoutId id="2147483675" r:id="rId20"/>
    <p:sldLayoutId id="2147483676" r:id="rId21"/>
    <p:sldLayoutId id="2147483677" r:id="rId22"/>
    <p:sldLayoutId id="2147483678" r:id="rId23"/>
    <p:sldLayoutId id="2147483709" r:id="rId24"/>
    <p:sldLayoutId id="2147483679" r:id="rId25"/>
    <p:sldLayoutId id="2147483680" r:id="rId26"/>
    <p:sldLayoutId id="2147483681" r:id="rId27"/>
    <p:sldLayoutId id="2147483682" r:id="rId28"/>
    <p:sldLayoutId id="2147483683" r:id="rId29"/>
    <p:sldLayoutId id="2147483684" r:id="rId30"/>
    <p:sldLayoutId id="2147483685" r:id="rId31"/>
    <p:sldLayoutId id="2147483686" r:id="rId32"/>
    <p:sldLayoutId id="2147483710" r:id="rId33"/>
    <p:sldLayoutId id="2147483687" r:id="rId34"/>
    <p:sldLayoutId id="2147483688" r:id="rId35"/>
    <p:sldLayoutId id="2147483689" r:id="rId36"/>
    <p:sldLayoutId id="2147483690" r:id="rId37"/>
    <p:sldLayoutId id="2147483691" r:id="rId38"/>
    <p:sldLayoutId id="2147483692" r:id="rId39"/>
    <p:sldLayoutId id="2147483693" r:id="rId40"/>
    <p:sldLayoutId id="2147483694" r:id="rId41"/>
    <p:sldLayoutId id="2147483711" r:id="rId42"/>
    <p:sldLayoutId id="2147483695" r:id="rId43"/>
    <p:sldLayoutId id="2147483696" r:id="rId44"/>
    <p:sldLayoutId id="2147483697" r:id="rId45"/>
    <p:sldLayoutId id="2147483698" r:id="rId46"/>
    <p:sldLayoutId id="2147483699" r:id="rId47"/>
    <p:sldLayoutId id="2147483704" r:id="rId48"/>
    <p:sldLayoutId id="2147483700" r:id="rId49"/>
    <p:sldLayoutId id="2147483701" r:id="rId50"/>
    <p:sldLayoutId id="2147483662" r:id="rId5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hyperlink" Target="https://www.stroke.org.uk/stroke/life-after-stroke/physiotherapy" TargetMode="External"/><Relationship Id="rId7" Type="http://schemas.openxmlformats.org/officeDocument/2006/relationships/image" Target="../media/image10.png"/><Relationship Id="rId2" Type="http://schemas.openxmlformats.org/officeDocument/2006/relationships/hyperlink" Target="https://www.stroke.org.uk/stroke/life-after/occupational-therapy" TargetMode="External"/><Relationship Id="rId1" Type="http://schemas.openxmlformats.org/officeDocument/2006/relationships/slideLayout" Target="../slideLayouts/slideLayout17.xml"/><Relationship Id="rId6" Type="http://schemas.openxmlformats.org/officeDocument/2006/relationships/hyperlink" Target="http://www.londonorthotics.co.uk/treatment/stroke-treatment/" TargetMode="External"/><Relationship Id="rId5" Type="http://schemas.openxmlformats.org/officeDocument/2006/relationships/hyperlink" Target="https://www.wuth.nhs.uk/our-departments/a-z-of-departments/nutrition-and-dietetics/stroke-specialist-dietitian-team/" TargetMode="External"/><Relationship Id="rId4" Type="http://schemas.openxmlformats.org/officeDocument/2006/relationships/hyperlink" Target="https://www.slt.co.uk/conditions/neurological-problems/stroke/"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8" Type="http://schemas.openxmlformats.org/officeDocument/2006/relationships/hyperlink" Target="https://www.southtees.nhs.uk/about/strive/" TargetMode="External"/><Relationship Id="rId3" Type="http://schemas.openxmlformats.org/officeDocument/2006/relationships/hyperlink" Target="http://www.teesvalley-ca.gov.uk/work/wp-content/uploads/sites/6/2025/03/6-x-LMI-Tees-Valley-Posters-digital-friendly.pdf" TargetMode="External"/><Relationship Id="rId7" Type="http://schemas.openxmlformats.org/officeDocument/2006/relationships/hyperlink" Target="https://www.nhs.uk/" TargetMode="External"/><Relationship Id="rId2" Type="http://schemas.openxmlformats.org/officeDocument/2006/relationships/hyperlink" Target="https://teesvalley-ca.gov.uk/work/careers-hub/pathways/support-for-schools-colleges/" TargetMode="External"/><Relationship Id="rId1" Type="http://schemas.openxmlformats.org/officeDocument/2006/relationships/slideLayout" Target="../slideLayouts/slideLayout16.xml"/><Relationship Id="rId6" Type="http://schemas.openxmlformats.org/officeDocument/2006/relationships/hyperlink" Target="https://resources.careersandenterprise.co.uk/" TargetMode="External"/><Relationship Id="rId5" Type="http://schemas.openxmlformats.org/officeDocument/2006/relationships/hyperlink" Target="https://nationalcareers.service.gov.uk/explore-careers" TargetMode="External"/><Relationship Id="rId10" Type="http://schemas.openxmlformats.org/officeDocument/2006/relationships/image" Target="../media/image10.png"/><Relationship Id="rId4" Type="http://schemas.openxmlformats.org/officeDocument/2006/relationships/hyperlink" Target="https://teesvalley-ca.gov.uk/work/wp-content/uploads/sites/6/2025/01/Healthcare-and-Life-Sciences-digital-1.pdf" TargetMode="External"/><Relationship Id="rId9" Type="http://schemas.openxmlformats.org/officeDocument/2006/relationships/hyperlink" Target="https://www.stepintothenhs.nhs.uk/"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slideLayout" Target="../slideLayouts/slideLayout17.xml"/><Relationship Id="rId1" Type="http://schemas.openxmlformats.org/officeDocument/2006/relationships/video" Target="https://www.youtube.com/embed/PhH9a0kIwmk?feature=oembed" TargetMode="External"/><Relationship Id="rId5" Type="http://schemas.openxmlformats.org/officeDocument/2006/relationships/image" Target="../media/image10.pn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Consulting with senior patient at home">
            <a:extLst>
              <a:ext uri="{FF2B5EF4-FFF2-40B4-BE49-F238E27FC236}">
                <a16:creationId xmlns:a16="http://schemas.microsoft.com/office/drawing/2014/main" id="{8A6F366C-480E-EAAB-5775-D44B24761DCF}"/>
              </a:ext>
            </a:extLst>
          </p:cNvPr>
          <p:cNvPicPr>
            <a:picLocks noChangeAspect="1"/>
          </p:cNvPicPr>
          <p:nvPr/>
        </p:nvPicPr>
        <p:blipFill>
          <a:blip r:embed="rId2"/>
          <a:srcRect r="18874"/>
          <a:stretch>
            <a:fillRect/>
          </a:stretch>
        </p:blipFill>
        <p:spPr>
          <a:xfrm>
            <a:off x="4066604" y="13927"/>
            <a:ext cx="8125396" cy="6677161"/>
          </a:xfrm>
          <a:prstGeom prst="rect">
            <a:avLst/>
          </a:prstGeom>
        </p:spPr>
      </p:pic>
      <p:pic>
        <p:nvPicPr>
          <p:cNvPr id="5" name="Picture 4">
            <a:extLst>
              <a:ext uri="{FF2B5EF4-FFF2-40B4-BE49-F238E27FC236}">
                <a16:creationId xmlns:a16="http://schemas.microsoft.com/office/drawing/2014/main" id="{240BB6E0-3E2D-07EC-E422-648628C03375}"/>
              </a:ext>
            </a:extLst>
          </p:cNvPr>
          <p:cNvPicPr>
            <a:picLocks noChangeAspect="1"/>
          </p:cNvPicPr>
          <p:nvPr/>
        </p:nvPicPr>
        <p:blipFill>
          <a:blip r:embed="rId3"/>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67ADC7E-BE84-501D-45C6-77B74A8CB01F}"/>
              </a:ext>
            </a:extLst>
          </p:cNvPr>
          <p:cNvSpPr>
            <a:spLocks noGrp="1"/>
          </p:cNvSpPr>
          <p:nvPr>
            <p:ph type="title"/>
          </p:nvPr>
        </p:nvSpPr>
        <p:spPr>
          <a:xfrm>
            <a:off x="340557" y="2307267"/>
            <a:ext cx="4329967" cy="1961651"/>
          </a:xfrm>
        </p:spPr>
        <p:txBody>
          <a:bodyPr/>
          <a:lstStyle/>
          <a:p>
            <a:r>
              <a:rPr lang="en-US" dirty="0"/>
              <a:t>Allied Health Professionals </a:t>
            </a:r>
          </a:p>
        </p:txBody>
      </p:sp>
      <p:pic>
        <p:nvPicPr>
          <p:cNvPr id="6" name="Graphic 5">
            <a:extLst>
              <a:ext uri="{FF2B5EF4-FFF2-40B4-BE49-F238E27FC236}">
                <a16:creationId xmlns:a16="http://schemas.microsoft.com/office/drawing/2014/main" id="{DD4784F9-486C-7B3B-198F-48CAC19B66E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0944" y="5605151"/>
            <a:ext cx="1676400" cy="673100"/>
          </a:xfrm>
          <a:prstGeom prst="rect">
            <a:avLst/>
          </a:prstGeom>
        </p:spPr>
      </p:pic>
      <p:pic>
        <p:nvPicPr>
          <p:cNvPr id="1026" name="Picture 2">
            <a:extLst>
              <a:ext uri="{FF2B5EF4-FFF2-40B4-BE49-F238E27FC236}">
                <a16:creationId xmlns:a16="http://schemas.microsoft.com/office/drawing/2014/main" id="{87A38AF4-B1D6-F60F-0A5F-EDECAAC5B11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83074" y="5605151"/>
            <a:ext cx="1767924" cy="673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1457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9902485-91E2-0531-D6C1-C10CDE23E9AC}"/>
              </a:ext>
            </a:extLst>
          </p:cNvPr>
          <p:cNvSpPr>
            <a:spLocks noGrp="1"/>
          </p:cNvSpPr>
          <p:nvPr>
            <p:ph sz="half" idx="2"/>
          </p:nvPr>
        </p:nvSpPr>
        <p:spPr>
          <a:xfrm>
            <a:off x="334108" y="375139"/>
            <a:ext cx="11025554" cy="5508568"/>
          </a:xfrm>
        </p:spPr>
        <p:txBody>
          <a:bodyPr>
            <a:normAutofit/>
          </a:bodyPr>
          <a:lstStyle/>
          <a:p>
            <a:pPr>
              <a:lnSpc>
                <a:spcPct val="200000"/>
              </a:lnSpc>
            </a:pPr>
            <a:r>
              <a:rPr lang="en-GB" sz="2800" dirty="0"/>
              <a:t>What is your job title?</a:t>
            </a:r>
          </a:p>
          <a:p>
            <a:pPr>
              <a:lnSpc>
                <a:spcPct val="200000"/>
              </a:lnSpc>
            </a:pPr>
            <a:r>
              <a:rPr lang="en-GB" sz="2800" dirty="0"/>
              <a:t>How did you become a professional? (A levels/ degree?) </a:t>
            </a:r>
          </a:p>
          <a:p>
            <a:pPr>
              <a:lnSpc>
                <a:spcPct val="200000"/>
              </a:lnSpc>
            </a:pPr>
            <a:r>
              <a:rPr lang="en-GB" sz="2800" dirty="0"/>
              <a:t>What is your role in patient care? </a:t>
            </a:r>
          </a:p>
          <a:p>
            <a:pPr>
              <a:lnSpc>
                <a:spcPct val="200000"/>
              </a:lnSpc>
            </a:pPr>
            <a:r>
              <a:rPr lang="en-GB" sz="2800" dirty="0"/>
              <a:t>What specific care would you give Bob to help with his stroke.</a:t>
            </a:r>
            <a:endParaRPr lang="en-US" sz="2800" dirty="0"/>
          </a:p>
        </p:txBody>
      </p:sp>
      <p:pic>
        <p:nvPicPr>
          <p:cNvPr id="6" name="Picture 5">
            <a:extLst>
              <a:ext uri="{FF2B5EF4-FFF2-40B4-BE49-F238E27FC236}">
                <a16:creationId xmlns:a16="http://schemas.microsoft.com/office/drawing/2014/main" id="{F6BA5BB8-426B-3554-B5E5-D5608C966F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5505" y="6098329"/>
            <a:ext cx="1036288" cy="394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6362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BFE6D-26C6-19B2-A824-3A33D32D7B8C}"/>
              </a:ext>
            </a:extLst>
          </p:cNvPr>
          <p:cNvSpPr>
            <a:spLocks noGrp="1"/>
          </p:cNvSpPr>
          <p:nvPr>
            <p:ph type="title"/>
          </p:nvPr>
        </p:nvSpPr>
        <p:spPr/>
        <p:txBody>
          <a:bodyPr/>
          <a:lstStyle/>
          <a:p>
            <a:r>
              <a:rPr lang="en-GB" dirty="0"/>
              <a:t>Resources </a:t>
            </a:r>
          </a:p>
        </p:txBody>
      </p:sp>
      <p:sp>
        <p:nvSpPr>
          <p:cNvPr id="5" name="Content Placeholder 2">
            <a:extLst>
              <a:ext uri="{FF2B5EF4-FFF2-40B4-BE49-F238E27FC236}">
                <a16:creationId xmlns:a16="http://schemas.microsoft.com/office/drawing/2014/main" id="{74B95D69-3484-A1B1-0DBB-7542EC4E2DEF}"/>
              </a:ext>
            </a:extLst>
          </p:cNvPr>
          <p:cNvSpPr>
            <a:spLocks noGrp="1"/>
          </p:cNvSpPr>
          <p:nvPr>
            <p:ph sz="half" idx="2"/>
          </p:nvPr>
        </p:nvSpPr>
        <p:spPr>
          <a:xfrm>
            <a:off x="333375" y="1276350"/>
            <a:ext cx="11213856" cy="4606925"/>
          </a:xfrm>
        </p:spPr>
        <p:txBody>
          <a:bodyPr>
            <a:normAutofit/>
          </a:bodyPr>
          <a:lstStyle/>
          <a:p>
            <a:pPr>
              <a:lnSpc>
                <a:spcPct val="150000"/>
              </a:lnSpc>
            </a:pPr>
            <a:r>
              <a:rPr lang="en-GB" dirty="0">
                <a:solidFill>
                  <a:schemeClr val="tx1"/>
                </a:solidFill>
                <a:hlinkClick r:id="rId2">
                  <a:extLst>
                    <a:ext uri="{A12FA001-AC4F-418D-AE19-62706E023703}">
                      <ahyp:hlinkClr xmlns:ahyp="http://schemas.microsoft.com/office/drawing/2018/hyperlinkcolor" val="tx"/>
                    </a:ext>
                  </a:extLst>
                </a:hlinkClick>
              </a:rPr>
              <a:t>www.stroke.org.uk/stroke/life-after/occupational-therapy</a:t>
            </a:r>
            <a:endParaRPr lang="en-GB" dirty="0">
              <a:solidFill>
                <a:schemeClr val="tx1"/>
              </a:solidFill>
            </a:endParaRPr>
          </a:p>
          <a:p>
            <a:pPr>
              <a:lnSpc>
                <a:spcPct val="150000"/>
              </a:lnSpc>
            </a:pPr>
            <a:r>
              <a:rPr lang="en-GB" dirty="0">
                <a:solidFill>
                  <a:schemeClr val="tx1"/>
                </a:solidFill>
                <a:hlinkClick r:id="rId3">
                  <a:extLst>
                    <a:ext uri="{A12FA001-AC4F-418D-AE19-62706E023703}">
                      <ahyp:hlinkClr xmlns:ahyp="http://schemas.microsoft.com/office/drawing/2018/hyperlinkcolor" val="tx"/>
                    </a:ext>
                  </a:extLst>
                </a:hlinkClick>
              </a:rPr>
              <a:t>www.stroke.org.uk/stroke/life-after-stroke/physiotherapy</a:t>
            </a:r>
            <a:endParaRPr lang="en-GB" dirty="0">
              <a:solidFill>
                <a:schemeClr val="tx1"/>
              </a:solidFill>
            </a:endParaRPr>
          </a:p>
          <a:p>
            <a:pPr>
              <a:lnSpc>
                <a:spcPct val="150000"/>
              </a:lnSpc>
            </a:pPr>
            <a:r>
              <a:rPr lang="en-GB" dirty="0">
                <a:solidFill>
                  <a:schemeClr val="tx1"/>
                </a:solidFill>
                <a:hlinkClick r:id="rId4">
                  <a:extLst>
                    <a:ext uri="{A12FA001-AC4F-418D-AE19-62706E023703}">
                      <ahyp:hlinkClr xmlns:ahyp="http://schemas.microsoft.com/office/drawing/2018/hyperlinkcolor" val="tx"/>
                    </a:ext>
                  </a:extLst>
                </a:hlinkClick>
              </a:rPr>
              <a:t>www.slt.co.uk/conditions/neurological-problems/stroke/</a:t>
            </a:r>
            <a:endParaRPr lang="en-GB" dirty="0">
              <a:solidFill>
                <a:schemeClr val="tx1"/>
              </a:solidFill>
            </a:endParaRPr>
          </a:p>
          <a:p>
            <a:pPr>
              <a:lnSpc>
                <a:spcPct val="150000"/>
              </a:lnSpc>
            </a:pPr>
            <a:r>
              <a:rPr lang="en-GB" dirty="0">
                <a:solidFill>
                  <a:schemeClr val="tx1"/>
                </a:solidFill>
                <a:hlinkClick r:id="rId5">
                  <a:extLst>
                    <a:ext uri="{A12FA001-AC4F-418D-AE19-62706E023703}">
                      <ahyp:hlinkClr xmlns:ahyp="http://schemas.microsoft.com/office/drawing/2018/hyperlinkcolor" val="tx"/>
                    </a:ext>
                  </a:extLst>
                </a:hlinkClick>
              </a:rPr>
              <a:t>www.wuth.nhs.uk/our-departments/a-z-of-departments/nutrition-and-dietetics/stroke-specialist-dietitian-team/</a:t>
            </a:r>
            <a:endParaRPr lang="en-GB" dirty="0">
              <a:solidFill>
                <a:schemeClr val="tx1"/>
              </a:solidFill>
            </a:endParaRPr>
          </a:p>
          <a:p>
            <a:pPr>
              <a:lnSpc>
                <a:spcPct val="150000"/>
              </a:lnSpc>
            </a:pPr>
            <a:r>
              <a:rPr lang="en-GB" dirty="0">
                <a:solidFill>
                  <a:schemeClr val="tx1"/>
                </a:solidFill>
                <a:hlinkClick r:id="rId6">
                  <a:extLst>
                    <a:ext uri="{A12FA001-AC4F-418D-AE19-62706E023703}">
                      <ahyp:hlinkClr xmlns:ahyp="http://schemas.microsoft.com/office/drawing/2018/hyperlinkcolor" val="tx"/>
                    </a:ext>
                  </a:extLst>
                </a:hlinkClick>
              </a:rPr>
              <a:t>www.londonorthotics.co.uk/treatment/stroke-treatment/</a:t>
            </a:r>
            <a:endParaRPr lang="en-GB" dirty="0">
              <a:solidFill>
                <a:schemeClr val="tx1"/>
              </a:solidFill>
            </a:endParaRPr>
          </a:p>
          <a:p>
            <a:pPr marL="0" indent="0">
              <a:lnSpc>
                <a:spcPct val="150000"/>
              </a:lnSpc>
              <a:buNone/>
            </a:pPr>
            <a:r>
              <a:rPr lang="en-GB" sz="1400" b="1" dirty="0"/>
              <a:t>These are starting points for students, if you have access to IT they could also use their own research skills to find out more </a:t>
            </a:r>
          </a:p>
          <a:p>
            <a:pPr>
              <a:lnSpc>
                <a:spcPct val="150000"/>
              </a:lnSpc>
            </a:pPr>
            <a:endParaRPr lang="en-GB" dirty="0">
              <a:solidFill>
                <a:schemeClr val="tx1"/>
              </a:solidFill>
            </a:endParaRPr>
          </a:p>
          <a:p>
            <a:pPr>
              <a:lnSpc>
                <a:spcPct val="150000"/>
              </a:lnSpc>
            </a:pPr>
            <a:endParaRPr lang="en-GB" dirty="0">
              <a:solidFill>
                <a:schemeClr val="tx1"/>
              </a:solidFill>
            </a:endParaRPr>
          </a:p>
        </p:txBody>
      </p:sp>
      <p:pic>
        <p:nvPicPr>
          <p:cNvPr id="3" name="Picture 2">
            <a:extLst>
              <a:ext uri="{FF2B5EF4-FFF2-40B4-BE49-F238E27FC236}">
                <a16:creationId xmlns:a16="http://schemas.microsoft.com/office/drawing/2014/main" id="{29450539-04AF-6AE0-91E7-0DF25C62874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95505" y="6098329"/>
            <a:ext cx="1036288" cy="394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9572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earded bald man looking away">
            <a:extLst>
              <a:ext uri="{FF2B5EF4-FFF2-40B4-BE49-F238E27FC236}">
                <a16:creationId xmlns:a16="http://schemas.microsoft.com/office/drawing/2014/main" id="{6830B5F6-A6FA-56FC-451C-2D85ED01CCB3}"/>
              </a:ext>
            </a:extLst>
          </p:cNvPr>
          <p:cNvPicPr>
            <a:picLocks noChangeAspect="1"/>
          </p:cNvPicPr>
          <p:nvPr/>
        </p:nvPicPr>
        <p:blipFill>
          <a:blip r:embed="rId2"/>
          <a:stretch>
            <a:fillRect/>
          </a:stretch>
        </p:blipFill>
        <p:spPr>
          <a:xfrm>
            <a:off x="5424603" y="1276425"/>
            <a:ext cx="6024346" cy="4016230"/>
          </a:xfrm>
          <a:prstGeom prst="rect">
            <a:avLst/>
          </a:prstGeom>
        </p:spPr>
      </p:pic>
      <p:sp>
        <p:nvSpPr>
          <p:cNvPr id="8" name="Text Placeholder 7">
            <a:extLst>
              <a:ext uri="{FF2B5EF4-FFF2-40B4-BE49-F238E27FC236}">
                <a16:creationId xmlns:a16="http://schemas.microsoft.com/office/drawing/2014/main" id="{34F58A13-8409-AAD1-689D-C452D12E35CF}"/>
              </a:ext>
            </a:extLst>
          </p:cNvPr>
          <p:cNvSpPr>
            <a:spLocks noGrp="1"/>
          </p:cNvSpPr>
          <p:nvPr>
            <p:ph type="body" sz="quarter" idx="10"/>
          </p:nvPr>
        </p:nvSpPr>
        <p:spPr>
          <a:xfrm>
            <a:off x="333375" y="1276425"/>
            <a:ext cx="4707548" cy="3306762"/>
          </a:xfrm>
        </p:spPr>
        <p:txBody>
          <a:bodyPr/>
          <a:lstStyle/>
          <a:p>
            <a:pPr marL="342900" indent="-342900">
              <a:lnSpc>
                <a:spcPct val="100000"/>
              </a:lnSpc>
              <a:buFont typeface="Wingdings" pitchFamily="2" charset="2"/>
              <a:buChar char="§"/>
            </a:pPr>
            <a:r>
              <a:rPr lang="en-US" dirty="0"/>
              <a:t>On big paper draw Bob in the middle. </a:t>
            </a:r>
          </a:p>
          <a:p>
            <a:pPr marL="342900" indent="-342900">
              <a:lnSpc>
                <a:spcPct val="100000"/>
              </a:lnSpc>
              <a:buFont typeface="Wingdings" pitchFamily="2" charset="2"/>
              <a:buChar char="§"/>
            </a:pPr>
            <a:r>
              <a:rPr lang="en-US" dirty="0"/>
              <a:t>Each person take turns to add your information to the poster explaining to the others in the group what you have found out about your professional  and their role in helping Bob recover from his stroke </a:t>
            </a:r>
          </a:p>
          <a:p>
            <a:endParaRPr lang="en-US" dirty="0"/>
          </a:p>
        </p:txBody>
      </p:sp>
      <p:sp>
        <p:nvSpPr>
          <p:cNvPr id="7" name="Title 6">
            <a:extLst>
              <a:ext uri="{FF2B5EF4-FFF2-40B4-BE49-F238E27FC236}">
                <a16:creationId xmlns:a16="http://schemas.microsoft.com/office/drawing/2014/main" id="{49DB4C9A-D616-5E47-8745-1D1B02220EF2}"/>
              </a:ext>
            </a:extLst>
          </p:cNvPr>
          <p:cNvSpPr>
            <a:spLocks noGrp="1"/>
          </p:cNvSpPr>
          <p:nvPr>
            <p:ph type="title"/>
          </p:nvPr>
        </p:nvSpPr>
        <p:spPr/>
        <p:txBody>
          <a:bodyPr/>
          <a:lstStyle/>
          <a:p>
            <a:r>
              <a:rPr lang="en-US" dirty="0"/>
              <a:t>Bring your group back together</a:t>
            </a:r>
          </a:p>
        </p:txBody>
      </p:sp>
      <p:pic>
        <p:nvPicPr>
          <p:cNvPr id="9" name="Picture 8">
            <a:extLst>
              <a:ext uri="{FF2B5EF4-FFF2-40B4-BE49-F238E27FC236}">
                <a16:creationId xmlns:a16="http://schemas.microsoft.com/office/drawing/2014/main" id="{CB81525F-68DC-475C-C3EF-60D92CAD0A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5505" y="6098329"/>
            <a:ext cx="1036288" cy="394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87475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5DA3FB1-0511-31BA-428D-6829E494BEE7}"/>
              </a:ext>
            </a:extLst>
          </p:cNvPr>
          <p:cNvSpPr>
            <a:spLocks noGrp="1"/>
          </p:cNvSpPr>
          <p:nvPr>
            <p:ph type="body" sz="quarter" idx="10"/>
          </p:nvPr>
        </p:nvSpPr>
        <p:spPr>
          <a:xfrm>
            <a:off x="333375" y="1276425"/>
            <a:ext cx="8306533" cy="3306762"/>
          </a:xfrm>
        </p:spPr>
        <p:txBody>
          <a:bodyPr/>
          <a:lstStyle/>
          <a:p>
            <a:r>
              <a:rPr lang="en-US" dirty="0"/>
              <a:t>Explain how the care professionals you have been learning about would show person centered values. </a:t>
            </a:r>
          </a:p>
          <a:p>
            <a:r>
              <a:rPr lang="en-US" dirty="0"/>
              <a:t>Give an example of how each value would be shown for Bob. </a:t>
            </a:r>
          </a:p>
        </p:txBody>
      </p:sp>
      <p:sp>
        <p:nvSpPr>
          <p:cNvPr id="2" name="Title 1">
            <a:extLst>
              <a:ext uri="{FF2B5EF4-FFF2-40B4-BE49-F238E27FC236}">
                <a16:creationId xmlns:a16="http://schemas.microsoft.com/office/drawing/2014/main" id="{A2CFC587-7B68-FEA0-2737-11DA0042EF7E}"/>
              </a:ext>
            </a:extLst>
          </p:cNvPr>
          <p:cNvSpPr>
            <a:spLocks noGrp="1"/>
          </p:cNvSpPr>
          <p:nvPr>
            <p:ph type="title"/>
          </p:nvPr>
        </p:nvSpPr>
        <p:spPr/>
        <p:txBody>
          <a:bodyPr/>
          <a:lstStyle/>
          <a:p>
            <a:r>
              <a:rPr lang="en-GB" dirty="0"/>
              <a:t>Demonstrate: </a:t>
            </a:r>
          </a:p>
        </p:txBody>
      </p:sp>
      <p:graphicFrame>
        <p:nvGraphicFramePr>
          <p:cNvPr id="6" name="Table 5">
            <a:extLst>
              <a:ext uri="{FF2B5EF4-FFF2-40B4-BE49-F238E27FC236}">
                <a16:creationId xmlns:a16="http://schemas.microsoft.com/office/drawing/2014/main" id="{63BE3D2E-8D65-45E7-AE28-5683A5A58637}"/>
              </a:ext>
            </a:extLst>
          </p:cNvPr>
          <p:cNvGraphicFramePr>
            <a:graphicFrameLocks noGrp="1"/>
          </p:cNvGraphicFramePr>
          <p:nvPr>
            <p:extLst>
              <p:ext uri="{D42A27DB-BD31-4B8C-83A1-F6EECF244321}">
                <p14:modId xmlns:p14="http://schemas.microsoft.com/office/powerpoint/2010/main" val="2693746566"/>
              </p:ext>
            </p:extLst>
          </p:nvPr>
        </p:nvGraphicFramePr>
        <p:xfrm>
          <a:off x="460697" y="2540940"/>
          <a:ext cx="9104085" cy="2322210"/>
        </p:xfrm>
        <a:graphic>
          <a:graphicData uri="http://schemas.openxmlformats.org/drawingml/2006/table">
            <a:tbl>
              <a:tblPr firstRow="1" bandRow="1">
                <a:tableStyleId>{5940675A-B579-460E-94D1-54222C63F5DA}</a:tableStyleId>
              </a:tblPr>
              <a:tblGrid>
                <a:gridCol w="3034695">
                  <a:extLst>
                    <a:ext uri="{9D8B030D-6E8A-4147-A177-3AD203B41FA5}">
                      <a16:colId xmlns:a16="http://schemas.microsoft.com/office/drawing/2014/main" val="1853315451"/>
                    </a:ext>
                  </a:extLst>
                </a:gridCol>
                <a:gridCol w="3034695">
                  <a:extLst>
                    <a:ext uri="{9D8B030D-6E8A-4147-A177-3AD203B41FA5}">
                      <a16:colId xmlns:a16="http://schemas.microsoft.com/office/drawing/2014/main" val="2624940666"/>
                    </a:ext>
                  </a:extLst>
                </a:gridCol>
                <a:gridCol w="3034695">
                  <a:extLst>
                    <a:ext uri="{9D8B030D-6E8A-4147-A177-3AD203B41FA5}">
                      <a16:colId xmlns:a16="http://schemas.microsoft.com/office/drawing/2014/main" val="1787678550"/>
                    </a:ext>
                  </a:extLst>
                </a:gridCol>
              </a:tblGrid>
              <a:tr h="774070">
                <a:tc>
                  <a:txBody>
                    <a:bodyPr/>
                    <a:lstStyle/>
                    <a:p>
                      <a:pPr algn="l"/>
                      <a:r>
                        <a:rPr lang="en-GB" sz="2000" b="0" dirty="0">
                          <a:solidFill>
                            <a:schemeClr val="tx2"/>
                          </a:solidFill>
                          <a:latin typeface="Inter" panose="02000503000000020004" pitchFamily="2" charset="0"/>
                          <a:ea typeface="Inter" panose="02000503000000020004" pitchFamily="2" charset="0"/>
                          <a:cs typeface="Tahoma" panose="020B0604030504040204" pitchFamily="34" charset="0"/>
                        </a:rPr>
                        <a:t>Individuality </a:t>
                      </a:r>
                    </a:p>
                  </a:txBody>
                  <a:tcPr marL="21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1"/>
                    </a:solidFill>
                  </a:tcPr>
                </a:tc>
                <a:tc>
                  <a:txBody>
                    <a:bodyPr/>
                    <a:lstStyle/>
                    <a:p>
                      <a:pPr algn="l"/>
                      <a:r>
                        <a:rPr lang="en-GB" sz="2000" b="0" dirty="0">
                          <a:solidFill>
                            <a:schemeClr val="tx2"/>
                          </a:solidFill>
                          <a:latin typeface="Inter" panose="02000503000000020004" pitchFamily="2" charset="0"/>
                          <a:ea typeface="Inter" panose="02000503000000020004" pitchFamily="2" charset="0"/>
                          <a:cs typeface="Tahoma" panose="020B0604030504040204" pitchFamily="34" charset="0"/>
                        </a:rPr>
                        <a:t>Encouraging decision making of others </a:t>
                      </a:r>
                    </a:p>
                  </a:txBody>
                  <a:tcPr marL="21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1"/>
                    </a:solidFill>
                  </a:tcPr>
                </a:tc>
                <a:tc>
                  <a:txBody>
                    <a:bodyPr/>
                    <a:lstStyle/>
                    <a:p>
                      <a:pPr algn="l"/>
                      <a:r>
                        <a:rPr lang="en-GB" sz="2000" b="0" dirty="0">
                          <a:solidFill>
                            <a:schemeClr val="tx2"/>
                          </a:solidFill>
                          <a:latin typeface="Inter" panose="02000503000000020004" pitchFamily="2" charset="0"/>
                          <a:ea typeface="Inter" panose="02000503000000020004" pitchFamily="2" charset="0"/>
                          <a:cs typeface="Tahoma" panose="020B0604030504040204" pitchFamily="34" charset="0"/>
                        </a:rPr>
                        <a:t>Choice</a:t>
                      </a:r>
                    </a:p>
                  </a:txBody>
                  <a:tcPr marL="21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1"/>
                    </a:solidFill>
                  </a:tcPr>
                </a:tc>
                <a:extLst>
                  <a:ext uri="{0D108BD9-81ED-4DB2-BD59-A6C34878D82A}">
                    <a16:rowId xmlns:a16="http://schemas.microsoft.com/office/drawing/2014/main" val="2393727199"/>
                  </a:ext>
                </a:extLst>
              </a:tr>
              <a:tr h="774070">
                <a:tc>
                  <a:txBody>
                    <a:bodyPr/>
                    <a:lstStyle/>
                    <a:p>
                      <a:pPr algn="l"/>
                      <a:r>
                        <a:rPr lang="en-GB" sz="2000" b="0" dirty="0">
                          <a:solidFill>
                            <a:schemeClr val="tx2"/>
                          </a:solidFill>
                          <a:latin typeface="Inter" panose="02000503000000020004" pitchFamily="2" charset="0"/>
                          <a:ea typeface="Inter" panose="02000503000000020004" pitchFamily="2" charset="0"/>
                          <a:cs typeface="Tahoma" panose="020B0604030504040204" pitchFamily="34" charset="0"/>
                        </a:rPr>
                        <a:t>Dignity </a:t>
                      </a:r>
                    </a:p>
                  </a:txBody>
                  <a:tcPr marL="21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1"/>
                    </a:solidFill>
                  </a:tcPr>
                </a:tc>
                <a:tc>
                  <a:txBody>
                    <a:bodyPr/>
                    <a:lstStyle/>
                    <a:p>
                      <a:pPr algn="l"/>
                      <a:r>
                        <a:rPr lang="en-GB" sz="2000" b="0" dirty="0">
                          <a:solidFill>
                            <a:schemeClr val="tx2"/>
                          </a:solidFill>
                          <a:latin typeface="Inter" panose="02000503000000020004" pitchFamily="2" charset="0"/>
                          <a:ea typeface="Inter" panose="02000503000000020004" pitchFamily="2" charset="0"/>
                          <a:cs typeface="Tahoma" panose="020B0604030504040204" pitchFamily="34" charset="0"/>
                        </a:rPr>
                        <a:t>Partnership </a:t>
                      </a:r>
                    </a:p>
                  </a:txBody>
                  <a:tcPr marL="21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1"/>
                    </a:solidFill>
                  </a:tcPr>
                </a:tc>
                <a:tc>
                  <a:txBody>
                    <a:bodyPr/>
                    <a:lstStyle/>
                    <a:p>
                      <a:pPr algn="l"/>
                      <a:r>
                        <a:rPr lang="en-GB" sz="2000" b="0" dirty="0">
                          <a:solidFill>
                            <a:schemeClr val="tx2"/>
                          </a:solidFill>
                          <a:latin typeface="Inter" panose="02000503000000020004" pitchFamily="2" charset="0"/>
                          <a:ea typeface="Inter" panose="02000503000000020004" pitchFamily="2" charset="0"/>
                          <a:cs typeface="Tahoma" panose="020B0604030504040204" pitchFamily="34" charset="0"/>
                        </a:rPr>
                        <a:t>Independence</a:t>
                      </a:r>
                    </a:p>
                  </a:txBody>
                  <a:tcPr marL="21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1"/>
                    </a:solidFill>
                  </a:tcPr>
                </a:tc>
                <a:extLst>
                  <a:ext uri="{0D108BD9-81ED-4DB2-BD59-A6C34878D82A}">
                    <a16:rowId xmlns:a16="http://schemas.microsoft.com/office/drawing/2014/main" val="2047065100"/>
                  </a:ext>
                </a:extLst>
              </a:tr>
              <a:tr h="774070">
                <a:tc>
                  <a:txBody>
                    <a:bodyPr/>
                    <a:lstStyle/>
                    <a:p>
                      <a:pPr algn="l"/>
                      <a:r>
                        <a:rPr lang="en-GB" sz="2000" b="0" dirty="0">
                          <a:solidFill>
                            <a:schemeClr val="tx2"/>
                          </a:solidFill>
                          <a:latin typeface="Inter" panose="02000503000000020004" pitchFamily="2" charset="0"/>
                          <a:ea typeface="Inter" panose="02000503000000020004" pitchFamily="2" charset="0"/>
                          <a:cs typeface="Tahoma" panose="020B0604030504040204" pitchFamily="34" charset="0"/>
                        </a:rPr>
                        <a:t>Rights </a:t>
                      </a:r>
                    </a:p>
                  </a:txBody>
                  <a:tcPr marL="21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1"/>
                    </a:solidFill>
                  </a:tcPr>
                </a:tc>
                <a:tc>
                  <a:txBody>
                    <a:bodyPr/>
                    <a:lstStyle/>
                    <a:p>
                      <a:pPr algn="l"/>
                      <a:r>
                        <a:rPr lang="en-GB" sz="2000" b="0" dirty="0">
                          <a:solidFill>
                            <a:schemeClr val="tx2"/>
                          </a:solidFill>
                          <a:latin typeface="Inter" panose="02000503000000020004" pitchFamily="2" charset="0"/>
                          <a:ea typeface="Inter" panose="02000503000000020004" pitchFamily="2" charset="0"/>
                          <a:cs typeface="Tahoma" panose="020B0604030504040204" pitchFamily="34" charset="0"/>
                        </a:rPr>
                        <a:t>Privacy </a:t>
                      </a:r>
                    </a:p>
                  </a:txBody>
                  <a:tcPr marL="21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1"/>
                    </a:solidFill>
                  </a:tcPr>
                </a:tc>
                <a:tc>
                  <a:txBody>
                    <a:bodyPr/>
                    <a:lstStyle/>
                    <a:p>
                      <a:pPr algn="l"/>
                      <a:r>
                        <a:rPr lang="en-GB" sz="2000" b="0" dirty="0">
                          <a:solidFill>
                            <a:schemeClr val="tx2"/>
                          </a:solidFill>
                          <a:latin typeface="Inter" panose="02000503000000020004" pitchFamily="2" charset="0"/>
                          <a:ea typeface="Inter" panose="02000503000000020004" pitchFamily="2" charset="0"/>
                          <a:cs typeface="Tahoma" panose="020B0604030504040204" pitchFamily="34" charset="0"/>
                        </a:rPr>
                        <a:t>Respect </a:t>
                      </a:r>
                    </a:p>
                  </a:txBody>
                  <a:tcPr marL="21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1"/>
                    </a:solidFill>
                  </a:tcPr>
                </a:tc>
                <a:extLst>
                  <a:ext uri="{0D108BD9-81ED-4DB2-BD59-A6C34878D82A}">
                    <a16:rowId xmlns:a16="http://schemas.microsoft.com/office/drawing/2014/main" val="3968452886"/>
                  </a:ext>
                </a:extLst>
              </a:tr>
            </a:tbl>
          </a:graphicData>
        </a:graphic>
      </p:graphicFrame>
      <p:pic>
        <p:nvPicPr>
          <p:cNvPr id="4" name="Picture 3">
            <a:extLst>
              <a:ext uri="{FF2B5EF4-FFF2-40B4-BE49-F238E27FC236}">
                <a16:creationId xmlns:a16="http://schemas.microsoft.com/office/drawing/2014/main" id="{5D294C35-0819-B6DC-A9C1-59330D5975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5505" y="6098329"/>
            <a:ext cx="1036288" cy="394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58588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19E5A1F-7480-9567-3258-C9D4FF04A19E}"/>
              </a:ext>
            </a:extLst>
          </p:cNvPr>
          <p:cNvSpPr>
            <a:spLocks noGrp="1"/>
          </p:cNvSpPr>
          <p:nvPr>
            <p:ph type="body" sz="quarter" idx="10"/>
          </p:nvPr>
        </p:nvSpPr>
        <p:spPr/>
        <p:txBody>
          <a:bodyPr/>
          <a:lstStyle/>
          <a:p>
            <a:pPr marL="342900" indent="-342900">
              <a:buFont typeface="Wingdings" pitchFamily="2" charset="2"/>
              <a:buChar char="§"/>
            </a:pPr>
            <a:r>
              <a:rPr lang="en-US" dirty="0"/>
              <a:t>Why is it important for professionals to work together when working with Bob? </a:t>
            </a:r>
          </a:p>
          <a:p>
            <a:endParaRPr lang="en-US" dirty="0"/>
          </a:p>
          <a:p>
            <a:pPr marL="342900" indent="-342900">
              <a:buFont typeface="Wingdings" pitchFamily="2" charset="2"/>
              <a:buChar char="§"/>
            </a:pPr>
            <a:r>
              <a:rPr lang="en-US" dirty="0"/>
              <a:t>Do you think there is one professional that is needed more than another in the team? </a:t>
            </a:r>
          </a:p>
          <a:p>
            <a:endParaRPr lang="en-US" dirty="0"/>
          </a:p>
          <a:p>
            <a:pPr marL="342900" indent="-342900">
              <a:buFont typeface="Wingdings" pitchFamily="2" charset="2"/>
              <a:buChar char="§"/>
            </a:pPr>
            <a:r>
              <a:rPr lang="en-US" dirty="0"/>
              <a:t>Why do you think this? </a:t>
            </a:r>
          </a:p>
        </p:txBody>
      </p:sp>
      <p:sp>
        <p:nvSpPr>
          <p:cNvPr id="2" name="Title 1">
            <a:extLst>
              <a:ext uri="{FF2B5EF4-FFF2-40B4-BE49-F238E27FC236}">
                <a16:creationId xmlns:a16="http://schemas.microsoft.com/office/drawing/2014/main" id="{D74F7BDC-5803-12CB-5971-D6EF5A3567BF}"/>
              </a:ext>
            </a:extLst>
          </p:cNvPr>
          <p:cNvSpPr>
            <a:spLocks noGrp="1"/>
          </p:cNvSpPr>
          <p:nvPr>
            <p:ph type="title"/>
          </p:nvPr>
        </p:nvSpPr>
        <p:spPr/>
        <p:txBody>
          <a:bodyPr/>
          <a:lstStyle/>
          <a:p>
            <a:r>
              <a:rPr lang="en-GB" dirty="0"/>
              <a:t>Consolidate: </a:t>
            </a:r>
          </a:p>
        </p:txBody>
      </p:sp>
      <p:pic>
        <p:nvPicPr>
          <p:cNvPr id="4" name="Picture 3">
            <a:extLst>
              <a:ext uri="{FF2B5EF4-FFF2-40B4-BE49-F238E27FC236}">
                <a16:creationId xmlns:a16="http://schemas.microsoft.com/office/drawing/2014/main" id="{5636C382-A335-8E07-6AC6-2FB7EACCAA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5505" y="6098329"/>
            <a:ext cx="1036288" cy="394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6473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0972DC5-469C-1044-E328-3A100C01D1DB}"/>
              </a:ext>
            </a:extLst>
          </p:cNvPr>
          <p:cNvSpPr>
            <a:spLocks noGrp="1"/>
          </p:cNvSpPr>
          <p:nvPr>
            <p:ph type="body" sz="quarter" idx="10"/>
          </p:nvPr>
        </p:nvSpPr>
        <p:spPr>
          <a:xfrm>
            <a:off x="333375" y="1276425"/>
            <a:ext cx="10955948" cy="3306762"/>
          </a:xfrm>
        </p:spPr>
        <p:txBody>
          <a:bodyPr numCol="2" spcCol="720000"/>
          <a:lstStyle/>
          <a:p>
            <a:r>
              <a:rPr lang="en-GB" sz="1600" dirty="0"/>
              <a:t>You can look more into these professionals and the services in the Tees Valley area by looking at these websites. </a:t>
            </a:r>
            <a:br>
              <a:rPr lang="en-GB" sz="1600" dirty="0"/>
            </a:br>
            <a:endParaRPr lang="en-GB" sz="1600" dirty="0"/>
          </a:p>
          <a:p>
            <a:pPr marL="285750" indent="-285750">
              <a:buFont typeface="Wingdings" pitchFamily="2" charset="2"/>
              <a:buChar char="§"/>
            </a:pPr>
            <a:r>
              <a:rPr lang="en-GB" sz="1600" b="1" u="sng" dirty="0">
                <a:solidFill>
                  <a:schemeClr val="tx2">
                    <a:lumMod val="90000"/>
                    <a:lumOff val="10000"/>
                  </a:schemeClr>
                </a:solidFill>
                <a:latin typeface="Inter"/>
              </a:rPr>
              <a:t>Tees Valley Careers</a:t>
            </a:r>
            <a:br>
              <a:rPr lang="en-GB" sz="1600" dirty="0">
                <a:solidFill>
                  <a:schemeClr val="tx2">
                    <a:lumMod val="90000"/>
                    <a:lumOff val="10000"/>
                  </a:schemeClr>
                </a:solidFill>
                <a:latin typeface="Inter"/>
                <a:hlinkClick r:id="rId2">
                  <a:extLst>
                    <a:ext uri="{A12FA001-AC4F-418D-AE19-62706E023703}">
                      <ahyp:hlinkClr xmlns:ahyp="http://schemas.microsoft.com/office/drawing/2018/hyperlinkcolor" val="tx"/>
                    </a:ext>
                  </a:extLst>
                </a:hlinkClick>
              </a:rPr>
            </a:br>
            <a:r>
              <a:rPr lang="en-GB" sz="1600" dirty="0">
                <a:solidFill>
                  <a:schemeClr val="tx2">
                    <a:lumMod val="90000"/>
                    <a:lumOff val="10000"/>
                  </a:schemeClr>
                </a:solidFill>
                <a:latin typeface="Inter"/>
                <a:hlinkClick r:id="rId2">
                  <a:extLst>
                    <a:ext uri="{A12FA001-AC4F-418D-AE19-62706E023703}">
                      <ahyp:hlinkClr xmlns:ahyp="http://schemas.microsoft.com/office/drawing/2018/hyperlinkcolor" val="tx"/>
                    </a:ext>
                  </a:extLst>
                </a:hlinkClick>
              </a:rPr>
              <a:t>www.teesvalley-ca.gov.uk/work/careers-hub/pathways/support-for-schools-colleges/</a:t>
            </a:r>
            <a:r>
              <a:rPr lang="en-GB" sz="1600" dirty="0">
                <a:solidFill>
                  <a:schemeClr val="tx2">
                    <a:lumMod val="90000"/>
                    <a:lumOff val="10000"/>
                  </a:schemeClr>
                </a:solidFill>
                <a:latin typeface="Inter"/>
              </a:rPr>
              <a:t> </a:t>
            </a:r>
          </a:p>
          <a:p>
            <a:pPr marL="285750" indent="-285750">
              <a:buFont typeface="Wingdings" pitchFamily="2" charset="2"/>
              <a:buChar char="§"/>
            </a:pPr>
            <a:endParaRPr lang="en-GB" sz="1600" dirty="0">
              <a:solidFill>
                <a:schemeClr val="tx2">
                  <a:lumMod val="90000"/>
                  <a:lumOff val="10000"/>
                </a:schemeClr>
              </a:solidFill>
            </a:endParaRPr>
          </a:p>
          <a:p>
            <a:pPr marL="285750" indent="-285750">
              <a:buFont typeface="Wingdings" pitchFamily="2" charset="2"/>
              <a:buChar char="§"/>
            </a:pPr>
            <a:r>
              <a:rPr lang="en-GB" sz="1600" b="1" u="sng" dirty="0">
                <a:solidFill>
                  <a:schemeClr val="tx2">
                    <a:lumMod val="90000"/>
                    <a:lumOff val="10000"/>
                  </a:schemeClr>
                </a:solidFill>
              </a:rPr>
              <a:t>LMI Factsheets (Digital)</a:t>
            </a:r>
            <a:br>
              <a:rPr lang="en-GB" sz="1600" dirty="0">
                <a:solidFill>
                  <a:schemeClr val="tx2">
                    <a:lumMod val="90000"/>
                    <a:lumOff val="10000"/>
                  </a:schemeClr>
                </a:solidFill>
              </a:rPr>
            </a:br>
            <a:r>
              <a:rPr lang="en-GB" sz="1600" dirty="0">
                <a:solidFill>
                  <a:schemeClr val="tx2">
                    <a:lumMod val="90000"/>
                    <a:lumOff val="10000"/>
                  </a:schemeClr>
                </a:solidFill>
                <a:hlinkClick r:id="rId3">
                  <a:extLst>
                    <a:ext uri="{A12FA001-AC4F-418D-AE19-62706E023703}">
                      <ahyp:hlinkClr xmlns:ahyp="http://schemas.microsoft.com/office/drawing/2018/hyperlinkcolor" val="tx"/>
                    </a:ext>
                  </a:extLst>
                </a:hlinkClick>
              </a:rPr>
              <a:t>www.teesvalley-ca.gov.uk/work/wp-content/uploads/sites/6/2025/03/6-x-LMI-Tees-Valley-Posters-digital-friendly.pdf</a:t>
            </a:r>
            <a:r>
              <a:rPr lang="en-GB" sz="1600" dirty="0">
                <a:solidFill>
                  <a:schemeClr val="tx2">
                    <a:lumMod val="90000"/>
                    <a:lumOff val="10000"/>
                  </a:schemeClr>
                </a:solidFill>
              </a:rPr>
              <a:t> </a:t>
            </a:r>
          </a:p>
          <a:p>
            <a:pPr marL="285750" indent="-285750">
              <a:buFont typeface="Wingdings" pitchFamily="2" charset="2"/>
              <a:buChar char="§"/>
            </a:pPr>
            <a:endParaRPr lang="en-GB" sz="1600" dirty="0">
              <a:solidFill>
                <a:schemeClr val="tx2">
                  <a:lumMod val="90000"/>
                  <a:lumOff val="10000"/>
                </a:schemeClr>
              </a:solidFill>
            </a:endParaRPr>
          </a:p>
          <a:p>
            <a:pPr marL="285750" indent="-285750">
              <a:buFont typeface="Wingdings" pitchFamily="2" charset="2"/>
              <a:buChar char="§"/>
            </a:pPr>
            <a:r>
              <a:rPr lang="en-GB" sz="1600" b="1" u="sng" dirty="0">
                <a:solidFill>
                  <a:schemeClr val="tx2">
                    <a:lumMod val="90000"/>
                    <a:lumOff val="10000"/>
                  </a:schemeClr>
                </a:solidFill>
              </a:rPr>
              <a:t>Health &amp; Life Sciences Sector Booklet</a:t>
            </a:r>
            <a:r>
              <a:rPr lang="en-GB" sz="1600" u="sng" dirty="0">
                <a:solidFill>
                  <a:schemeClr val="tx2">
                    <a:lumMod val="90000"/>
                    <a:lumOff val="10000"/>
                  </a:schemeClr>
                </a:solidFill>
              </a:rPr>
              <a:t> </a:t>
            </a:r>
            <a:r>
              <a:rPr lang="en-GB" sz="1600" u="sng" dirty="0" err="1">
                <a:solidFill>
                  <a:schemeClr val="tx2">
                    <a:lumMod val="90000"/>
                    <a:lumOff val="10000"/>
                  </a:schemeClr>
                </a:solidFill>
              </a:rPr>
              <a:t>www.</a:t>
            </a:r>
            <a:r>
              <a:rPr lang="en-GB" sz="1600" dirty="0" err="1">
                <a:solidFill>
                  <a:schemeClr val="tx2">
                    <a:lumMod val="90000"/>
                    <a:lumOff val="10000"/>
                  </a:schemeClr>
                </a:solidFill>
                <a:hlinkClick r:id="rId4">
                  <a:extLst>
                    <a:ext uri="{A12FA001-AC4F-418D-AE19-62706E023703}">
                      <ahyp:hlinkClr xmlns:ahyp="http://schemas.microsoft.com/office/drawing/2018/hyperlinkcolor" val="tx"/>
                    </a:ext>
                  </a:extLst>
                </a:hlinkClick>
              </a:rPr>
              <a:t>teesvalley-ca.gov.uk</a:t>
            </a:r>
            <a:r>
              <a:rPr lang="en-GB" sz="1600" dirty="0">
                <a:solidFill>
                  <a:schemeClr val="tx2">
                    <a:lumMod val="90000"/>
                    <a:lumOff val="10000"/>
                  </a:schemeClr>
                </a:solidFill>
                <a:hlinkClick r:id="rId4">
                  <a:extLst>
                    <a:ext uri="{A12FA001-AC4F-418D-AE19-62706E023703}">
                      <ahyp:hlinkClr xmlns:ahyp="http://schemas.microsoft.com/office/drawing/2018/hyperlinkcolor" val="tx"/>
                    </a:ext>
                  </a:extLst>
                </a:hlinkClick>
              </a:rPr>
              <a:t>/work/wp-content/uploads/sites/6/2025/01/Healthcare-and-Life-Sciences-digital-1.pdf</a:t>
            </a:r>
            <a:r>
              <a:rPr lang="en-GB" sz="1600" dirty="0">
                <a:solidFill>
                  <a:schemeClr val="tx2">
                    <a:lumMod val="90000"/>
                    <a:lumOff val="10000"/>
                  </a:schemeClr>
                </a:solidFill>
              </a:rPr>
              <a:t> </a:t>
            </a:r>
          </a:p>
          <a:p>
            <a:pPr marL="285750" indent="-285750">
              <a:buFont typeface="Wingdings" pitchFamily="2" charset="2"/>
              <a:buChar char="§"/>
            </a:pPr>
            <a:endParaRPr lang="en-GB" sz="1600" dirty="0">
              <a:solidFill>
                <a:schemeClr val="tx2">
                  <a:lumMod val="90000"/>
                  <a:lumOff val="10000"/>
                </a:schemeClr>
              </a:solidFill>
            </a:endParaRPr>
          </a:p>
          <a:p>
            <a:pPr marL="285750" indent="-285750">
              <a:buFont typeface="Wingdings" pitchFamily="2" charset="2"/>
              <a:buChar char="§"/>
            </a:pPr>
            <a:r>
              <a:rPr lang="en-GB" sz="1600" b="1" u="sng" dirty="0">
                <a:solidFill>
                  <a:schemeClr val="tx2">
                    <a:lumMod val="90000"/>
                    <a:lumOff val="10000"/>
                  </a:schemeClr>
                </a:solidFill>
                <a:latin typeface="Inter"/>
                <a:hlinkClick r:id="rId5">
                  <a:extLst>
                    <a:ext uri="{A12FA001-AC4F-418D-AE19-62706E023703}">
                      <ahyp:hlinkClr xmlns:ahyp="http://schemas.microsoft.com/office/drawing/2018/hyperlinkcolor" val="tx"/>
                    </a:ext>
                  </a:extLst>
                </a:hlinkClick>
              </a:rPr>
              <a:t>National Careers Service </a:t>
            </a:r>
            <a:r>
              <a:rPr lang="en-GB" sz="1600" dirty="0">
                <a:solidFill>
                  <a:schemeClr val="tx2">
                    <a:lumMod val="90000"/>
                    <a:lumOff val="10000"/>
                  </a:schemeClr>
                </a:solidFill>
                <a:latin typeface="Inter"/>
                <a:hlinkClick r:id="rId5">
                  <a:extLst>
                    <a:ext uri="{A12FA001-AC4F-418D-AE19-62706E023703}">
                      <ahyp:hlinkClr xmlns:ahyp="http://schemas.microsoft.com/office/drawing/2018/hyperlinkcolor" val="tx"/>
                    </a:ext>
                  </a:extLst>
                </a:hlinkClick>
              </a:rPr>
              <a:t>www.nationalcareers.service.gov.uk/explore-careers</a:t>
            </a:r>
            <a:endParaRPr lang="en-GB" sz="1600" dirty="0">
              <a:solidFill>
                <a:schemeClr val="tx2">
                  <a:lumMod val="90000"/>
                  <a:lumOff val="10000"/>
                </a:schemeClr>
              </a:solidFill>
              <a:latin typeface="Inter"/>
            </a:endParaRPr>
          </a:p>
          <a:p>
            <a:pPr marL="285750" indent="-285750">
              <a:buFont typeface="Wingdings" pitchFamily="2" charset="2"/>
              <a:buChar char="§"/>
            </a:pPr>
            <a:endParaRPr lang="en-GB" sz="1600" dirty="0">
              <a:solidFill>
                <a:schemeClr val="tx2">
                  <a:lumMod val="90000"/>
                  <a:lumOff val="10000"/>
                </a:schemeClr>
              </a:solidFill>
            </a:endParaRPr>
          </a:p>
          <a:p>
            <a:pPr marL="285750" indent="-285750">
              <a:buFont typeface="Wingdings" pitchFamily="2" charset="2"/>
              <a:buChar char="§"/>
            </a:pPr>
            <a:r>
              <a:rPr lang="en-GB" sz="1600" b="1" u="sng" dirty="0">
                <a:solidFill>
                  <a:schemeClr val="tx2">
                    <a:lumMod val="90000"/>
                    <a:lumOff val="10000"/>
                  </a:schemeClr>
                </a:solidFill>
                <a:latin typeface="Inter"/>
                <a:hlinkClick r:id="rId6">
                  <a:extLst>
                    <a:ext uri="{A12FA001-AC4F-418D-AE19-62706E023703}">
                      <ahyp:hlinkClr xmlns:ahyp="http://schemas.microsoft.com/office/drawing/2018/hyperlinkcolor" val="tx"/>
                    </a:ext>
                  </a:extLst>
                </a:hlinkClick>
              </a:rPr>
              <a:t>CEC Resource Directory </a:t>
            </a:r>
            <a:r>
              <a:rPr lang="en-GB" sz="1600" dirty="0">
                <a:solidFill>
                  <a:schemeClr val="tx2">
                    <a:lumMod val="90000"/>
                    <a:lumOff val="10000"/>
                  </a:schemeClr>
                </a:solidFill>
                <a:latin typeface="Inter"/>
                <a:hlinkClick r:id="rId6">
                  <a:extLst>
                    <a:ext uri="{A12FA001-AC4F-418D-AE19-62706E023703}">
                      <ahyp:hlinkClr xmlns:ahyp="http://schemas.microsoft.com/office/drawing/2018/hyperlinkcolor" val="tx"/>
                    </a:ext>
                  </a:extLst>
                </a:hlinkClick>
              </a:rPr>
              <a:t>www.resources.careersandenterprise.co.uk/</a:t>
            </a:r>
            <a:endParaRPr lang="en-GB" sz="1600" dirty="0">
              <a:solidFill>
                <a:schemeClr val="tx2">
                  <a:lumMod val="90000"/>
                  <a:lumOff val="10000"/>
                </a:schemeClr>
              </a:solidFill>
              <a:latin typeface="Inter"/>
            </a:endParaRPr>
          </a:p>
          <a:p>
            <a:pPr marL="285750" indent="-285750">
              <a:buFont typeface="Wingdings" pitchFamily="2" charset="2"/>
              <a:buChar char="§"/>
            </a:pPr>
            <a:endParaRPr lang="en-GB" sz="1600" dirty="0">
              <a:solidFill>
                <a:schemeClr val="tx2">
                  <a:lumMod val="90000"/>
                  <a:lumOff val="10000"/>
                </a:schemeClr>
              </a:solidFill>
            </a:endParaRPr>
          </a:p>
          <a:p>
            <a:pPr marL="285750" indent="-285750">
              <a:buFont typeface="Wingdings" pitchFamily="2" charset="2"/>
              <a:buChar char="§"/>
            </a:pPr>
            <a:r>
              <a:rPr lang="en-GB" sz="1600" b="1" dirty="0">
                <a:solidFill>
                  <a:schemeClr val="tx2">
                    <a:lumMod val="90000"/>
                    <a:lumOff val="10000"/>
                  </a:schemeClr>
                </a:solidFill>
                <a:hlinkClick r:id="rId7">
                  <a:extLst>
                    <a:ext uri="{A12FA001-AC4F-418D-AE19-62706E023703}">
                      <ahyp:hlinkClr xmlns:ahyp="http://schemas.microsoft.com/office/drawing/2018/hyperlinkcolor" val="tx"/>
                    </a:ext>
                  </a:extLst>
                </a:hlinkClick>
              </a:rPr>
              <a:t>NHS Website </a:t>
            </a:r>
            <a:br>
              <a:rPr lang="en-GB" sz="1600" dirty="0">
                <a:solidFill>
                  <a:schemeClr val="tx2">
                    <a:lumMod val="90000"/>
                    <a:lumOff val="10000"/>
                  </a:schemeClr>
                </a:solidFill>
                <a:hlinkClick r:id="rId7">
                  <a:extLst>
                    <a:ext uri="{A12FA001-AC4F-418D-AE19-62706E023703}">
                      <ahyp:hlinkClr xmlns:ahyp="http://schemas.microsoft.com/office/drawing/2018/hyperlinkcolor" val="tx"/>
                    </a:ext>
                  </a:extLst>
                </a:hlinkClick>
              </a:rPr>
            </a:br>
            <a:r>
              <a:rPr lang="en-GB" sz="1600" dirty="0">
                <a:solidFill>
                  <a:schemeClr val="tx2">
                    <a:lumMod val="90000"/>
                    <a:lumOff val="10000"/>
                  </a:schemeClr>
                </a:solidFill>
                <a:hlinkClick r:id="rId7">
                  <a:extLst>
                    <a:ext uri="{A12FA001-AC4F-418D-AE19-62706E023703}">
                      <ahyp:hlinkClr xmlns:ahyp="http://schemas.microsoft.com/office/drawing/2018/hyperlinkcolor" val="tx"/>
                    </a:ext>
                  </a:extLst>
                </a:hlinkClick>
              </a:rPr>
              <a:t>www.nhs.uk</a:t>
            </a:r>
            <a:endParaRPr lang="en-GB" sz="1600" dirty="0">
              <a:solidFill>
                <a:schemeClr val="tx2">
                  <a:lumMod val="90000"/>
                  <a:lumOff val="10000"/>
                </a:schemeClr>
              </a:solidFill>
            </a:endParaRPr>
          </a:p>
          <a:p>
            <a:pPr marL="285750" indent="-285750">
              <a:buFont typeface="Wingdings" pitchFamily="2" charset="2"/>
              <a:buChar char="§"/>
            </a:pPr>
            <a:endParaRPr lang="en-GB" sz="1600" dirty="0">
              <a:solidFill>
                <a:schemeClr val="tx2">
                  <a:lumMod val="90000"/>
                  <a:lumOff val="10000"/>
                </a:schemeClr>
              </a:solidFill>
            </a:endParaRPr>
          </a:p>
          <a:p>
            <a:pPr marL="285750" indent="-285750">
              <a:buFont typeface="Wingdings" pitchFamily="2" charset="2"/>
              <a:buChar char="§"/>
            </a:pPr>
            <a:r>
              <a:rPr lang="en-GB" sz="1600" b="1" dirty="0">
                <a:solidFill>
                  <a:schemeClr val="tx2">
                    <a:lumMod val="90000"/>
                    <a:lumOff val="10000"/>
                  </a:schemeClr>
                </a:solidFill>
                <a:hlinkClick r:id="rId8">
                  <a:extLst>
                    <a:ext uri="{A12FA001-AC4F-418D-AE19-62706E023703}">
                      <ahyp:hlinkClr xmlns:ahyp="http://schemas.microsoft.com/office/drawing/2018/hyperlinkcolor" val="tx"/>
                    </a:ext>
                  </a:extLst>
                </a:hlinkClick>
              </a:rPr>
              <a:t>STRIVE Website </a:t>
            </a:r>
            <a:br>
              <a:rPr lang="en-GB" sz="1600" b="1" dirty="0">
                <a:solidFill>
                  <a:schemeClr val="tx2">
                    <a:lumMod val="90000"/>
                    <a:lumOff val="10000"/>
                  </a:schemeClr>
                </a:solidFill>
                <a:hlinkClick r:id="rId8">
                  <a:extLst>
                    <a:ext uri="{A12FA001-AC4F-418D-AE19-62706E023703}">
                      <ahyp:hlinkClr xmlns:ahyp="http://schemas.microsoft.com/office/drawing/2018/hyperlinkcolor" val="tx"/>
                    </a:ext>
                  </a:extLst>
                </a:hlinkClick>
              </a:rPr>
            </a:br>
            <a:r>
              <a:rPr lang="en-GB" sz="1600" dirty="0">
                <a:solidFill>
                  <a:schemeClr val="tx2">
                    <a:lumMod val="90000"/>
                    <a:lumOff val="10000"/>
                  </a:schemeClr>
                </a:solidFill>
                <a:hlinkClick r:id="rId8">
                  <a:extLst>
                    <a:ext uri="{A12FA001-AC4F-418D-AE19-62706E023703}">
                      <ahyp:hlinkClr xmlns:ahyp="http://schemas.microsoft.com/office/drawing/2018/hyperlinkcolor" val="tx"/>
                    </a:ext>
                  </a:extLst>
                </a:hlinkClick>
              </a:rPr>
              <a:t>www.southtees.nhs.uk/about/strive/</a:t>
            </a:r>
            <a:endParaRPr lang="en-GB" sz="1600" dirty="0">
              <a:solidFill>
                <a:schemeClr val="tx2">
                  <a:lumMod val="90000"/>
                  <a:lumOff val="10000"/>
                </a:schemeClr>
              </a:solidFill>
            </a:endParaRPr>
          </a:p>
          <a:p>
            <a:pPr marL="285750" indent="-285750">
              <a:buFont typeface="Wingdings" pitchFamily="2" charset="2"/>
              <a:buChar char="§"/>
            </a:pPr>
            <a:endParaRPr lang="en-GB" sz="1600" dirty="0">
              <a:solidFill>
                <a:schemeClr val="tx2">
                  <a:lumMod val="90000"/>
                  <a:lumOff val="10000"/>
                </a:schemeClr>
              </a:solidFill>
            </a:endParaRPr>
          </a:p>
          <a:p>
            <a:pPr marL="285750" indent="-285750">
              <a:buFont typeface="Wingdings" pitchFamily="2" charset="2"/>
              <a:buChar char="§"/>
            </a:pPr>
            <a:r>
              <a:rPr lang="en-GB" sz="1600" u="sng" dirty="0">
                <a:solidFill>
                  <a:schemeClr val="tx2">
                    <a:lumMod val="90000"/>
                    <a:lumOff val="10000"/>
                  </a:schemeClr>
                </a:solidFill>
              </a:rPr>
              <a:t>Step into the NHS</a:t>
            </a:r>
            <a:br>
              <a:rPr lang="en-GB" sz="1600" u="sng" dirty="0">
                <a:solidFill>
                  <a:schemeClr val="tx2">
                    <a:lumMod val="90000"/>
                    <a:lumOff val="10000"/>
                  </a:schemeClr>
                </a:solidFill>
              </a:rPr>
            </a:br>
            <a:r>
              <a:rPr lang="en-GB" sz="1600" u="sng" dirty="0">
                <a:solidFill>
                  <a:schemeClr val="tx2">
                    <a:lumMod val="90000"/>
                    <a:lumOff val="10000"/>
                  </a:schemeClr>
                </a:solidFill>
                <a:hlinkClick r:id="rId9">
                  <a:extLst>
                    <a:ext uri="{A12FA001-AC4F-418D-AE19-62706E023703}">
                      <ahyp:hlinkClr xmlns:ahyp="http://schemas.microsoft.com/office/drawing/2018/hyperlinkcolor" val="tx"/>
                    </a:ext>
                  </a:extLst>
                </a:hlinkClick>
              </a:rPr>
              <a:t>www.stepintothenhs.nhs.uk/</a:t>
            </a:r>
            <a:r>
              <a:rPr lang="en-GB" sz="1600" u="sng" dirty="0">
                <a:solidFill>
                  <a:schemeClr val="tx2">
                    <a:lumMod val="90000"/>
                    <a:lumOff val="10000"/>
                  </a:schemeClr>
                </a:solidFill>
              </a:rPr>
              <a:t> </a:t>
            </a:r>
          </a:p>
          <a:p>
            <a:endParaRPr lang="en-US" sz="1600" dirty="0"/>
          </a:p>
        </p:txBody>
      </p:sp>
      <p:sp>
        <p:nvSpPr>
          <p:cNvPr id="2" name="Title 1">
            <a:extLst>
              <a:ext uri="{FF2B5EF4-FFF2-40B4-BE49-F238E27FC236}">
                <a16:creationId xmlns:a16="http://schemas.microsoft.com/office/drawing/2014/main" id="{F404C99F-1D6C-B239-58EF-5EA6627450A0}"/>
              </a:ext>
            </a:extLst>
          </p:cNvPr>
          <p:cNvSpPr>
            <a:spLocks noGrp="1"/>
          </p:cNvSpPr>
          <p:nvPr>
            <p:ph type="title"/>
          </p:nvPr>
        </p:nvSpPr>
        <p:spPr/>
        <p:txBody>
          <a:bodyPr/>
          <a:lstStyle/>
          <a:p>
            <a:r>
              <a:rPr lang="en-GB" dirty="0"/>
              <a:t>Next steps… </a:t>
            </a:r>
          </a:p>
        </p:txBody>
      </p:sp>
      <p:pic>
        <p:nvPicPr>
          <p:cNvPr id="8" name="Picture 7">
            <a:extLst>
              <a:ext uri="{FF2B5EF4-FFF2-40B4-BE49-F238E27FC236}">
                <a16:creationId xmlns:a16="http://schemas.microsoft.com/office/drawing/2014/main" id="{ED83E0E6-4298-4D51-2271-2E5A2A0004D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95505" y="6098329"/>
            <a:ext cx="1036288" cy="394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6413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pic>
        <p:nvPicPr>
          <p:cNvPr id="3" name="Picture 2">
            <a:extLst>
              <a:ext uri="{FF2B5EF4-FFF2-40B4-BE49-F238E27FC236}">
                <a16:creationId xmlns:a16="http://schemas.microsoft.com/office/drawing/2014/main" id="{0BBDCB0C-FDB4-E93F-83B4-27B189BFC7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5505" y="6098329"/>
            <a:ext cx="1036288" cy="3945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D2D993-B8AC-D404-74A2-A337E814D14D}"/>
              </a:ext>
            </a:extLst>
          </p:cNvPr>
          <p:cNvSpPr>
            <a:spLocks noGrp="1"/>
          </p:cNvSpPr>
          <p:nvPr>
            <p:ph type="body" sz="quarter" idx="10"/>
          </p:nvPr>
        </p:nvSpPr>
        <p:spPr/>
        <p:txBody>
          <a:bodyPr/>
          <a:lstStyle/>
          <a:p>
            <a:pPr marL="342900" indent="-342900">
              <a:buFont typeface="Wingdings" pitchFamily="2" charset="2"/>
              <a:buChar char="§"/>
            </a:pPr>
            <a:r>
              <a:rPr lang="en-GB" dirty="0"/>
              <a:t>This lesson follows a scenario about Robert (Bob). He has had a stroke. </a:t>
            </a:r>
          </a:p>
          <a:p>
            <a:pPr marL="342900" indent="-342900">
              <a:buFont typeface="Wingdings" pitchFamily="2" charset="2"/>
              <a:buChar char="§"/>
            </a:pPr>
            <a:endParaRPr lang="en-GB" dirty="0"/>
          </a:p>
          <a:p>
            <a:pPr marL="342900" indent="-342900">
              <a:buFont typeface="Wingdings" pitchFamily="2" charset="2"/>
              <a:buChar char="§"/>
            </a:pPr>
            <a:r>
              <a:rPr lang="en-GB" dirty="0"/>
              <a:t>This is a good lesson to allow students to think about careers other than the obvious ones in the NHS. </a:t>
            </a:r>
          </a:p>
          <a:p>
            <a:pPr marL="342900" indent="-342900">
              <a:buFont typeface="Wingdings" pitchFamily="2" charset="2"/>
              <a:buChar char="§"/>
            </a:pPr>
            <a:endParaRPr lang="en-GB" dirty="0"/>
          </a:p>
          <a:p>
            <a:pPr marL="342900" indent="-342900">
              <a:buFont typeface="Wingdings" pitchFamily="2" charset="2"/>
              <a:buChar char="§"/>
            </a:pPr>
            <a:r>
              <a:rPr lang="en-GB" dirty="0"/>
              <a:t>It can also be used to allow students to see how person-centred values could be seen with professionals working together for one cause.  </a:t>
            </a:r>
          </a:p>
          <a:p>
            <a:endParaRPr lang="en-US" dirty="0"/>
          </a:p>
        </p:txBody>
      </p:sp>
      <p:sp>
        <p:nvSpPr>
          <p:cNvPr id="2" name="Title 1">
            <a:extLst>
              <a:ext uri="{FF2B5EF4-FFF2-40B4-BE49-F238E27FC236}">
                <a16:creationId xmlns:a16="http://schemas.microsoft.com/office/drawing/2014/main" id="{ABA8E94A-1FF7-A2DC-1B49-84D3EA3F7C1B}"/>
              </a:ext>
            </a:extLst>
          </p:cNvPr>
          <p:cNvSpPr>
            <a:spLocks noGrp="1"/>
          </p:cNvSpPr>
          <p:nvPr>
            <p:ph type="title"/>
          </p:nvPr>
        </p:nvSpPr>
        <p:spPr/>
        <p:txBody>
          <a:bodyPr/>
          <a:lstStyle/>
          <a:p>
            <a:r>
              <a:rPr lang="en-GB" dirty="0"/>
              <a:t>Overview for teacher </a:t>
            </a:r>
            <a:endParaRPr lang="en-US" dirty="0"/>
          </a:p>
        </p:txBody>
      </p:sp>
      <p:pic>
        <p:nvPicPr>
          <p:cNvPr id="4" name="Picture 2">
            <a:extLst>
              <a:ext uri="{FF2B5EF4-FFF2-40B4-BE49-F238E27FC236}">
                <a16:creationId xmlns:a16="http://schemas.microsoft.com/office/drawing/2014/main" id="{9D0020B1-7B73-58F9-2DE9-7CF1EA3A6E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5505" y="6098329"/>
            <a:ext cx="1036288" cy="394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170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3A3F59-60F6-A5B7-F271-A3CB9F38DC73}"/>
              </a:ext>
            </a:extLst>
          </p:cNvPr>
          <p:cNvSpPr>
            <a:spLocks noGrp="1"/>
          </p:cNvSpPr>
          <p:nvPr>
            <p:ph type="body" sz="quarter" idx="10"/>
          </p:nvPr>
        </p:nvSpPr>
        <p:spPr/>
        <p:txBody>
          <a:bodyPr/>
          <a:lstStyle/>
          <a:p>
            <a:pPr>
              <a:lnSpc>
                <a:spcPct val="100000"/>
              </a:lnSpc>
            </a:pPr>
            <a:r>
              <a:rPr lang="en-US" dirty="0"/>
              <a:t>Think of a time when you have been poorly or have had something happen to you. </a:t>
            </a:r>
          </a:p>
          <a:p>
            <a:pPr>
              <a:lnSpc>
                <a:spcPct val="100000"/>
              </a:lnSpc>
            </a:pPr>
            <a:r>
              <a:rPr lang="en-US" dirty="0"/>
              <a:t>List the health professionals who helped you. </a:t>
            </a:r>
          </a:p>
        </p:txBody>
      </p:sp>
      <p:sp>
        <p:nvSpPr>
          <p:cNvPr id="4" name="Title 3">
            <a:extLst>
              <a:ext uri="{FF2B5EF4-FFF2-40B4-BE49-F238E27FC236}">
                <a16:creationId xmlns:a16="http://schemas.microsoft.com/office/drawing/2014/main" id="{E7737661-819E-B8B1-45AF-B255F588133A}"/>
              </a:ext>
            </a:extLst>
          </p:cNvPr>
          <p:cNvSpPr>
            <a:spLocks noGrp="1"/>
          </p:cNvSpPr>
          <p:nvPr>
            <p:ph type="title"/>
          </p:nvPr>
        </p:nvSpPr>
        <p:spPr/>
        <p:txBody>
          <a:bodyPr/>
          <a:lstStyle/>
          <a:p>
            <a:r>
              <a:rPr lang="en-US" dirty="0"/>
              <a:t>Who could help me?</a:t>
            </a:r>
          </a:p>
        </p:txBody>
      </p:sp>
      <p:pic>
        <p:nvPicPr>
          <p:cNvPr id="3" name="Picture 2">
            <a:extLst>
              <a:ext uri="{FF2B5EF4-FFF2-40B4-BE49-F238E27FC236}">
                <a16:creationId xmlns:a16="http://schemas.microsoft.com/office/drawing/2014/main" id="{C22D6CB9-D35D-062A-7CD9-4DEE54AA38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5505" y="6098329"/>
            <a:ext cx="1036288" cy="394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7595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D2D993-B8AC-D404-74A2-A337E814D14D}"/>
              </a:ext>
            </a:extLst>
          </p:cNvPr>
          <p:cNvSpPr>
            <a:spLocks noGrp="1"/>
          </p:cNvSpPr>
          <p:nvPr>
            <p:ph type="body" sz="quarter" idx="10"/>
          </p:nvPr>
        </p:nvSpPr>
        <p:spPr/>
        <p:txBody>
          <a:bodyPr/>
          <a:lstStyle/>
          <a:p>
            <a:pPr marL="342900" indent="-342900">
              <a:buFont typeface="Wingdings" pitchFamily="2" charset="2"/>
              <a:buChar char="§"/>
            </a:pPr>
            <a:r>
              <a:rPr lang="en-GB" dirty="0">
                <a:cs typeface="Tahoma" panose="020B0604030504040204" pitchFamily="34" charset="0"/>
              </a:rPr>
              <a:t>To identify different roles in the NHS. </a:t>
            </a:r>
          </a:p>
          <a:p>
            <a:pPr marL="342900" indent="-342900">
              <a:buFont typeface="Wingdings" pitchFamily="2" charset="2"/>
              <a:buChar char="§"/>
            </a:pPr>
            <a:endParaRPr lang="en-GB" dirty="0">
              <a:cs typeface="Tahoma" panose="020B0604030504040204" pitchFamily="34" charset="0"/>
            </a:endParaRPr>
          </a:p>
          <a:p>
            <a:pPr marL="342900" indent="-342900">
              <a:buFont typeface="Wingdings" pitchFamily="2" charset="2"/>
              <a:buChar char="§"/>
            </a:pPr>
            <a:r>
              <a:rPr lang="en-GB" dirty="0">
                <a:cs typeface="Tahoma" panose="020B0604030504040204" pitchFamily="34" charset="0"/>
              </a:rPr>
              <a:t>To understand how those roles support individuals.</a:t>
            </a:r>
          </a:p>
          <a:p>
            <a:pPr marL="342900" indent="-342900">
              <a:buFont typeface="Wingdings" pitchFamily="2" charset="2"/>
              <a:buChar char="§"/>
            </a:pPr>
            <a:endParaRPr lang="en-GB" dirty="0">
              <a:cs typeface="Tahoma" panose="020B0604030504040204" pitchFamily="34" charset="0"/>
            </a:endParaRPr>
          </a:p>
          <a:p>
            <a:pPr marL="342900" indent="-342900">
              <a:buFont typeface="Wingdings" pitchFamily="2" charset="2"/>
              <a:buChar char="§"/>
            </a:pPr>
            <a:r>
              <a:rPr lang="en-GB" dirty="0">
                <a:cs typeface="Tahoma" panose="020B0604030504040204" pitchFamily="34" charset="0"/>
              </a:rPr>
              <a:t>To assess how different professionals could work together to create person centred care. </a:t>
            </a:r>
          </a:p>
          <a:p>
            <a:pPr marL="342900" indent="-342900">
              <a:buFont typeface="Wingdings" pitchFamily="2" charset="2"/>
              <a:buChar char="§"/>
            </a:pPr>
            <a:endParaRPr lang="en-US" dirty="0"/>
          </a:p>
        </p:txBody>
      </p:sp>
      <p:sp>
        <p:nvSpPr>
          <p:cNvPr id="2" name="Title 1">
            <a:extLst>
              <a:ext uri="{FF2B5EF4-FFF2-40B4-BE49-F238E27FC236}">
                <a16:creationId xmlns:a16="http://schemas.microsoft.com/office/drawing/2014/main" id="{ABA8E94A-1FF7-A2DC-1B49-84D3EA3F7C1B}"/>
              </a:ext>
            </a:extLst>
          </p:cNvPr>
          <p:cNvSpPr>
            <a:spLocks noGrp="1"/>
          </p:cNvSpPr>
          <p:nvPr>
            <p:ph type="title"/>
          </p:nvPr>
        </p:nvSpPr>
        <p:spPr/>
        <p:txBody>
          <a:bodyPr/>
          <a:lstStyle/>
          <a:p>
            <a:r>
              <a:rPr lang="en-GB" dirty="0">
                <a:cs typeface="Tahoma" panose="020B0604030504040204" pitchFamily="34" charset="0"/>
              </a:rPr>
              <a:t>Aims: </a:t>
            </a:r>
            <a:endParaRPr lang="en-US" dirty="0"/>
          </a:p>
        </p:txBody>
      </p:sp>
      <p:pic>
        <p:nvPicPr>
          <p:cNvPr id="4" name="Picture 2">
            <a:extLst>
              <a:ext uri="{FF2B5EF4-FFF2-40B4-BE49-F238E27FC236}">
                <a16:creationId xmlns:a16="http://schemas.microsoft.com/office/drawing/2014/main" id="{4403A00A-4953-7757-C3E0-980A8C71FB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5505" y="6098329"/>
            <a:ext cx="1036288" cy="394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9829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7D7E53A-5A0E-EE2A-A4E5-2000754FB37B}"/>
              </a:ext>
            </a:extLst>
          </p:cNvPr>
          <p:cNvSpPr txBox="1">
            <a:spLocks noGrp="1"/>
          </p:cNvSpPr>
          <p:nvPr>
            <p:ph type="body" sz="quarter" idx="10"/>
          </p:nvPr>
        </p:nvSpPr>
        <p:spPr>
          <a:xfrm>
            <a:off x="333375" y="1276424"/>
            <a:ext cx="5575056" cy="3652282"/>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marL="0" indent="0">
              <a:buNone/>
            </a:pPr>
            <a:r>
              <a:rPr lang="en-GB" dirty="0">
                <a:cs typeface="Tahoma" panose="020B0604030504040204" pitchFamily="34" charset="0"/>
              </a:rPr>
              <a:t>When we are asked to name a health or social care professional the first two, we jump to are probably doctors or nurses. </a:t>
            </a:r>
          </a:p>
          <a:p>
            <a:endParaRPr lang="en-GB" dirty="0">
              <a:cs typeface="Tahoma" panose="020B0604030504040204" pitchFamily="34" charset="0"/>
            </a:endParaRPr>
          </a:p>
          <a:p>
            <a:pPr marL="0" indent="0">
              <a:buNone/>
            </a:pPr>
            <a:r>
              <a:rPr lang="en-GB" dirty="0">
                <a:cs typeface="Tahoma" panose="020B0604030504040204" pitchFamily="34" charset="0"/>
              </a:rPr>
              <a:t>However, there are a lot more professionals that help and support individuals to get back to ‘as close to normal’ when something goes wrong with the body or mind. </a:t>
            </a:r>
          </a:p>
          <a:p>
            <a:endParaRPr lang="en-GB" dirty="0">
              <a:cs typeface="Tahoma" panose="020B0604030504040204" pitchFamily="34" charset="0"/>
            </a:endParaRPr>
          </a:p>
          <a:p>
            <a:pPr marL="0" indent="0">
              <a:buNone/>
            </a:pPr>
            <a:r>
              <a:rPr lang="en-GB" dirty="0">
                <a:cs typeface="Tahoma" panose="020B0604030504040204" pitchFamily="34" charset="0"/>
              </a:rPr>
              <a:t>We call these </a:t>
            </a:r>
            <a:r>
              <a:rPr lang="en-GB" b="1" dirty="0">
                <a:cs typeface="Tahoma" panose="020B0604030504040204" pitchFamily="34" charset="0"/>
              </a:rPr>
              <a:t>allied health professionals </a:t>
            </a:r>
            <a:r>
              <a:rPr lang="en-GB" dirty="0">
                <a:cs typeface="Tahoma" panose="020B0604030504040204" pitchFamily="34" charset="0"/>
              </a:rPr>
              <a:t>and there are 14 different ones </a:t>
            </a:r>
          </a:p>
        </p:txBody>
      </p:sp>
      <p:sp>
        <p:nvSpPr>
          <p:cNvPr id="2" name="Title 1">
            <a:extLst>
              <a:ext uri="{FF2B5EF4-FFF2-40B4-BE49-F238E27FC236}">
                <a16:creationId xmlns:a16="http://schemas.microsoft.com/office/drawing/2014/main" id="{ABA8E94A-1FF7-A2DC-1B49-84D3EA3F7C1B}"/>
              </a:ext>
            </a:extLst>
          </p:cNvPr>
          <p:cNvSpPr>
            <a:spLocks noGrp="1"/>
          </p:cNvSpPr>
          <p:nvPr>
            <p:ph type="title"/>
          </p:nvPr>
        </p:nvSpPr>
        <p:spPr/>
        <p:txBody>
          <a:bodyPr/>
          <a:lstStyle/>
          <a:p>
            <a:r>
              <a:rPr lang="en-GB" dirty="0"/>
              <a:t>NHS health care professionals</a:t>
            </a:r>
            <a:endParaRPr lang="en-US" dirty="0"/>
          </a:p>
        </p:txBody>
      </p:sp>
      <p:sp>
        <p:nvSpPr>
          <p:cNvPr id="6" name="TextBox 5">
            <a:extLst>
              <a:ext uri="{FF2B5EF4-FFF2-40B4-BE49-F238E27FC236}">
                <a16:creationId xmlns:a16="http://schemas.microsoft.com/office/drawing/2014/main" id="{D6F35FAC-155E-E248-ACBF-DCA47B85741C}"/>
              </a:ext>
            </a:extLst>
          </p:cNvPr>
          <p:cNvSpPr txBox="1"/>
          <p:nvPr/>
        </p:nvSpPr>
        <p:spPr>
          <a:xfrm>
            <a:off x="6283571" y="1276424"/>
            <a:ext cx="3446583" cy="4942379"/>
          </a:xfrm>
          <a:prstGeom prst="rect">
            <a:avLst/>
          </a:prstGeom>
          <a:solidFill>
            <a:schemeClr val="tx2"/>
          </a:solidFill>
        </p:spPr>
        <p:txBody>
          <a:bodyPr wrap="square">
            <a:spAutoFit/>
          </a:bodyPr>
          <a:lstStyle/>
          <a:p>
            <a:pPr algn="l" fontAlgn="base">
              <a:spcAft>
                <a:spcPts val="1125"/>
              </a:spcAft>
              <a:buFont typeface="+mj-lt"/>
              <a:buAutoNum type="arabicPeriod"/>
            </a:pPr>
            <a:r>
              <a:rPr lang="en-GB" sz="1400" b="1" dirty="0">
                <a:solidFill>
                  <a:schemeClr val="bg1"/>
                </a:solidFill>
                <a:effectLst/>
                <a:latin typeface="Inter" panose="02000503000000020004" pitchFamily="2" charset="0"/>
                <a:ea typeface="Inter" panose="02000503000000020004" pitchFamily="2" charset="0"/>
                <a:cs typeface="Tahoma" panose="020B0604030504040204" pitchFamily="34" charset="0"/>
              </a:rPr>
              <a:t>Art therapists</a:t>
            </a:r>
          </a:p>
          <a:p>
            <a:pPr algn="l" fontAlgn="base">
              <a:spcAft>
                <a:spcPts val="1125"/>
              </a:spcAft>
              <a:buFont typeface="+mj-lt"/>
              <a:buAutoNum type="arabicPeriod"/>
            </a:pPr>
            <a:r>
              <a:rPr lang="en-GB" sz="1400" b="1" dirty="0">
                <a:solidFill>
                  <a:schemeClr val="bg1"/>
                </a:solidFill>
                <a:effectLst/>
                <a:latin typeface="Inter" panose="02000503000000020004" pitchFamily="2" charset="0"/>
                <a:ea typeface="Inter" panose="02000503000000020004" pitchFamily="2" charset="0"/>
                <a:cs typeface="Tahoma" panose="020B0604030504040204" pitchFamily="34" charset="0"/>
              </a:rPr>
              <a:t>Dietitians</a:t>
            </a:r>
          </a:p>
          <a:p>
            <a:pPr algn="l" fontAlgn="base">
              <a:spcAft>
                <a:spcPts val="1125"/>
              </a:spcAft>
              <a:buFont typeface="+mj-lt"/>
              <a:buAutoNum type="arabicPeriod"/>
            </a:pPr>
            <a:r>
              <a:rPr lang="en-GB" sz="1400" b="1" dirty="0">
                <a:solidFill>
                  <a:schemeClr val="bg1"/>
                </a:solidFill>
                <a:effectLst/>
                <a:latin typeface="Inter" panose="02000503000000020004" pitchFamily="2" charset="0"/>
                <a:ea typeface="Inter" panose="02000503000000020004" pitchFamily="2" charset="0"/>
                <a:cs typeface="Tahoma" panose="020B0604030504040204" pitchFamily="34" charset="0"/>
              </a:rPr>
              <a:t>Drama therapists</a:t>
            </a:r>
          </a:p>
          <a:p>
            <a:pPr algn="l" fontAlgn="base">
              <a:spcAft>
                <a:spcPts val="1125"/>
              </a:spcAft>
              <a:buFont typeface="+mj-lt"/>
              <a:buAutoNum type="arabicPeriod"/>
            </a:pPr>
            <a:r>
              <a:rPr lang="en-GB" sz="1400" b="1" dirty="0">
                <a:solidFill>
                  <a:schemeClr val="bg1"/>
                </a:solidFill>
                <a:effectLst/>
                <a:latin typeface="Inter" panose="02000503000000020004" pitchFamily="2" charset="0"/>
                <a:ea typeface="Inter" panose="02000503000000020004" pitchFamily="2" charset="0"/>
                <a:cs typeface="Tahoma" panose="020B0604030504040204" pitchFamily="34" charset="0"/>
              </a:rPr>
              <a:t>Music therapists</a:t>
            </a:r>
          </a:p>
          <a:p>
            <a:pPr algn="l" fontAlgn="base">
              <a:spcAft>
                <a:spcPts val="1125"/>
              </a:spcAft>
              <a:buFont typeface="+mj-lt"/>
              <a:buAutoNum type="arabicPeriod"/>
            </a:pPr>
            <a:r>
              <a:rPr lang="en-GB" sz="1400" b="1" dirty="0">
                <a:solidFill>
                  <a:schemeClr val="bg1"/>
                </a:solidFill>
                <a:effectLst/>
                <a:latin typeface="Inter" panose="02000503000000020004" pitchFamily="2" charset="0"/>
                <a:ea typeface="Inter" panose="02000503000000020004" pitchFamily="2" charset="0"/>
                <a:cs typeface="Tahoma" panose="020B0604030504040204" pitchFamily="34" charset="0"/>
              </a:rPr>
              <a:t>Occupational therapists</a:t>
            </a:r>
          </a:p>
          <a:p>
            <a:pPr algn="l" fontAlgn="base">
              <a:spcAft>
                <a:spcPts val="1125"/>
              </a:spcAft>
              <a:buFont typeface="+mj-lt"/>
              <a:buAutoNum type="arabicPeriod"/>
            </a:pPr>
            <a:r>
              <a:rPr lang="en-GB" sz="1400" b="1" dirty="0">
                <a:solidFill>
                  <a:schemeClr val="bg1"/>
                </a:solidFill>
                <a:effectLst/>
                <a:latin typeface="Inter" panose="02000503000000020004" pitchFamily="2" charset="0"/>
                <a:ea typeface="Inter" panose="02000503000000020004" pitchFamily="2" charset="0"/>
                <a:cs typeface="Tahoma" panose="020B0604030504040204" pitchFamily="34" charset="0"/>
              </a:rPr>
              <a:t>Operating department practitioners</a:t>
            </a:r>
          </a:p>
          <a:p>
            <a:pPr algn="l" fontAlgn="base">
              <a:spcAft>
                <a:spcPts val="1125"/>
              </a:spcAft>
              <a:buFont typeface="+mj-lt"/>
              <a:buAutoNum type="arabicPeriod"/>
            </a:pPr>
            <a:r>
              <a:rPr lang="en-GB" sz="1400" b="1" dirty="0">
                <a:solidFill>
                  <a:schemeClr val="bg1"/>
                </a:solidFill>
                <a:effectLst/>
                <a:latin typeface="Inter" panose="02000503000000020004" pitchFamily="2" charset="0"/>
                <a:ea typeface="Inter" panose="02000503000000020004" pitchFamily="2" charset="0"/>
                <a:cs typeface="Tahoma" panose="020B0604030504040204" pitchFamily="34" charset="0"/>
              </a:rPr>
              <a:t>Orthoptists</a:t>
            </a:r>
          </a:p>
          <a:p>
            <a:pPr algn="l" fontAlgn="base">
              <a:spcAft>
                <a:spcPts val="1125"/>
              </a:spcAft>
              <a:buFont typeface="+mj-lt"/>
              <a:buAutoNum type="arabicPeriod"/>
            </a:pPr>
            <a:r>
              <a:rPr lang="en-GB" sz="1400" b="1" dirty="0">
                <a:solidFill>
                  <a:schemeClr val="bg1"/>
                </a:solidFill>
                <a:effectLst/>
                <a:latin typeface="Inter" panose="02000503000000020004" pitchFamily="2" charset="0"/>
                <a:ea typeface="Inter" panose="02000503000000020004" pitchFamily="2" charset="0"/>
                <a:cs typeface="Tahoma" panose="020B0604030504040204" pitchFamily="34" charset="0"/>
              </a:rPr>
              <a:t>Osteopaths</a:t>
            </a:r>
          </a:p>
          <a:p>
            <a:pPr algn="l" fontAlgn="base">
              <a:spcAft>
                <a:spcPts val="1125"/>
              </a:spcAft>
              <a:buFont typeface="+mj-lt"/>
              <a:buAutoNum type="arabicPeriod"/>
            </a:pPr>
            <a:r>
              <a:rPr lang="en-GB" sz="1400" b="1" dirty="0">
                <a:solidFill>
                  <a:schemeClr val="bg1"/>
                </a:solidFill>
                <a:effectLst/>
                <a:latin typeface="Inter" panose="02000503000000020004" pitchFamily="2" charset="0"/>
                <a:ea typeface="Inter" panose="02000503000000020004" pitchFamily="2" charset="0"/>
                <a:cs typeface="Tahoma" panose="020B0604030504040204" pitchFamily="34" charset="0"/>
              </a:rPr>
              <a:t>Paramedics</a:t>
            </a:r>
          </a:p>
          <a:p>
            <a:pPr algn="l" fontAlgn="base">
              <a:spcAft>
                <a:spcPts val="1125"/>
              </a:spcAft>
              <a:buFont typeface="+mj-lt"/>
              <a:buAutoNum type="arabicPeriod"/>
            </a:pPr>
            <a:r>
              <a:rPr lang="en-GB" sz="1400" b="1" dirty="0">
                <a:solidFill>
                  <a:schemeClr val="bg1"/>
                </a:solidFill>
                <a:effectLst/>
                <a:latin typeface="Inter" panose="02000503000000020004" pitchFamily="2" charset="0"/>
                <a:ea typeface="Inter" panose="02000503000000020004" pitchFamily="2" charset="0"/>
                <a:cs typeface="Tahoma" panose="020B0604030504040204" pitchFamily="34" charset="0"/>
              </a:rPr>
              <a:t>Physiotherapists</a:t>
            </a:r>
          </a:p>
          <a:p>
            <a:pPr algn="l" fontAlgn="base">
              <a:spcAft>
                <a:spcPts val="1125"/>
              </a:spcAft>
              <a:buFont typeface="+mj-lt"/>
              <a:buAutoNum type="arabicPeriod"/>
            </a:pPr>
            <a:r>
              <a:rPr lang="en-GB" sz="1400" b="1" dirty="0">
                <a:solidFill>
                  <a:schemeClr val="bg1"/>
                </a:solidFill>
                <a:effectLst/>
                <a:latin typeface="Inter" panose="02000503000000020004" pitchFamily="2" charset="0"/>
                <a:ea typeface="Inter" panose="02000503000000020004" pitchFamily="2" charset="0"/>
                <a:cs typeface="Tahoma" panose="020B0604030504040204" pitchFamily="34" charset="0"/>
              </a:rPr>
              <a:t>Podiatrists</a:t>
            </a:r>
          </a:p>
          <a:p>
            <a:pPr algn="l" fontAlgn="base">
              <a:spcAft>
                <a:spcPts val="1125"/>
              </a:spcAft>
              <a:buFont typeface="+mj-lt"/>
              <a:buAutoNum type="arabicPeriod"/>
            </a:pPr>
            <a:r>
              <a:rPr lang="en-GB" sz="1400" b="1" dirty="0">
                <a:solidFill>
                  <a:schemeClr val="bg1"/>
                </a:solidFill>
                <a:effectLst/>
                <a:latin typeface="Inter" panose="02000503000000020004" pitchFamily="2" charset="0"/>
                <a:ea typeface="Inter" panose="02000503000000020004" pitchFamily="2" charset="0"/>
                <a:cs typeface="Tahoma" panose="020B0604030504040204" pitchFamily="34" charset="0"/>
              </a:rPr>
              <a:t>Prosthetists and orthotists</a:t>
            </a:r>
          </a:p>
          <a:p>
            <a:pPr algn="l" fontAlgn="base">
              <a:spcAft>
                <a:spcPts val="1125"/>
              </a:spcAft>
              <a:buFont typeface="+mj-lt"/>
              <a:buAutoNum type="arabicPeriod"/>
            </a:pPr>
            <a:r>
              <a:rPr lang="en-GB" sz="1400" b="1" dirty="0">
                <a:solidFill>
                  <a:schemeClr val="bg1"/>
                </a:solidFill>
                <a:effectLst/>
                <a:latin typeface="Inter" panose="02000503000000020004" pitchFamily="2" charset="0"/>
                <a:ea typeface="Inter" panose="02000503000000020004" pitchFamily="2" charset="0"/>
                <a:cs typeface="Tahoma" panose="020B0604030504040204" pitchFamily="34" charset="0"/>
              </a:rPr>
              <a:t>Radiographers</a:t>
            </a:r>
          </a:p>
          <a:p>
            <a:pPr algn="l" fontAlgn="base">
              <a:spcAft>
                <a:spcPts val="1125"/>
              </a:spcAft>
              <a:buFont typeface="+mj-lt"/>
              <a:buAutoNum type="arabicPeriod"/>
            </a:pPr>
            <a:r>
              <a:rPr lang="en-GB" sz="1400" b="1" dirty="0">
                <a:solidFill>
                  <a:schemeClr val="bg1"/>
                </a:solidFill>
                <a:effectLst/>
                <a:latin typeface="Inter" panose="02000503000000020004" pitchFamily="2" charset="0"/>
                <a:ea typeface="Inter" panose="02000503000000020004" pitchFamily="2" charset="0"/>
                <a:cs typeface="Tahoma" panose="020B0604030504040204" pitchFamily="34" charset="0"/>
              </a:rPr>
              <a:t>Speech and language therapists</a:t>
            </a:r>
          </a:p>
        </p:txBody>
      </p:sp>
      <p:pic>
        <p:nvPicPr>
          <p:cNvPr id="3" name="Picture 2">
            <a:extLst>
              <a:ext uri="{FF2B5EF4-FFF2-40B4-BE49-F238E27FC236}">
                <a16:creationId xmlns:a16="http://schemas.microsoft.com/office/drawing/2014/main" id="{3E96BAFB-1414-DC19-9496-E61A66687B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5505" y="6098329"/>
            <a:ext cx="1036288" cy="394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2017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C46EB89E-F6D4-5068-27D8-DAFA80846DA8}"/>
              </a:ext>
            </a:extLst>
          </p:cNvPr>
          <p:cNvSpPr>
            <a:spLocks noGrp="1"/>
          </p:cNvSpPr>
          <p:nvPr>
            <p:ph type="body" sz="quarter" idx="10"/>
          </p:nvPr>
        </p:nvSpPr>
        <p:spPr>
          <a:xfrm>
            <a:off x="333375" y="1276425"/>
            <a:ext cx="4320687" cy="3306762"/>
          </a:xfrm>
        </p:spPr>
        <p:txBody>
          <a:bodyPr>
            <a:noAutofit/>
          </a:bodyPr>
          <a:lstStyle/>
          <a:p>
            <a:pPr marL="0" indent="0">
              <a:buNone/>
            </a:pPr>
            <a:r>
              <a:rPr lang="en-GB" dirty="0">
                <a:cs typeface="Tahoma" panose="020B0604030504040204" pitchFamily="34" charset="0"/>
              </a:rPr>
              <a:t>Bob is 72 years old, he has a wife, 3 children and 4 grandchildren. </a:t>
            </a:r>
          </a:p>
          <a:p>
            <a:pPr marL="0" indent="0">
              <a:buNone/>
            </a:pPr>
            <a:endParaRPr lang="en-GB" dirty="0">
              <a:cs typeface="Tahoma" panose="020B0604030504040204" pitchFamily="34" charset="0"/>
            </a:endParaRPr>
          </a:p>
          <a:p>
            <a:pPr marL="0" indent="0">
              <a:buNone/>
            </a:pPr>
            <a:r>
              <a:rPr lang="en-GB" dirty="0">
                <a:cs typeface="Tahoma" panose="020B0604030504040204" pitchFamily="34" charset="0"/>
              </a:rPr>
              <a:t>Bob was sat in the chair watching football with his son when suddenly, he could not lift his arm. As he tried to tell his son he could not get the words out properly. Then he remembers his son telling him his face had dropped at one side. </a:t>
            </a:r>
          </a:p>
          <a:p>
            <a:pPr marL="0" indent="0">
              <a:buNone/>
            </a:pPr>
            <a:endParaRPr lang="en-GB" dirty="0">
              <a:cs typeface="Tahoma" panose="020B0604030504040204" pitchFamily="34" charset="0"/>
            </a:endParaRPr>
          </a:p>
          <a:p>
            <a:pPr marL="0" indent="0">
              <a:buNone/>
            </a:pPr>
            <a:r>
              <a:rPr lang="en-GB" dirty="0">
                <a:cs typeface="Tahoma" panose="020B0604030504040204" pitchFamily="34" charset="0"/>
              </a:rPr>
              <a:t>Bob was having a stroke. </a:t>
            </a:r>
          </a:p>
        </p:txBody>
      </p:sp>
      <p:sp>
        <p:nvSpPr>
          <p:cNvPr id="2" name="Title 1">
            <a:extLst>
              <a:ext uri="{FF2B5EF4-FFF2-40B4-BE49-F238E27FC236}">
                <a16:creationId xmlns:a16="http://schemas.microsoft.com/office/drawing/2014/main" id="{4FAF5276-C203-FC37-4C89-C1DB47911CED}"/>
              </a:ext>
            </a:extLst>
          </p:cNvPr>
          <p:cNvSpPr>
            <a:spLocks noGrp="1"/>
          </p:cNvSpPr>
          <p:nvPr>
            <p:ph type="title"/>
          </p:nvPr>
        </p:nvSpPr>
        <p:spPr/>
        <p:txBody>
          <a:bodyPr/>
          <a:lstStyle/>
          <a:p>
            <a:r>
              <a:rPr lang="en-US" dirty="0"/>
              <a:t>Say hello to Robert, he prefers Bob…</a:t>
            </a:r>
            <a:br>
              <a:rPr lang="en-US" dirty="0"/>
            </a:br>
            <a:br>
              <a:rPr lang="en-US" dirty="0"/>
            </a:br>
            <a:endParaRPr lang="en-US" dirty="0"/>
          </a:p>
        </p:txBody>
      </p:sp>
      <p:pic>
        <p:nvPicPr>
          <p:cNvPr id="3" name="Picture 2">
            <a:extLst>
              <a:ext uri="{FF2B5EF4-FFF2-40B4-BE49-F238E27FC236}">
                <a16:creationId xmlns:a16="http://schemas.microsoft.com/office/drawing/2014/main" id="{F59A311B-3DF4-4957-8C02-79D59B4451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5505" y="6098329"/>
            <a:ext cx="1036288" cy="39454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Bearded bald man looking away">
            <a:extLst>
              <a:ext uri="{FF2B5EF4-FFF2-40B4-BE49-F238E27FC236}">
                <a16:creationId xmlns:a16="http://schemas.microsoft.com/office/drawing/2014/main" id="{019DD002-84B0-68B5-24C6-511CD4653A6E}"/>
              </a:ext>
            </a:extLst>
          </p:cNvPr>
          <p:cNvPicPr>
            <a:picLocks noChangeAspect="1"/>
          </p:cNvPicPr>
          <p:nvPr/>
        </p:nvPicPr>
        <p:blipFill>
          <a:blip r:embed="rId3"/>
          <a:stretch>
            <a:fillRect/>
          </a:stretch>
        </p:blipFill>
        <p:spPr>
          <a:xfrm>
            <a:off x="5424603" y="1276425"/>
            <a:ext cx="6024346" cy="4016230"/>
          </a:xfrm>
          <a:prstGeom prst="rect">
            <a:avLst/>
          </a:prstGeom>
        </p:spPr>
      </p:pic>
    </p:spTree>
    <p:extLst>
      <p:ext uri="{BB962C8B-B14F-4D97-AF65-F5344CB8AC3E}">
        <p14:creationId xmlns:p14="http://schemas.microsoft.com/office/powerpoint/2010/main" val="1974342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53933C-9601-0799-78AD-E48A449AE19F}"/>
              </a:ext>
            </a:extLst>
          </p:cNvPr>
          <p:cNvSpPr>
            <a:spLocks noGrp="1"/>
          </p:cNvSpPr>
          <p:nvPr>
            <p:ph type="title"/>
          </p:nvPr>
        </p:nvSpPr>
        <p:spPr/>
        <p:txBody>
          <a:bodyPr/>
          <a:lstStyle/>
          <a:p>
            <a:r>
              <a:rPr lang="en-GB" dirty="0"/>
              <a:t>Let's follow Bobs story and identify the different allied health professionals that supported him…</a:t>
            </a:r>
            <a:endParaRPr lang="en-US" dirty="0"/>
          </a:p>
        </p:txBody>
      </p:sp>
      <p:pic>
        <p:nvPicPr>
          <p:cNvPr id="13" name="Content Placeholder 12" descr="Smiling paramedic">
            <a:extLst>
              <a:ext uri="{FF2B5EF4-FFF2-40B4-BE49-F238E27FC236}">
                <a16:creationId xmlns:a16="http://schemas.microsoft.com/office/drawing/2014/main" id="{485DCA2E-5522-3DD8-A361-5D4BE8071A9E}"/>
              </a:ext>
            </a:extLst>
          </p:cNvPr>
          <p:cNvPicPr>
            <a:picLocks noGrp="1" noChangeAspect="1"/>
          </p:cNvPicPr>
          <p:nvPr>
            <p:ph sz="quarter" idx="4"/>
          </p:nvPr>
        </p:nvPicPr>
        <p:blipFill>
          <a:blip r:embed="rId3"/>
          <a:stretch>
            <a:fillRect/>
          </a:stretch>
        </p:blipFill>
        <p:spPr>
          <a:xfrm>
            <a:off x="334107" y="3824457"/>
            <a:ext cx="3000585" cy="2000390"/>
          </a:xfrm>
        </p:spPr>
      </p:pic>
      <p:sp>
        <p:nvSpPr>
          <p:cNvPr id="6" name="TextBox 5">
            <a:extLst>
              <a:ext uri="{FF2B5EF4-FFF2-40B4-BE49-F238E27FC236}">
                <a16:creationId xmlns:a16="http://schemas.microsoft.com/office/drawing/2014/main" id="{525ADC34-4989-7E40-B552-0903848E0C29}"/>
              </a:ext>
            </a:extLst>
          </p:cNvPr>
          <p:cNvSpPr txBox="1"/>
          <p:nvPr/>
        </p:nvSpPr>
        <p:spPr>
          <a:xfrm>
            <a:off x="224516" y="1796142"/>
            <a:ext cx="4570175" cy="1877437"/>
          </a:xfrm>
          <a:prstGeom prst="rect">
            <a:avLst/>
          </a:prstGeom>
          <a:noFill/>
        </p:spPr>
        <p:txBody>
          <a:bodyPr wrap="square" rtlCol="0">
            <a:spAutoFit/>
          </a:bodyPr>
          <a:lstStyle/>
          <a:p>
            <a:r>
              <a:rPr lang="en-GB" sz="2000" dirty="0">
                <a:latin typeface="Inter" panose="02000503000000020004" pitchFamily="2" charset="0"/>
                <a:ea typeface="Inter" panose="02000503000000020004" pitchFamily="2" charset="0"/>
                <a:cs typeface="Tahoma" panose="020B0604030504040204" pitchFamily="34" charset="0"/>
              </a:rPr>
              <a:t>When  Bob’s son realised there was something wrong, he phoned 999. </a:t>
            </a:r>
          </a:p>
          <a:p>
            <a:endParaRPr lang="en-GB" sz="2000" dirty="0">
              <a:latin typeface="Inter" panose="02000503000000020004" pitchFamily="2" charset="0"/>
              <a:ea typeface="Inter" panose="02000503000000020004" pitchFamily="2" charset="0"/>
              <a:cs typeface="Tahoma" panose="020B0604030504040204" pitchFamily="34" charset="0"/>
            </a:endParaRPr>
          </a:p>
          <a:p>
            <a:r>
              <a:rPr lang="en-GB" sz="2000" dirty="0">
                <a:latin typeface="Inter" panose="02000503000000020004" pitchFamily="2" charset="0"/>
                <a:ea typeface="Inter" panose="02000503000000020004" pitchFamily="2" charset="0"/>
                <a:cs typeface="Tahoma" panose="020B0604030504040204" pitchFamily="34" charset="0"/>
              </a:rPr>
              <a:t>The operator sent an ambulance. </a:t>
            </a:r>
          </a:p>
          <a:p>
            <a:endParaRPr lang="en-GB" dirty="0">
              <a:latin typeface="Inter" panose="02000503000000020004" pitchFamily="2" charset="0"/>
              <a:ea typeface="Inter" panose="02000503000000020004" pitchFamily="2" charset="0"/>
              <a:cs typeface="Tahoma" panose="020B0604030504040204" pitchFamily="34" charset="0"/>
            </a:endParaRPr>
          </a:p>
          <a:p>
            <a:r>
              <a:rPr lang="en-GB" b="1" dirty="0">
                <a:latin typeface="Inter" panose="02000503000000020004" pitchFamily="2" charset="0"/>
                <a:ea typeface="Inter" panose="02000503000000020004" pitchFamily="2" charset="0"/>
                <a:cs typeface="Tahoma" panose="020B0604030504040204" pitchFamily="34" charset="0"/>
              </a:rPr>
              <a:t>Paramedic </a:t>
            </a:r>
          </a:p>
        </p:txBody>
      </p:sp>
      <p:sp>
        <p:nvSpPr>
          <p:cNvPr id="8" name="TextBox 7">
            <a:extLst>
              <a:ext uri="{FF2B5EF4-FFF2-40B4-BE49-F238E27FC236}">
                <a16:creationId xmlns:a16="http://schemas.microsoft.com/office/drawing/2014/main" id="{03A223E3-C432-75CE-A758-092D29291CE9}"/>
              </a:ext>
            </a:extLst>
          </p:cNvPr>
          <p:cNvSpPr txBox="1"/>
          <p:nvPr/>
        </p:nvSpPr>
        <p:spPr>
          <a:xfrm>
            <a:off x="5380605" y="1796142"/>
            <a:ext cx="6439919" cy="1938992"/>
          </a:xfrm>
          <a:prstGeom prst="rect">
            <a:avLst/>
          </a:prstGeom>
          <a:noFill/>
        </p:spPr>
        <p:txBody>
          <a:bodyPr wrap="square" rtlCol="0">
            <a:spAutoFit/>
          </a:bodyPr>
          <a:lstStyle/>
          <a:p>
            <a:r>
              <a:rPr lang="en-GB" sz="2000" dirty="0">
                <a:latin typeface="Inter" panose="02000503000000020004" pitchFamily="2" charset="0"/>
                <a:ea typeface="Inter" panose="02000503000000020004" pitchFamily="2" charset="0"/>
                <a:cs typeface="Tahoma" panose="020B0604030504040204" pitchFamily="34" charset="0"/>
              </a:rPr>
              <a:t>A Paramedic would identify if the person had, had a stroke by using the FAST test. This is important as they will need to get to hospital as quickly as possible. </a:t>
            </a:r>
          </a:p>
          <a:p>
            <a:endParaRPr lang="en-GB" sz="2000" dirty="0">
              <a:latin typeface="Inter" panose="02000503000000020004" pitchFamily="2" charset="0"/>
              <a:ea typeface="Inter" panose="02000503000000020004" pitchFamily="2" charset="0"/>
              <a:cs typeface="Tahoma" panose="020B0604030504040204" pitchFamily="34" charset="0"/>
            </a:endParaRPr>
          </a:p>
          <a:p>
            <a:r>
              <a:rPr lang="en-GB" sz="2000" b="1" dirty="0">
                <a:latin typeface="Inter" panose="02000503000000020004" pitchFamily="2" charset="0"/>
                <a:ea typeface="Inter" panose="02000503000000020004" pitchFamily="2" charset="0"/>
                <a:cs typeface="Tahoma" panose="020B0604030504040204" pitchFamily="34" charset="0"/>
              </a:rPr>
              <a:t>Watch the video to know about the fast test: </a:t>
            </a:r>
          </a:p>
        </p:txBody>
      </p:sp>
      <p:pic>
        <p:nvPicPr>
          <p:cNvPr id="9" name="Online Media 6" title="What To Do If Someone Has A Stroke, Signs &amp; Symptoms - First Aid Training - St John Ambulance">
            <a:hlinkClick r:id="" action="ppaction://media"/>
            <a:extLst>
              <a:ext uri="{FF2B5EF4-FFF2-40B4-BE49-F238E27FC236}">
                <a16:creationId xmlns:a16="http://schemas.microsoft.com/office/drawing/2014/main" id="{4012080D-A87D-0137-1EEB-BD04BB2B70D7}"/>
              </a:ext>
            </a:extLst>
          </p:cNvPr>
          <p:cNvPicPr>
            <a:picLocks noRot="1" noChangeAspect="1"/>
          </p:cNvPicPr>
          <p:nvPr>
            <a:videoFile r:link="rId1"/>
          </p:nvPr>
        </p:nvPicPr>
        <p:blipFill>
          <a:blip r:embed="rId4"/>
          <a:stretch>
            <a:fillRect/>
          </a:stretch>
        </p:blipFill>
        <p:spPr>
          <a:xfrm>
            <a:off x="5486113" y="3824457"/>
            <a:ext cx="4291339" cy="2424607"/>
          </a:xfrm>
          <a:prstGeom prst="rect">
            <a:avLst/>
          </a:prstGeom>
        </p:spPr>
      </p:pic>
      <p:pic>
        <p:nvPicPr>
          <p:cNvPr id="14" name="Picture 13">
            <a:extLst>
              <a:ext uri="{FF2B5EF4-FFF2-40B4-BE49-F238E27FC236}">
                <a16:creationId xmlns:a16="http://schemas.microsoft.com/office/drawing/2014/main" id="{B50D5013-18AD-02CC-95B4-7C2834C51C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5505" y="6098329"/>
            <a:ext cx="1036288" cy="394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5964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fill="hold" display="0">
                  <p:stCondLst>
                    <p:cond delay="indefinite"/>
                  </p:stCondLst>
                </p:cTn>
                <p:tgtEl>
                  <p:spTgt spid="9"/>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87858EE-9894-C705-550A-D3B139070134}"/>
              </a:ext>
            </a:extLst>
          </p:cNvPr>
          <p:cNvSpPr txBox="1"/>
          <p:nvPr/>
        </p:nvSpPr>
        <p:spPr>
          <a:xfrm>
            <a:off x="272141" y="3849631"/>
            <a:ext cx="4370197" cy="2025509"/>
          </a:xfrm>
          <a:prstGeom prst="rect">
            <a:avLst/>
          </a:prstGeom>
          <a:solidFill>
            <a:schemeClr val="tx2"/>
          </a:solidFill>
        </p:spPr>
        <p:style>
          <a:lnRef idx="2">
            <a:schemeClr val="dk1"/>
          </a:lnRef>
          <a:fillRef idx="1">
            <a:schemeClr val="lt1"/>
          </a:fillRef>
          <a:effectRef idx="0">
            <a:schemeClr val="dk1"/>
          </a:effectRef>
          <a:fontRef idx="minor">
            <a:schemeClr val="dk1"/>
          </a:fontRef>
        </p:style>
        <p:txBody>
          <a:bodyPr wrap="square" lIns="180000" tIns="180000" rIns="180000" bIns="180000" rtlCol="0">
            <a:spAutoFit/>
          </a:bodyPr>
          <a:lstStyle/>
          <a:p>
            <a:r>
              <a:rPr lang="en-GB" b="1" dirty="0">
                <a:solidFill>
                  <a:schemeClr val="bg1"/>
                </a:solidFill>
                <a:latin typeface="Inter" panose="02000503000000020004" pitchFamily="2" charset="0"/>
                <a:ea typeface="Inter" panose="02000503000000020004" pitchFamily="2" charset="0"/>
              </a:rPr>
              <a:t>Rehabilitation Team </a:t>
            </a:r>
            <a:endParaRPr lang="en-GB" dirty="0">
              <a:solidFill>
                <a:schemeClr val="bg1"/>
              </a:solidFill>
              <a:latin typeface="Inter" panose="02000503000000020004" pitchFamily="2" charset="0"/>
              <a:ea typeface="Inter" panose="02000503000000020004" pitchFamily="2" charset="0"/>
            </a:endParaRPr>
          </a:p>
          <a:p>
            <a:r>
              <a:rPr lang="en-GB" dirty="0">
                <a:solidFill>
                  <a:schemeClr val="bg1"/>
                </a:solidFill>
                <a:latin typeface="Inter" panose="02000503000000020004" pitchFamily="2" charset="0"/>
                <a:ea typeface="Inter" panose="02000503000000020004" pitchFamily="2" charset="0"/>
              </a:rPr>
              <a:t>A team of people who work with an individual to help them gain as much independence as possible. Helping them get back to as near their normal as they can. </a:t>
            </a:r>
          </a:p>
        </p:txBody>
      </p:sp>
      <p:sp>
        <p:nvSpPr>
          <p:cNvPr id="7" name="TextBox 6">
            <a:extLst>
              <a:ext uri="{FF2B5EF4-FFF2-40B4-BE49-F238E27FC236}">
                <a16:creationId xmlns:a16="http://schemas.microsoft.com/office/drawing/2014/main" id="{1EE6EA79-DD39-B00D-2B1A-01D0A3BA5A30}"/>
              </a:ext>
            </a:extLst>
          </p:cNvPr>
          <p:cNvSpPr txBox="1"/>
          <p:nvPr/>
        </p:nvSpPr>
        <p:spPr>
          <a:xfrm>
            <a:off x="272142" y="1818306"/>
            <a:ext cx="6553200" cy="2031325"/>
          </a:xfrm>
          <a:prstGeom prst="rect">
            <a:avLst/>
          </a:prstGeom>
          <a:noFill/>
        </p:spPr>
        <p:txBody>
          <a:bodyPr wrap="square" rtlCol="0">
            <a:spAutoFit/>
          </a:bodyPr>
          <a:lstStyle/>
          <a:p>
            <a:r>
              <a:rPr lang="en-GB" b="1" dirty="0">
                <a:latin typeface="Inter" panose="02000503000000020004" pitchFamily="2" charset="0"/>
                <a:ea typeface="Inter" panose="02000503000000020004" pitchFamily="2" charset="0"/>
                <a:cs typeface="Tahoma" panose="020B0604030504040204" pitchFamily="34" charset="0"/>
              </a:rPr>
              <a:t>The team consists of: </a:t>
            </a:r>
          </a:p>
          <a:p>
            <a:pPr marL="342900" indent="-342900">
              <a:buFont typeface="Wingdings" pitchFamily="2" charset="2"/>
              <a:buChar char="§"/>
            </a:pPr>
            <a:r>
              <a:rPr lang="en-GB" dirty="0">
                <a:latin typeface="Inter" panose="02000503000000020004" pitchFamily="2" charset="0"/>
                <a:ea typeface="Inter" panose="02000503000000020004" pitchFamily="2" charset="0"/>
                <a:cs typeface="Tahoma" panose="020B0604030504040204" pitchFamily="34" charset="0"/>
              </a:rPr>
              <a:t>Occupational therapist </a:t>
            </a:r>
          </a:p>
          <a:p>
            <a:pPr marL="342900" indent="-342900">
              <a:buFont typeface="Wingdings" pitchFamily="2" charset="2"/>
              <a:buChar char="§"/>
            </a:pPr>
            <a:r>
              <a:rPr lang="en-GB" dirty="0">
                <a:latin typeface="Inter" panose="02000503000000020004" pitchFamily="2" charset="0"/>
                <a:ea typeface="Inter" panose="02000503000000020004" pitchFamily="2" charset="0"/>
                <a:cs typeface="Tahoma" panose="020B0604030504040204" pitchFamily="34" charset="0"/>
              </a:rPr>
              <a:t>Orthotics</a:t>
            </a:r>
          </a:p>
          <a:p>
            <a:pPr marL="342900" indent="-342900">
              <a:buFont typeface="Wingdings" pitchFamily="2" charset="2"/>
              <a:buChar char="§"/>
            </a:pPr>
            <a:r>
              <a:rPr lang="en-GB" dirty="0">
                <a:latin typeface="Inter" panose="02000503000000020004" pitchFamily="2" charset="0"/>
                <a:ea typeface="Inter" panose="02000503000000020004" pitchFamily="2" charset="0"/>
                <a:cs typeface="Tahoma" panose="020B0604030504040204" pitchFamily="34" charset="0"/>
              </a:rPr>
              <a:t>Speech and language therapy </a:t>
            </a:r>
          </a:p>
          <a:p>
            <a:pPr marL="342900" indent="-342900">
              <a:buFont typeface="Wingdings" pitchFamily="2" charset="2"/>
              <a:buChar char="§"/>
            </a:pPr>
            <a:r>
              <a:rPr lang="en-GB" dirty="0">
                <a:latin typeface="Inter" panose="02000503000000020004" pitchFamily="2" charset="0"/>
                <a:ea typeface="Inter" panose="02000503000000020004" pitchFamily="2" charset="0"/>
                <a:cs typeface="Tahoma" panose="020B0604030504040204" pitchFamily="34" charset="0"/>
              </a:rPr>
              <a:t>Dietician </a:t>
            </a:r>
          </a:p>
          <a:p>
            <a:pPr marL="342900" indent="-342900">
              <a:buFont typeface="Wingdings" pitchFamily="2" charset="2"/>
              <a:buChar char="§"/>
            </a:pPr>
            <a:r>
              <a:rPr lang="en-GB" dirty="0">
                <a:latin typeface="Inter" panose="02000503000000020004" pitchFamily="2" charset="0"/>
                <a:ea typeface="Inter" panose="02000503000000020004" pitchFamily="2" charset="0"/>
                <a:cs typeface="Tahoma" panose="020B0604030504040204" pitchFamily="34" charset="0"/>
              </a:rPr>
              <a:t>Physiotherapist.  </a:t>
            </a:r>
          </a:p>
          <a:p>
            <a:endParaRPr lang="en-GB" dirty="0">
              <a:latin typeface="Inter" panose="02000503000000020004" pitchFamily="2" charset="0"/>
              <a:ea typeface="Inter" panose="02000503000000020004" pitchFamily="2" charset="0"/>
            </a:endParaRPr>
          </a:p>
        </p:txBody>
      </p:sp>
      <p:pic>
        <p:nvPicPr>
          <p:cNvPr id="8" name="Picture 7">
            <a:extLst>
              <a:ext uri="{FF2B5EF4-FFF2-40B4-BE49-F238E27FC236}">
                <a16:creationId xmlns:a16="http://schemas.microsoft.com/office/drawing/2014/main" id="{408B652E-19CD-E35E-9DF7-FF0D64FA5744}"/>
              </a:ext>
            </a:extLst>
          </p:cNvPr>
          <p:cNvPicPr>
            <a:picLocks noChangeAspect="1"/>
          </p:cNvPicPr>
          <p:nvPr/>
        </p:nvPicPr>
        <p:blipFill>
          <a:blip r:embed="rId2"/>
          <a:stretch>
            <a:fillRect/>
          </a:stretch>
        </p:blipFill>
        <p:spPr>
          <a:xfrm>
            <a:off x="5076092" y="1818306"/>
            <a:ext cx="6253352" cy="4056834"/>
          </a:xfrm>
          <a:prstGeom prst="rect">
            <a:avLst/>
          </a:prstGeom>
        </p:spPr>
      </p:pic>
      <p:sp>
        <p:nvSpPr>
          <p:cNvPr id="2" name="Title 1">
            <a:extLst>
              <a:ext uri="{FF2B5EF4-FFF2-40B4-BE49-F238E27FC236}">
                <a16:creationId xmlns:a16="http://schemas.microsoft.com/office/drawing/2014/main" id="{56BDF369-89DB-516C-663E-2C973BE6ADA1}"/>
              </a:ext>
            </a:extLst>
          </p:cNvPr>
          <p:cNvSpPr>
            <a:spLocks noGrp="1"/>
          </p:cNvSpPr>
          <p:nvPr>
            <p:ph type="title"/>
          </p:nvPr>
        </p:nvSpPr>
        <p:spPr/>
        <p:txBody>
          <a:bodyPr/>
          <a:lstStyle/>
          <a:p>
            <a:r>
              <a:rPr lang="en-US" dirty="0"/>
              <a:t>Once Bob got to hospital he was treated by doctors and then was referred to the rehabilitation team.  </a:t>
            </a:r>
          </a:p>
        </p:txBody>
      </p:sp>
      <p:pic>
        <p:nvPicPr>
          <p:cNvPr id="9" name="Picture 8">
            <a:extLst>
              <a:ext uri="{FF2B5EF4-FFF2-40B4-BE49-F238E27FC236}">
                <a16:creationId xmlns:a16="http://schemas.microsoft.com/office/drawing/2014/main" id="{1C9576A8-B506-6840-0013-33A5BC9038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5505" y="6098329"/>
            <a:ext cx="1036288" cy="394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1840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4991482-5A63-61A0-048C-BCE2EAB5E04C}"/>
              </a:ext>
            </a:extLst>
          </p:cNvPr>
          <p:cNvSpPr>
            <a:spLocks noGrp="1"/>
          </p:cNvSpPr>
          <p:nvPr>
            <p:ph type="title"/>
          </p:nvPr>
        </p:nvSpPr>
        <p:spPr/>
        <p:txBody>
          <a:bodyPr/>
          <a:lstStyle/>
          <a:p>
            <a:r>
              <a:rPr lang="en-US" dirty="0"/>
              <a:t>You are going to be given a role in Bobs care</a:t>
            </a:r>
            <a:endParaRPr lang="en-US" b="1" dirty="0"/>
          </a:p>
        </p:txBody>
      </p:sp>
      <p:sp>
        <p:nvSpPr>
          <p:cNvPr id="7" name="Content Placeholder 6">
            <a:extLst>
              <a:ext uri="{FF2B5EF4-FFF2-40B4-BE49-F238E27FC236}">
                <a16:creationId xmlns:a16="http://schemas.microsoft.com/office/drawing/2014/main" id="{D3459EFB-801F-667A-EC7A-D57EF6FF0165}"/>
              </a:ext>
            </a:extLst>
          </p:cNvPr>
          <p:cNvSpPr>
            <a:spLocks noGrp="1"/>
          </p:cNvSpPr>
          <p:nvPr>
            <p:ph sz="half" idx="2"/>
          </p:nvPr>
        </p:nvSpPr>
        <p:spPr>
          <a:xfrm>
            <a:off x="334107" y="1276425"/>
            <a:ext cx="8669215" cy="4607281"/>
          </a:xfrm>
        </p:spPr>
        <p:txBody>
          <a:bodyPr>
            <a:normAutofit/>
          </a:bodyPr>
          <a:lstStyle/>
          <a:p>
            <a:pPr>
              <a:lnSpc>
                <a:spcPct val="100000"/>
              </a:lnSpc>
            </a:pPr>
            <a:r>
              <a:rPr lang="en-US" sz="2400" dirty="0"/>
              <a:t>(Groups of 5, each with a different role)</a:t>
            </a:r>
          </a:p>
          <a:p>
            <a:pPr>
              <a:lnSpc>
                <a:spcPct val="100000"/>
              </a:lnSpc>
            </a:pPr>
            <a:r>
              <a:rPr lang="en-US" sz="2400" dirty="0"/>
              <a:t>You need to research the different allied health professionals that would be involved in Bobs recovery. </a:t>
            </a:r>
          </a:p>
          <a:p>
            <a:pPr>
              <a:lnSpc>
                <a:spcPct val="100000"/>
              </a:lnSpc>
            </a:pPr>
            <a:r>
              <a:rPr lang="en-US" sz="2400" dirty="0"/>
              <a:t>Researching what is required to be qualified as that professional. </a:t>
            </a:r>
          </a:p>
          <a:p>
            <a:pPr>
              <a:lnSpc>
                <a:spcPct val="100000"/>
              </a:lnSpc>
            </a:pPr>
            <a:endParaRPr lang="en-US" sz="2400" dirty="0"/>
          </a:p>
          <a:p>
            <a:pPr marL="0" indent="0">
              <a:lnSpc>
                <a:spcPct val="100000"/>
              </a:lnSpc>
              <a:buNone/>
            </a:pPr>
            <a:r>
              <a:rPr lang="en-US" sz="2400" b="1" dirty="0"/>
              <a:t>THEN: </a:t>
            </a:r>
          </a:p>
          <a:p>
            <a:pPr marL="0" indent="0">
              <a:lnSpc>
                <a:spcPct val="100000"/>
              </a:lnSpc>
              <a:buNone/>
            </a:pPr>
            <a:r>
              <a:rPr lang="en-US" sz="2400" dirty="0"/>
              <a:t>It is your job to explain what you would do in that role for Bob and how you would help with his rehabilitation. </a:t>
            </a:r>
          </a:p>
          <a:p>
            <a:pPr>
              <a:lnSpc>
                <a:spcPct val="100000"/>
              </a:lnSpc>
            </a:pPr>
            <a:endParaRPr lang="en-US" sz="2400" dirty="0"/>
          </a:p>
          <a:p>
            <a:pPr>
              <a:lnSpc>
                <a:spcPct val="100000"/>
              </a:lnSpc>
            </a:pPr>
            <a:endParaRPr lang="en-US" sz="2400" dirty="0"/>
          </a:p>
        </p:txBody>
      </p:sp>
      <p:pic>
        <p:nvPicPr>
          <p:cNvPr id="8" name="Picture 7">
            <a:extLst>
              <a:ext uri="{FF2B5EF4-FFF2-40B4-BE49-F238E27FC236}">
                <a16:creationId xmlns:a16="http://schemas.microsoft.com/office/drawing/2014/main" id="{4036D99B-A4F2-597C-FF07-120C5AAA85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5505" y="6098329"/>
            <a:ext cx="1036288" cy="394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3803970"/>
      </p:ext>
    </p:extLst>
  </p:cSld>
  <p:clrMapOvr>
    <a:masterClrMapping/>
  </p:clrMapOvr>
</p:sld>
</file>

<file path=ppt/theme/theme1.xml><?xml version="1.0" encoding="utf-8"?>
<a:theme xmlns:a="http://schemas.openxmlformats.org/drawingml/2006/main" name="Careers &amp; Skills">
  <a:themeElements>
    <a:clrScheme name="Careers &amp; Skills">
      <a:dk1>
        <a:srgbClr val="000000"/>
      </a:dk1>
      <a:lt1>
        <a:srgbClr val="FFFFFF"/>
      </a:lt1>
      <a:dk2>
        <a:srgbClr val="3E1A1C"/>
      </a:dk2>
      <a:lt2>
        <a:srgbClr val="FFFFFF"/>
      </a:lt2>
      <a:accent1>
        <a:srgbClr val="C7B2EA"/>
      </a:accent1>
      <a:accent2>
        <a:srgbClr val="3ADCC9"/>
      </a:accent2>
      <a:accent3>
        <a:srgbClr val="D0C3D0"/>
      </a:accent3>
      <a:accent4>
        <a:srgbClr val="635865"/>
      </a:accent4>
      <a:accent5>
        <a:srgbClr val="3F2A59"/>
      </a:accent5>
      <a:accent6>
        <a:srgbClr val="E3D8F5"/>
      </a:accent6>
      <a:hlink>
        <a:srgbClr val="C7B2EA"/>
      </a:hlink>
      <a:folHlink>
        <a:srgbClr val="D5C5E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3B37C370094A947B45A665807D95A87" ma:contentTypeVersion="33" ma:contentTypeDescription="Create a new document." ma:contentTypeScope="" ma:versionID="e81f58c608359e745d252ca715e5d9f4">
  <xsd:schema xmlns:xsd="http://www.w3.org/2001/XMLSchema" xmlns:xs="http://www.w3.org/2001/XMLSchema" xmlns:p="http://schemas.microsoft.com/office/2006/metadata/properties" xmlns:ns1="c51e0c16-3c70-4bed-930f-b02839d0dd8b" xmlns:ns3="5f308053-a768-43f1-bf66-06210bb74c0d" targetNamespace="http://schemas.microsoft.com/office/2006/metadata/properties" ma:root="true" ma:fieldsID="e1a01f29c5ff43f598b60aeb9896ffb7" ns1:_="" ns3:_="">
    <xsd:import namespace="c51e0c16-3c70-4bed-930f-b02839d0dd8b"/>
    <xsd:import namespace="5f308053-a768-43f1-bf66-06210bb74c0d"/>
    <xsd:element name="properties">
      <xsd:complexType>
        <xsd:sequence>
          <xsd:element name="documentManagement">
            <xsd:complexType>
              <xsd:all>
                <xsd:element ref="ns1:Review_x0020_Status" minOccurs="0"/>
                <xsd:element ref="ns1:Link" minOccurs="0"/>
                <xsd:element ref="ns1:_Flow_SignoffStatus" minOccurs="0"/>
                <xsd:element ref="ns1:MigrationWizId" minOccurs="0"/>
                <xsd:element ref="ns1:MigrationWizIdPermissions" minOccurs="0"/>
                <xsd:element ref="ns1:MigrationWizIdPermissionLevels" minOccurs="0"/>
                <xsd:element ref="ns1:MigrationWizIdDocumentLibraryPermissions" minOccurs="0"/>
                <xsd:element ref="ns1:MigrationWizIdSecurityGroups" minOccurs="0"/>
                <xsd:element ref="ns1:MediaServiceMetadata" minOccurs="0"/>
                <xsd:element ref="ns1:MediaServiceFastMetadata" minOccurs="0"/>
                <xsd:element ref="ns1:MediaServiceDateTaken" minOccurs="0"/>
                <xsd:element ref="ns1:MediaServiceAutoKeyPoints" minOccurs="0"/>
                <xsd:element ref="ns1:MediaServiceKeyPoints" minOccurs="0"/>
                <xsd:element ref="ns1:MediaServiceAutoTags" minOccurs="0"/>
                <xsd:element ref="ns1:MediaServiceOCR" minOccurs="0"/>
                <xsd:element ref="ns1:MediaServiceGenerationTime" minOccurs="0"/>
                <xsd:element ref="ns1:MediaServiceEventHashCode" minOccurs="0"/>
                <xsd:element ref="ns1:MediaServiceLocation" minOccurs="0"/>
                <xsd:element ref="ns3:SharedWithUsers" minOccurs="0"/>
                <xsd:element ref="ns3:SharedWithDetails" minOccurs="0"/>
                <xsd:element ref="ns1:MediaLengthInSeconds" minOccurs="0"/>
                <xsd:element ref="ns1:lcf76f155ced4ddcb4097134ff3c332f" minOccurs="0"/>
                <xsd:element ref="ns3:TaxCatchAll" minOccurs="0"/>
                <xsd:element ref="ns1:MediaServiceObjectDetectorVersions" minOccurs="0"/>
                <xsd:element ref="ns1:Progress" minOccurs="0"/>
                <xsd:element ref="ns1:Modes" minOccurs="0"/>
                <xsd:element ref="ns1:MediaServiceSearchProperties" minOccurs="0"/>
                <xsd:element ref="ns1: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1e0c16-3c70-4bed-930f-b02839d0dd8b" elementFormDefault="qualified">
    <xsd:import namespace="http://schemas.microsoft.com/office/2006/documentManagement/types"/>
    <xsd:import namespace="http://schemas.microsoft.com/office/infopath/2007/PartnerControls"/>
    <xsd:element name="Review_x0020_Status" ma:index="0" nillable="true" ma:displayName="Review Status" ma:format="Dropdown" ma:internalName="Review_x0020_Status">
      <xsd:complexType>
        <xsd:complexContent>
          <xsd:extension base="dms:MultiChoiceFillIn">
            <xsd:sequence>
              <xsd:element name="Value" maxOccurs="unbounded" minOccurs="0" nillable="true">
                <xsd:simpleType>
                  <xsd:union memberTypes="dms:Text">
                    <xsd:simpleType>
                      <xsd:restriction base="dms:Choice">
                        <xsd:enumeration value="In Process"/>
                        <xsd:enumeration value="In Review"/>
                        <xsd:enumeration value="Signed Off"/>
                      </xsd:restriction>
                    </xsd:simpleType>
                  </xsd:union>
                </xsd:simpleType>
              </xsd:element>
            </xsd:sequence>
          </xsd:extension>
        </xsd:complexContent>
      </xsd:complexType>
    </xsd:element>
    <xsd:element name="Link" ma:index="4" nillable="true" ma:displayName="Link" ma:format="Hyperlink" ma:internalName="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Flow_SignoffStatus" ma:index="5" nillable="true" ma:displayName="Sign-off status" ma:hidden="true" ma:internalName="Sign_x002d_off_x0020_status" ma:readOnly="false">
      <xsd:simpleType>
        <xsd:restriction base="dms:Text"/>
      </xsd:simpleType>
    </xsd:element>
    <xsd:element name="MigrationWizId" ma:index="8" nillable="true" ma:displayName="MigrationWizId" ma:hidden="true" ma:internalName="MigrationWizId" ma:readOnly="false">
      <xsd:simpleType>
        <xsd:restriction base="dms:Text"/>
      </xsd:simpleType>
    </xsd:element>
    <xsd:element name="MigrationWizIdPermissions" ma:index="9" nillable="true" ma:displayName="MigrationWizIdPermissions" ma:hidden="true" ma:internalName="MigrationWizIdPermissions" ma:readOnly="false">
      <xsd:simpleType>
        <xsd:restriction base="dms:Text"/>
      </xsd:simpleType>
    </xsd:element>
    <xsd:element name="MigrationWizIdPermissionLevels" ma:index="10" nillable="true" ma:displayName="MigrationWizIdPermissionLevels" ma:hidden="true" ma:internalName="MigrationWizIdPermissionLevels" ma:readOnly="false">
      <xsd:simpleType>
        <xsd:restriction base="dms:Text"/>
      </xsd:simpleType>
    </xsd:element>
    <xsd:element name="MigrationWizIdDocumentLibraryPermissions" ma:index="11" nillable="true" ma:displayName="MigrationWizIdDocumentLibraryPermissions" ma:hidden="true" ma:internalName="MigrationWizIdDocumentLibraryPermissions" ma:readOnly="false">
      <xsd:simpleType>
        <xsd:restriction base="dms:Text"/>
      </xsd:simpleType>
    </xsd:element>
    <xsd:element name="MigrationWizIdSecurityGroups" ma:index="12" nillable="true" ma:displayName="MigrationWizIdSecurityGroups" ma:hidden="true" ma:internalName="MigrationWizIdSecurityGroups" ma:readOnly="false">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true">
      <xsd:simpleType>
        <xsd:restriction base="dms:Note"/>
      </xsd:simpleType>
    </xsd:element>
    <xsd:element name="MediaServiceAutoTags" ma:index="18" nillable="true" ma:displayName="Tags" ma:hidden="true" ma:internalName="MediaServiceAutoTags" ma:readOnly="true">
      <xsd:simpleType>
        <xsd:restriction base="dms:Text"/>
      </xsd:simpleType>
    </xsd:element>
    <xsd:element name="MediaServiceOCR" ma:index="19" nillable="true" ma:displayName="Extracted Text" ma:hidden="true" ma:internalName="MediaServiceOCR" ma:readOnly="true">
      <xsd:simpleType>
        <xsd:restriction base="dms:Note"/>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Location" ma:index="22" nillable="true" ma:displayName="Location" ma:hidden="true" ma:internalName="MediaServiceLocation" ma:readOnly="true">
      <xsd:simpleType>
        <xsd:restriction base="dms:Text"/>
      </xsd:simpleType>
    </xsd:element>
    <xsd:element name="MediaLengthInSeconds" ma:index="26" nillable="true" ma:displayName="Length (seconds)" ma:hidden="true" ma:internalName="MediaLengthInSeconds" ma:readOnly="true">
      <xsd:simpleType>
        <xsd:restriction base="dms:Unknown"/>
      </xsd:simpleType>
    </xsd:element>
    <xsd:element name="lcf76f155ced4ddcb4097134ff3c332f" ma:index="28" nillable="true" ma:taxonomy="true" ma:internalName="lcf76f155ced4ddcb4097134ff3c332f" ma:taxonomyFieldName="MediaServiceImageTags" ma:displayName="Image Tags" ma:readOnly="false" ma:fieldId="{5cf76f15-5ced-4ddc-b409-7134ff3c332f}" ma:taxonomyMulti="true" ma:sspId="34afddb5-dc7d-4a25-90c0-e68c37b0a60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2" nillable="true" ma:displayName="MediaServiceObjectDetectorVersions" ma:description="" ma:hidden="true" ma:indexed="true" ma:internalName="MediaServiceObjectDetectorVersions" ma:readOnly="true">
      <xsd:simpleType>
        <xsd:restriction base="dms:Text"/>
      </xsd:simpleType>
    </xsd:element>
    <xsd:element name="Progress" ma:index="33" nillable="true" ma:displayName="Progress" ma:default="In Review" ma:description="Where is this document in process" ma:format="Dropdown" ma:internalName="Progress">
      <xsd:simpleType>
        <xsd:restriction base="dms:Choice">
          <xsd:enumeration value="In Review"/>
          <xsd:enumeration value="With TVCA Comm"/>
          <xsd:enumeration value="Live on Website"/>
          <xsd:enumeration value="Archived"/>
        </xsd:restriction>
      </xsd:simpleType>
    </xsd:element>
    <xsd:element name="Modes" ma:index="34" nillable="true" ma:displayName="Modes" ma:description="Which modes does this scheme include" ma:format="Dropdown" ma:internalName="Modes">
      <xsd:simpleType>
        <xsd:restriction base="dms:Text">
          <xsd:maxLength value="255"/>
        </xsd:restriction>
      </xsd:simpleType>
    </xsd:element>
    <xsd:element name="MediaServiceSearchProperties" ma:index="35" nillable="true" ma:displayName="MediaServiceSearchProperties" ma:hidden="true" ma:internalName="MediaServiceSearchProperties" ma:readOnly="true">
      <xsd:simpleType>
        <xsd:restriction base="dms:Note"/>
      </xsd:simpleType>
    </xsd:element>
    <xsd:element name="MediaServiceBillingMetadata" ma:index="3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308053-a768-43f1-bf66-06210bb74c0d" elementFormDefault="qualified">
    <xsd:import namespace="http://schemas.microsoft.com/office/2006/documentManagement/types"/>
    <xsd:import namespace="http://schemas.microsoft.com/office/infopath/2007/PartnerControls"/>
    <xsd:element name="SharedWithUsers" ma:index="23"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hidden="true" ma:internalName="SharedWithDetails" ma:readOnly="true">
      <xsd:simpleType>
        <xsd:restriction base="dms:Note"/>
      </xsd:simpleType>
    </xsd:element>
    <xsd:element name="TaxCatchAll" ma:index="29" nillable="true" ma:displayName="Taxonomy Catch All Column" ma:hidden="true" ma:list="{43247f23-7141-4778-a08d-7843529ef0d0}" ma:internalName="TaxCatchAll" ma:readOnly="false" ma:showField="CatchAllData" ma:web="5f308053-a768-43f1-bf66-06210bb74c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igrationWizIdPermissionLevels xmlns="c51e0c16-3c70-4bed-930f-b02839d0dd8b" xsi:nil="true"/>
    <MigrationWizId xmlns="c51e0c16-3c70-4bed-930f-b02839d0dd8b" xsi:nil="true"/>
    <MigrationWizIdPermissions xmlns="c51e0c16-3c70-4bed-930f-b02839d0dd8b" xsi:nil="true"/>
    <MigrationWizIdDocumentLibraryPermissions xmlns="c51e0c16-3c70-4bed-930f-b02839d0dd8b" xsi:nil="true"/>
    <TaxCatchAll xmlns="5f308053-a768-43f1-bf66-06210bb74c0d" xsi:nil="true"/>
    <lcf76f155ced4ddcb4097134ff3c332f xmlns="c51e0c16-3c70-4bed-930f-b02839d0dd8b">
      <Terms xmlns="http://schemas.microsoft.com/office/infopath/2007/PartnerControls"/>
    </lcf76f155ced4ddcb4097134ff3c332f>
    <MigrationWizIdSecurityGroups xmlns="c51e0c16-3c70-4bed-930f-b02839d0dd8b" xsi:nil="true"/>
    <Review_x0020_Status xmlns="c51e0c16-3c70-4bed-930f-b02839d0dd8b" xsi:nil="true"/>
    <Progress xmlns="c51e0c16-3c70-4bed-930f-b02839d0dd8b">In Review</Progress>
    <Link xmlns="c51e0c16-3c70-4bed-930f-b02839d0dd8b">
      <Url xsi:nil="true"/>
      <Description xsi:nil="true"/>
    </Link>
    <_Flow_SignoffStatus xmlns="c51e0c16-3c70-4bed-930f-b02839d0dd8b" xsi:nil="true"/>
    <Modes xmlns="c51e0c16-3c70-4bed-930f-b02839d0dd8b" xsi:nil="true"/>
  </documentManagement>
</p:properties>
</file>

<file path=customXml/itemProps1.xml><?xml version="1.0" encoding="utf-8"?>
<ds:datastoreItem xmlns:ds="http://schemas.openxmlformats.org/officeDocument/2006/customXml" ds:itemID="{4A592CD5-2983-4C3F-891C-5C6F3C854985}">
  <ds:schemaRefs>
    <ds:schemaRef ds:uri="http://schemas.microsoft.com/sharepoint/v3/contenttype/forms"/>
  </ds:schemaRefs>
</ds:datastoreItem>
</file>

<file path=customXml/itemProps2.xml><?xml version="1.0" encoding="utf-8"?>
<ds:datastoreItem xmlns:ds="http://schemas.openxmlformats.org/officeDocument/2006/customXml" ds:itemID="{1F00C7DC-D1D7-43A2-82AF-703F8C214B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51e0c16-3c70-4bed-930f-b02839d0dd8b"/>
    <ds:schemaRef ds:uri="5f308053-a768-43f1-bf66-06210bb74c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3392D4B-F9B8-4B52-A57E-ECCE311D2319}">
  <ds:schemaRefs>
    <ds:schemaRef ds:uri="c51e0c16-3c70-4bed-930f-b02839d0dd8b"/>
    <ds:schemaRef ds:uri="http://schemas.microsoft.com/office/2006/documentManagement/types"/>
    <ds:schemaRef ds:uri="http://purl.org/dc/dcmitype/"/>
    <ds:schemaRef ds:uri="http://purl.org/dc/terms/"/>
    <ds:schemaRef ds:uri="http://purl.org/dc/elements/1.1/"/>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 ds:uri="5f308053-a768-43f1-bf66-06210bb74c0d"/>
  </ds:schemaRefs>
</ds:datastoreItem>
</file>

<file path=docProps/app.xml><?xml version="1.0" encoding="utf-8"?>
<Properties xmlns="http://schemas.openxmlformats.org/officeDocument/2006/extended-properties" xmlns:vt="http://schemas.openxmlformats.org/officeDocument/2006/docPropsVTypes">
  <TotalTime>327</TotalTime>
  <Words>965</Words>
  <Application>Microsoft Macintosh PowerPoint</Application>
  <PresentationFormat>Widescreen</PresentationFormat>
  <Paragraphs>117</Paragraphs>
  <Slides>16</Slides>
  <Notes>1</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Inter</vt:lpstr>
      <vt:lpstr>Inter Light</vt:lpstr>
      <vt:lpstr>Inter SemiBold</vt:lpstr>
      <vt:lpstr>Tahoma</vt:lpstr>
      <vt:lpstr>Wingdings</vt:lpstr>
      <vt:lpstr>Careers &amp; Skills</vt:lpstr>
      <vt:lpstr>Allied Health Professionals </vt:lpstr>
      <vt:lpstr>Overview for teacher </vt:lpstr>
      <vt:lpstr>Who could help me?</vt:lpstr>
      <vt:lpstr>Aims: </vt:lpstr>
      <vt:lpstr>NHS health care professionals</vt:lpstr>
      <vt:lpstr>Say hello to Robert, he prefers Bob…  </vt:lpstr>
      <vt:lpstr>Let's follow Bobs story and identify the different allied health professionals that supported him…</vt:lpstr>
      <vt:lpstr>Once Bob got to hospital he was treated by doctors and then was referred to the rehabilitation team.  </vt:lpstr>
      <vt:lpstr>You are going to be given a role in Bobs care</vt:lpstr>
      <vt:lpstr>PowerPoint Presentation</vt:lpstr>
      <vt:lpstr>Resources </vt:lpstr>
      <vt:lpstr>Bring your group back together</vt:lpstr>
      <vt:lpstr>Demonstrate: </vt:lpstr>
      <vt:lpstr>Consolidate: </vt:lpstr>
      <vt:lpstr>Next steps…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Better.</dc:creator>
  <cp:lastModifiedBy>Emma Morris</cp:lastModifiedBy>
  <cp:revision>26</cp:revision>
  <dcterms:created xsi:type="dcterms:W3CDTF">2023-01-18T13:08:49Z</dcterms:created>
  <dcterms:modified xsi:type="dcterms:W3CDTF">2025-07-14T07:45:27Z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0x010100A3B37C370094A947B45A665807D95A87</vt:lpwstr>
  </property>
  <property fmtid="{D5CDD505-2E9C-101B-9397-08002B2CF9AE}" pid="3" name="MediaServiceImageTags">
    <vt:lpwstr/>
  </property>
</Properties>
</file>