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257" r:id="rId5"/>
    <p:sldId id="2134806090" r:id="rId6"/>
    <p:sldId id="2134806091" r:id="rId7"/>
    <p:sldId id="2134806078" r:id="rId8"/>
    <p:sldId id="2134806092" r:id="rId9"/>
    <p:sldId id="660" r:id="rId10"/>
    <p:sldId id="2134806093" r:id="rId11"/>
    <p:sldId id="2134806094" r:id="rId12"/>
    <p:sldId id="273" r:id="rId13"/>
    <p:sldId id="277" r:id="rId14"/>
    <p:sldId id="2134806086" r:id="rId15"/>
    <p:sldId id="269" r:id="rId16"/>
    <p:sldId id="270" r:id="rId17"/>
    <p:sldId id="2134806095" r:id="rId18"/>
    <p:sldId id="266" r:id="rId19"/>
    <p:sldId id="271" r:id="rId20"/>
    <p:sldId id="279" r:id="rId21"/>
    <p:sldId id="2134806083" r:id="rId22"/>
    <p:sldId id="2134806080" r:id="rId23"/>
    <p:sldId id="281" r:id="rId24"/>
    <p:sldId id="2134806088" r:id="rId25"/>
    <p:sldId id="2134806089" r:id="rId26"/>
    <p:sldId id="282" r:id="rId27"/>
    <p:sldId id="2134806084" r:id="rId28"/>
    <p:sldId id="283" r:id="rId29"/>
    <p:sldId id="2134806096" r:id="rId30"/>
    <p:sldId id="2134806097" r:id="rId31"/>
    <p:sldId id="275" r:id="rId32"/>
    <p:sldId id="2134806081" r:id="rId33"/>
    <p:sldId id="2134806098" r:id="rId34"/>
    <p:sldId id="264" r:id="rId35"/>
    <p:sldId id="265" r:id="rId36"/>
    <p:sldId id="21348060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a:srgbClr val="FF66FF"/>
    <a:srgbClr val="3E1A1C"/>
    <a:srgbClr val="175C82"/>
    <a:srgbClr val="D0D1DB"/>
    <a:srgbClr val="54B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5"/>
  </p:normalViewPr>
  <p:slideViewPr>
    <p:cSldViewPr snapToGrid="0" showGuides="1">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orris" userId="70c6f1a6-3d9c-40dc-abd7-ac4fa70f9b1e" providerId="ADAL" clId="{449DC321-ABB5-BB40-BC24-CF67EBC0382F}"/>
    <pc:docChg chg="undo custSel addSld delSld modSld sldOrd">
      <pc:chgData name="Emma Morris" userId="70c6f1a6-3d9c-40dc-abd7-ac4fa70f9b1e" providerId="ADAL" clId="{449DC321-ABB5-BB40-BC24-CF67EBC0382F}" dt="2025-06-17T14:19:56.342" v="2120"/>
      <pc:docMkLst>
        <pc:docMk/>
      </pc:docMkLst>
      <pc:sldChg chg="addSp delSp modSp mod">
        <pc:chgData name="Emma Morris" userId="70c6f1a6-3d9c-40dc-abd7-ac4fa70f9b1e" providerId="ADAL" clId="{449DC321-ABB5-BB40-BC24-CF67EBC0382F}" dt="2025-06-17T13:50:07.859" v="2072" actId="14100"/>
        <pc:sldMkLst>
          <pc:docMk/>
          <pc:sldMk cId="1901457576" sldId="257"/>
        </pc:sldMkLst>
        <pc:spChg chg="mod">
          <ac:chgData name="Emma Morris" userId="70c6f1a6-3d9c-40dc-abd7-ac4fa70f9b1e" providerId="ADAL" clId="{449DC321-ABB5-BB40-BC24-CF67EBC0382F}" dt="2025-06-06T13:29:12.925" v="1204" actId="20577"/>
          <ac:spMkLst>
            <pc:docMk/>
            <pc:sldMk cId="1901457576" sldId="257"/>
            <ac:spMk id="2" creationId="{E67ADC7E-BE84-501D-45C6-77B74A8CB01F}"/>
          </ac:spMkLst>
        </pc:spChg>
        <pc:picChg chg="add mod">
          <ac:chgData name="Emma Morris" userId="70c6f1a6-3d9c-40dc-abd7-ac4fa70f9b1e" providerId="ADAL" clId="{449DC321-ABB5-BB40-BC24-CF67EBC0382F}" dt="2025-06-17T13:50:07.859" v="2072" actId="14100"/>
          <ac:picMkLst>
            <pc:docMk/>
            <pc:sldMk cId="1901457576" sldId="257"/>
            <ac:picMk id="4" creationId="{78230F39-CB14-3EDA-4C7A-24F1D65C07B0}"/>
          </ac:picMkLst>
        </pc:picChg>
        <pc:picChg chg="mod">
          <ac:chgData name="Emma Morris" userId="70c6f1a6-3d9c-40dc-abd7-ac4fa70f9b1e" providerId="ADAL" clId="{449DC321-ABB5-BB40-BC24-CF67EBC0382F}" dt="2025-06-17T13:49:56.953" v="2067" actId="1076"/>
          <ac:picMkLst>
            <pc:docMk/>
            <pc:sldMk cId="1901457576" sldId="257"/>
            <ac:picMk id="5" creationId="{240BB6E0-3E2D-07EC-E422-648628C03375}"/>
          </ac:picMkLst>
        </pc:picChg>
        <pc:picChg chg="add mod">
          <ac:chgData name="Emma Morris" userId="70c6f1a6-3d9c-40dc-abd7-ac4fa70f9b1e" providerId="ADAL" clId="{449DC321-ABB5-BB40-BC24-CF67EBC0382F}" dt="2025-06-17T13:49:55.857" v="2066"/>
          <ac:picMkLst>
            <pc:docMk/>
            <pc:sldMk cId="1901457576" sldId="257"/>
            <ac:picMk id="8" creationId="{40A7FC54-C71C-FF95-6CC6-4E74FF4A91B3}"/>
          </ac:picMkLst>
        </pc:picChg>
      </pc:sldChg>
      <pc:sldChg chg="addSp delSp modSp mod modClrScheme chgLayout">
        <pc:chgData name="Emma Morris" userId="70c6f1a6-3d9c-40dc-abd7-ac4fa70f9b1e" providerId="ADAL" clId="{449DC321-ABB5-BB40-BC24-CF67EBC0382F}" dt="2025-06-17T13:53:02.630" v="2117"/>
        <pc:sldMkLst>
          <pc:docMk/>
          <pc:sldMk cId="1974342112" sldId="264"/>
        </pc:sldMkLst>
        <pc:spChg chg="mod ord">
          <ac:chgData name="Emma Morris" userId="70c6f1a6-3d9c-40dc-abd7-ac4fa70f9b1e" providerId="ADAL" clId="{449DC321-ABB5-BB40-BC24-CF67EBC0382F}" dt="2025-06-06T13:40:56.718" v="1294" actId="700"/>
          <ac:spMkLst>
            <pc:docMk/>
            <pc:sldMk cId="1974342112" sldId="264"/>
            <ac:spMk id="2" creationId="{ABA8E94A-1FF7-A2DC-1B49-84D3EA3F7C1B}"/>
          </ac:spMkLst>
        </pc:spChg>
        <pc:spChg chg="add mod ord">
          <ac:chgData name="Emma Morris" userId="70c6f1a6-3d9c-40dc-abd7-ac4fa70f9b1e" providerId="ADAL" clId="{449DC321-ABB5-BB40-BC24-CF67EBC0382F}" dt="2025-06-06T13:55:07.784" v="2060" actId="2710"/>
          <ac:spMkLst>
            <pc:docMk/>
            <pc:sldMk cId="1974342112" sldId="264"/>
            <ac:spMk id="7" creationId="{51DA4B27-AA7F-22E1-4E0C-944745C055E8}"/>
          </ac:spMkLst>
        </pc:spChg>
        <pc:grpChg chg="add mod">
          <ac:chgData name="Emma Morris" userId="70c6f1a6-3d9c-40dc-abd7-ac4fa70f9b1e" providerId="ADAL" clId="{449DC321-ABB5-BB40-BC24-CF67EBC0382F}" dt="2025-06-06T13:42:36.692" v="1717" actId="1076"/>
          <ac:grpSpMkLst>
            <pc:docMk/>
            <pc:sldMk cId="1974342112" sldId="264"/>
            <ac:grpSpMk id="5" creationId="{32CDBF63-18F5-9B3D-282C-6152481E866F}"/>
          </ac:grpSpMkLst>
        </pc:grpChg>
        <pc:picChg chg="add mod">
          <ac:chgData name="Emma Morris" userId="70c6f1a6-3d9c-40dc-abd7-ac4fa70f9b1e" providerId="ADAL" clId="{449DC321-ABB5-BB40-BC24-CF67EBC0382F}" dt="2025-06-17T13:53:02.630" v="2117"/>
          <ac:picMkLst>
            <pc:docMk/>
            <pc:sldMk cId="1974342112" sldId="264"/>
            <ac:picMk id="3" creationId="{84D97955-BACD-EE42-D0FC-97933263F236}"/>
          </ac:picMkLst>
        </pc:picChg>
        <pc:picChg chg="mod">
          <ac:chgData name="Emma Morris" userId="70c6f1a6-3d9c-40dc-abd7-ac4fa70f9b1e" providerId="ADAL" clId="{449DC321-ABB5-BB40-BC24-CF67EBC0382F}" dt="2025-06-06T13:39:32.256" v="1265" actId="164"/>
          <ac:picMkLst>
            <pc:docMk/>
            <pc:sldMk cId="1974342112" sldId="264"/>
            <ac:picMk id="6" creationId="{DA8FBCDD-1415-44AE-A2D7-C624B8E28E69}"/>
          </ac:picMkLst>
        </pc:picChg>
        <pc:picChg chg="mod">
          <ac:chgData name="Emma Morris" userId="70c6f1a6-3d9c-40dc-abd7-ac4fa70f9b1e" providerId="ADAL" clId="{449DC321-ABB5-BB40-BC24-CF67EBC0382F}" dt="2025-06-06T13:42:36.692" v="1717" actId="1076"/>
          <ac:picMkLst>
            <pc:docMk/>
            <pc:sldMk cId="1974342112" sldId="264"/>
            <ac:picMk id="10" creationId="{84F6A9FE-C110-4D0D-81C3-25B779CE9338}"/>
          </ac:picMkLst>
        </pc:picChg>
        <pc:picChg chg="mod">
          <ac:chgData name="Emma Morris" userId="70c6f1a6-3d9c-40dc-abd7-ac4fa70f9b1e" providerId="ADAL" clId="{449DC321-ABB5-BB40-BC24-CF67EBC0382F}" dt="2025-06-06T13:39:32.256" v="1265" actId="164"/>
          <ac:picMkLst>
            <pc:docMk/>
            <pc:sldMk cId="1974342112" sldId="264"/>
            <ac:picMk id="12" creationId="{237A945D-FACB-4E48-A56D-41EC84816E10}"/>
          </ac:picMkLst>
        </pc:picChg>
      </pc:sldChg>
      <pc:sldChg chg="addSp delSp modSp mod chgLayout">
        <pc:chgData name="Emma Morris" userId="70c6f1a6-3d9c-40dc-abd7-ac4fa70f9b1e" providerId="ADAL" clId="{449DC321-ABB5-BB40-BC24-CF67EBC0382F}" dt="2025-06-17T13:53:04.070" v="2118"/>
        <pc:sldMkLst>
          <pc:docMk/>
          <pc:sldMk cId="3862017095" sldId="265"/>
        </pc:sldMkLst>
        <pc:spChg chg="mod ord">
          <ac:chgData name="Emma Morris" userId="70c6f1a6-3d9c-40dc-abd7-ac4fa70f9b1e" providerId="ADAL" clId="{449DC321-ABB5-BB40-BC24-CF67EBC0382F}" dt="2025-06-06T13:55:12.939" v="2062" actId="2710"/>
          <ac:spMkLst>
            <pc:docMk/>
            <pc:sldMk cId="3862017095" sldId="265"/>
            <ac:spMk id="3" creationId="{D7D2D993-B8AC-D404-74A2-A337E814D14D}"/>
          </ac:spMkLst>
        </pc:spChg>
        <pc:spChg chg="add mod ord">
          <ac:chgData name="Emma Morris" userId="70c6f1a6-3d9c-40dc-abd7-ac4fa70f9b1e" providerId="ADAL" clId="{449DC321-ABB5-BB40-BC24-CF67EBC0382F}" dt="2025-06-05T15:23:15.124" v="803" actId="20577"/>
          <ac:spMkLst>
            <pc:docMk/>
            <pc:sldMk cId="3862017095" sldId="265"/>
            <ac:spMk id="5" creationId="{88428A7D-3640-337D-946B-758575428E50}"/>
          </ac:spMkLst>
        </pc:spChg>
        <pc:picChg chg="add mod">
          <ac:chgData name="Emma Morris" userId="70c6f1a6-3d9c-40dc-abd7-ac4fa70f9b1e" providerId="ADAL" clId="{449DC321-ABB5-BB40-BC24-CF67EBC0382F}" dt="2025-06-17T13:53:04.070" v="2118"/>
          <ac:picMkLst>
            <pc:docMk/>
            <pc:sldMk cId="3862017095" sldId="265"/>
            <ac:picMk id="2" creationId="{C2DC4429-C80F-02AD-024E-BF81C3FE5314}"/>
          </ac:picMkLst>
        </pc:picChg>
        <pc:picChg chg="add mod modCrop">
          <ac:chgData name="Emma Morris" userId="70c6f1a6-3d9c-40dc-abd7-ac4fa70f9b1e" providerId="ADAL" clId="{449DC321-ABB5-BB40-BC24-CF67EBC0382F}" dt="2025-06-06T13:37:51.906" v="1244" actId="18131"/>
          <ac:picMkLst>
            <pc:docMk/>
            <pc:sldMk cId="3862017095" sldId="265"/>
            <ac:picMk id="4" creationId="{3FBA07F4-62E0-832A-285C-19777B26EDDB}"/>
          </ac:picMkLst>
        </pc:picChg>
      </pc:sldChg>
      <pc:sldChg chg="addSp delSp modSp mod">
        <pc:chgData name="Emma Morris" userId="70c6f1a6-3d9c-40dc-abd7-ac4fa70f9b1e" providerId="ADAL" clId="{449DC321-ABB5-BB40-BC24-CF67EBC0382F}" dt="2025-06-17T13:52:40.600" v="2102"/>
        <pc:sldMkLst>
          <pc:docMk/>
          <pc:sldMk cId="2619829544" sldId="266"/>
        </pc:sldMkLst>
        <pc:spChg chg="mod">
          <ac:chgData name="Emma Morris" userId="70c6f1a6-3d9c-40dc-abd7-ac4fa70f9b1e" providerId="ADAL" clId="{449DC321-ABB5-BB40-BC24-CF67EBC0382F}" dt="2025-06-05T15:10:49.917" v="612" actId="14100"/>
          <ac:spMkLst>
            <pc:docMk/>
            <pc:sldMk cId="2619829544" sldId="266"/>
            <ac:spMk id="2" creationId="{ABA8E94A-1FF7-A2DC-1B49-84D3EA3F7C1B}"/>
          </ac:spMkLst>
        </pc:spChg>
        <pc:spChg chg="mod">
          <ac:chgData name="Emma Morris" userId="70c6f1a6-3d9c-40dc-abd7-ac4fa70f9b1e" providerId="ADAL" clId="{449DC321-ABB5-BB40-BC24-CF67EBC0382F}" dt="2025-06-05T15:10:53.396" v="613" actId="1076"/>
          <ac:spMkLst>
            <pc:docMk/>
            <pc:sldMk cId="2619829544" sldId="266"/>
            <ac:spMk id="3" creationId="{D7D2D993-B8AC-D404-74A2-A337E814D14D}"/>
          </ac:spMkLst>
        </pc:spChg>
        <pc:picChg chg="add mod">
          <ac:chgData name="Emma Morris" userId="70c6f1a6-3d9c-40dc-abd7-ac4fa70f9b1e" providerId="ADAL" clId="{449DC321-ABB5-BB40-BC24-CF67EBC0382F}" dt="2025-06-17T13:52:40.600" v="2102"/>
          <ac:picMkLst>
            <pc:docMk/>
            <pc:sldMk cId="2619829544" sldId="266"/>
            <ac:picMk id="4" creationId="{F7267DDA-79B3-1CD6-46A2-257769DF0B92}"/>
          </ac:picMkLst>
        </pc:picChg>
        <pc:picChg chg="add mod">
          <ac:chgData name="Emma Morris" userId="70c6f1a6-3d9c-40dc-abd7-ac4fa70f9b1e" providerId="ADAL" clId="{449DC321-ABB5-BB40-BC24-CF67EBC0382F}" dt="2025-06-05T15:10:44.430" v="611" actId="18131"/>
          <ac:picMkLst>
            <pc:docMk/>
            <pc:sldMk cId="2619829544" sldId="266"/>
            <ac:picMk id="5122" creationId="{8A19CAC5-BE56-A9F9-EA17-5A58A9FDFD72}"/>
          </ac:picMkLst>
        </pc:picChg>
      </pc:sldChg>
      <pc:sldChg chg="delSp modSp add del mod delAnim">
        <pc:chgData name="Emma Morris" userId="70c6f1a6-3d9c-40dc-abd7-ac4fa70f9b1e" providerId="ADAL" clId="{449DC321-ABB5-BB40-BC24-CF67EBC0382F}" dt="2025-06-05T14:53:21.631" v="356" actId="2696"/>
        <pc:sldMkLst>
          <pc:docMk/>
          <pc:sldMk cId="3057595735" sldId="267"/>
        </pc:sldMkLst>
      </pc:sldChg>
      <pc:sldChg chg="addSp delSp modSp mod chgLayout">
        <pc:chgData name="Emma Morris" userId="70c6f1a6-3d9c-40dc-abd7-ac4fa70f9b1e" providerId="ADAL" clId="{449DC321-ABB5-BB40-BC24-CF67EBC0382F}" dt="2025-06-17T13:52:33.631" v="2098"/>
        <pc:sldMkLst>
          <pc:docMk/>
          <pc:sldMk cId="2180600705" sldId="269"/>
        </pc:sldMkLst>
        <pc:spChg chg="mod ord">
          <ac:chgData name="Emma Morris" userId="70c6f1a6-3d9c-40dc-abd7-ac4fa70f9b1e" providerId="ADAL" clId="{449DC321-ABB5-BB40-BC24-CF67EBC0382F}" dt="2025-06-05T15:12:01.506" v="636" actId="700"/>
          <ac:spMkLst>
            <pc:docMk/>
            <pc:sldMk cId="2180600705" sldId="269"/>
            <ac:spMk id="2" creationId="{ABA8E94A-1FF7-A2DC-1B49-84D3EA3F7C1B}"/>
          </ac:spMkLst>
        </pc:spChg>
        <pc:spChg chg="mod ord">
          <ac:chgData name="Emma Morris" userId="70c6f1a6-3d9c-40dc-abd7-ac4fa70f9b1e" providerId="ADAL" clId="{449DC321-ABB5-BB40-BC24-CF67EBC0382F}" dt="2025-06-05T15:12:33.964" v="647" actId="14100"/>
          <ac:spMkLst>
            <pc:docMk/>
            <pc:sldMk cId="2180600705" sldId="269"/>
            <ac:spMk id="3" creationId="{D7D2D993-B8AC-D404-74A2-A337E814D14D}"/>
          </ac:spMkLst>
        </pc:spChg>
        <pc:picChg chg="add mod">
          <ac:chgData name="Emma Morris" userId="70c6f1a6-3d9c-40dc-abd7-ac4fa70f9b1e" providerId="ADAL" clId="{449DC321-ABB5-BB40-BC24-CF67EBC0382F}" dt="2025-06-17T13:52:33.631" v="2098"/>
          <ac:picMkLst>
            <pc:docMk/>
            <pc:sldMk cId="2180600705" sldId="269"/>
            <ac:picMk id="4" creationId="{B1554D85-CA68-4C04-D6A2-5E6DBB2AA0D9}"/>
          </ac:picMkLst>
        </pc:picChg>
        <pc:picChg chg="mod">
          <ac:chgData name="Emma Morris" userId="70c6f1a6-3d9c-40dc-abd7-ac4fa70f9b1e" providerId="ADAL" clId="{449DC321-ABB5-BB40-BC24-CF67EBC0382F}" dt="2025-06-05T15:12:48.663" v="653" actId="1076"/>
          <ac:picMkLst>
            <pc:docMk/>
            <pc:sldMk cId="2180600705" sldId="269"/>
            <ac:picMk id="3074" creationId="{A3F0F405-375D-4523-93ED-97FC4F794D5C}"/>
          </ac:picMkLst>
        </pc:picChg>
      </pc:sldChg>
      <pc:sldChg chg="addSp delSp modSp mod modClrScheme chgLayout">
        <pc:chgData name="Emma Morris" userId="70c6f1a6-3d9c-40dc-abd7-ac4fa70f9b1e" providerId="ADAL" clId="{449DC321-ABB5-BB40-BC24-CF67EBC0382F}" dt="2025-06-17T13:52:35.201" v="2099"/>
        <pc:sldMkLst>
          <pc:docMk/>
          <pc:sldMk cId="2383246221" sldId="270"/>
        </pc:sldMkLst>
        <pc:spChg chg="add mod ord">
          <ac:chgData name="Emma Morris" userId="70c6f1a6-3d9c-40dc-abd7-ac4fa70f9b1e" providerId="ADAL" clId="{449DC321-ABB5-BB40-BC24-CF67EBC0382F}" dt="2025-06-05T15:03:31.329" v="505" actId="20577"/>
          <ac:spMkLst>
            <pc:docMk/>
            <pc:sldMk cId="2383246221" sldId="270"/>
            <ac:spMk id="2" creationId="{F677EB86-9791-7AA9-C87E-1B381BD85997}"/>
          </ac:spMkLst>
        </pc:spChg>
        <pc:spChg chg="add mod ord">
          <ac:chgData name="Emma Morris" userId="70c6f1a6-3d9c-40dc-abd7-ac4fa70f9b1e" providerId="ADAL" clId="{449DC321-ABB5-BB40-BC24-CF67EBC0382F}" dt="2025-06-05T15:04:26.659" v="522" actId="2710"/>
          <ac:spMkLst>
            <pc:docMk/>
            <pc:sldMk cId="2383246221" sldId="270"/>
            <ac:spMk id="3" creationId="{8AB7524A-3A03-1A2B-3A54-F94261EAACBF}"/>
          </ac:spMkLst>
        </pc:spChg>
        <pc:picChg chg="add mod">
          <ac:chgData name="Emma Morris" userId="70c6f1a6-3d9c-40dc-abd7-ac4fa70f9b1e" providerId="ADAL" clId="{449DC321-ABB5-BB40-BC24-CF67EBC0382F}" dt="2025-06-05T15:04:15.341" v="519" actId="1076"/>
          <ac:picMkLst>
            <pc:docMk/>
            <pc:sldMk cId="2383246221" sldId="270"/>
            <ac:picMk id="4" creationId="{86E76D9D-C7F4-FE72-8503-414ACC538478}"/>
          </ac:picMkLst>
        </pc:picChg>
        <pc:picChg chg="add mod">
          <ac:chgData name="Emma Morris" userId="70c6f1a6-3d9c-40dc-abd7-ac4fa70f9b1e" providerId="ADAL" clId="{449DC321-ABB5-BB40-BC24-CF67EBC0382F}" dt="2025-06-17T13:52:35.201" v="2099"/>
          <ac:picMkLst>
            <pc:docMk/>
            <pc:sldMk cId="2383246221" sldId="270"/>
            <ac:picMk id="5" creationId="{F78517CC-0142-819E-292F-3B117889D46D}"/>
          </ac:picMkLst>
        </pc:picChg>
        <pc:picChg chg="mod">
          <ac:chgData name="Emma Morris" userId="70c6f1a6-3d9c-40dc-abd7-ac4fa70f9b1e" providerId="ADAL" clId="{449DC321-ABB5-BB40-BC24-CF67EBC0382F}" dt="2025-06-05T15:04:12.764" v="518" actId="14100"/>
          <ac:picMkLst>
            <pc:docMk/>
            <pc:sldMk cId="2383246221" sldId="270"/>
            <ac:picMk id="4100" creationId="{204BB88E-A6CB-4B82-9B9D-D89A8B8B75E7}"/>
          </ac:picMkLst>
        </pc:picChg>
      </pc:sldChg>
      <pc:sldChg chg="addSp delSp modSp mod modAnim chgLayout">
        <pc:chgData name="Emma Morris" userId="70c6f1a6-3d9c-40dc-abd7-ac4fa70f9b1e" providerId="ADAL" clId="{449DC321-ABB5-BB40-BC24-CF67EBC0382F}" dt="2025-06-17T13:52:41.796" v="2103"/>
        <pc:sldMkLst>
          <pc:docMk/>
          <pc:sldMk cId="1015309771" sldId="271"/>
        </pc:sldMkLst>
        <pc:spChg chg="mod ord">
          <ac:chgData name="Emma Morris" userId="70c6f1a6-3d9c-40dc-abd7-ac4fa70f9b1e" providerId="ADAL" clId="{449DC321-ABB5-BB40-BC24-CF67EBC0382F}" dt="2025-06-05T15:39:14.357" v="1129" actId="27636"/>
          <ac:spMkLst>
            <pc:docMk/>
            <pc:sldMk cId="1015309771" sldId="271"/>
            <ac:spMk id="3" creationId="{E99C0118-1B76-4C65-8107-3F5E7B93FCCA}"/>
          </ac:spMkLst>
        </pc:spChg>
        <pc:spChg chg="add mod ord">
          <ac:chgData name="Emma Morris" userId="70c6f1a6-3d9c-40dc-abd7-ac4fa70f9b1e" providerId="ADAL" clId="{449DC321-ABB5-BB40-BC24-CF67EBC0382F}" dt="2025-06-05T15:13:27.839" v="694" actId="20577"/>
          <ac:spMkLst>
            <pc:docMk/>
            <pc:sldMk cId="1015309771" sldId="271"/>
            <ac:spMk id="4" creationId="{A723D338-88C2-2FD0-6E92-0BDFA7FEB477}"/>
          </ac:spMkLst>
        </pc:spChg>
        <pc:spChg chg="add mod">
          <ac:chgData name="Emma Morris" userId="70c6f1a6-3d9c-40dc-abd7-ac4fa70f9b1e" providerId="ADAL" clId="{449DC321-ABB5-BB40-BC24-CF67EBC0382F}" dt="2025-06-05T15:15:05.131" v="721" actId="1076"/>
          <ac:spMkLst>
            <pc:docMk/>
            <pc:sldMk cId="1015309771" sldId="271"/>
            <ac:spMk id="6" creationId="{D701FBDB-2B40-7A87-976C-62A8019647C5}"/>
          </ac:spMkLst>
        </pc:spChg>
        <pc:picChg chg="add mod">
          <ac:chgData name="Emma Morris" userId="70c6f1a6-3d9c-40dc-abd7-ac4fa70f9b1e" providerId="ADAL" clId="{449DC321-ABB5-BB40-BC24-CF67EBC0382F}" dt="2025-06-17T13:52:41.796" v="2103"/>
          <ac:picMkLst>
            <pc:docMk/>
            <pc:sldMk cId="1015309771" sldId="271"/>
            <ac:picMk id="2" creationId="{AA087635-C760-C90A-A634-B81158E75941}"/>
          </ac:picMkLst>
        </pc:picChg>
        <pc:picChg chg="mod">
          <ac:chgData name="Emma Morris" userId="70c6f1a6-3d9c-40dc-abd7-ac4fa70f9b1e" providerId="ADAL" clId="{449DC321-ABB5-BB40-BC24-CF67EBC0382F}" dt="2025-06-05T15:15:16.791" v="723" actId="1076"/>
          <ac:picMkLst>
            <pc:docMk/>
            <pc:sldMk cId="1015309771" sldId="271"/>
            <ac:picMk id="5126" creationId="{F5D76860-B706-4429-A541-3C6954C42D42}"/>
          </ac:picMkLst>
        </pc:picChg>
        <pc:picChg chg="mod">
          <ac:chgData name="Emma Morris" userId="70c6f1a6-3d9c-40dc-abd7-ac4fa70f9b1e" providerId="ADAL" clId="{449DC321-ABB5-BB40-BC24-CF67EBC0382F}" dt="2025-06-05T15:15:26.552" v="726" actId="732"/>
          <ac:picMkLst>
            <pc:docMk/>
            <pc:sldMk cId="1015309771" sldId="271"/>
            <ac:picMk id="5128" creationId="{BFB39DAE-7FE0-4898-BD18-E80B0560E668}"/>
          </ac:picMkLst>
        </pc:picChg>
        <pc:picChg chg="add mod">
          <ac:chgData name="Emma Morris" userId="70c6f1a6-3d9c-40dc-abd7-ac4fa70f9b1e" providerId="ADAL" clId="{449DC321-ABB5-BB40-BC24-CF67EBC0382F}" dt="2025-06-05T15:15:30.906" v="728" actId="1076"/>
          <ac:picMkLst>
            <pc:docMk/>
            <pc:sldMk cId="1015309771" sldId="271"/>
            <ac:picMk id="6146" creationId="{2288C04E-5FCE-A49C-C582-3439AAB1B677}"/>
          </ac:picMkLst>
        </pc:picChg>
      </pc:sldChg>
      <pc:sldChg chg="del">
        <pc:chgData name="Emma Morris" userId="70c6f1a6-3d9c-40dc-abd7-ac4fa70f9b1e" providerId="ADAL" clId="{449DC321-ABB5-BB40-BC24-CF67EBC0382F}" dt="2025-06-06T13:46:36.668" v="1874" actId="2696"/>
        <pc:sldMkLst>
          <pc:docMk/>
          <pc:sldMk cId="1395959773" sldId="272"/>
        </pc:sldMkLst>
      </pc:sldChg>
      <pc:sldChg chg="addSp delSp modSp mod modClrScheme addAnim delAnim modAnim chgLayout">
        <pc:chgData name="Emma Morris" userId="70c6f1a6-3d9c-40dc-abd7-ac4fa70f9b1e" providerId="ADAL" clId="{449DC321-ABB5-BB40-BC24-CF67EBC0382F}" dt="2025-06-17T13:51:53.007" v="2095"/>
        <pc:sldMkLst>
          <pc:docMk/>
          <pc:sldMk cId="2649702101" sldId="273"/>
        </pc:sldMkLst>
        <pc:spChg chg="add mod ord">
          <ac:chgData name="Emma Morris" userId="70c6f1a6-3d9c-40dc-abd7-ac4fa70f9b1e" providerId="ADAL" clId="{449DC321-ABB5-BB40-BC24-CF67EBC0382F}" dt="2025-06-05T14:56:05.368" v="415" actId="20577"/>
          <ac:spMkLst>
            <pc:docMk/>
            <pc:sldMk cId="2649702101" sldId="273"/>
            <ac:spMk id="5" creationId="{AF7EC0DB-712A-E3FB-1F98-91A32EF10A23}"/>
          </ac:spMkLst>
        </pc:spChg>
        <pc:spChg chg="add mod ord">
          <ac:chgData name="Emma Morris" userId="70c6f1a6-3d9c-40dc-abd7-ac4fa70f9b1e" providerId="ADAL" clId="{449DC321-ABB5-BB40-BC24-CF67EBC0382F}" dt="2025-06-05T14:54:46.189" v="372" actId="14100"/>
          <ac:spMkLst>
            <pc:docMk/>
            <pc:sldMk cId="2649702101" sldId="273"/>
            <ac:spMk id="7" creationId="{3980F7B8-3500-B256-A86D-2989970A321A}"/>
          </ac:spMkLst>
        </pc:spChg>
        <pc:spChg chg="mod">
          <ac:chgData name="Emma Morris" userId="70c6f1a6-3d9c-40dc-abd7-ac4fa70f9b1e" providerId="ADAL" clId="{449DC321-ABB5-BB40-BC24-CF67EBC0382F}" dt="2025-06-05T15:14:42.881" v="717" actId="2085"/>
          <ac:spMkLst>
            <pc:docMk/>
            <pc:sldMk cId="2649702101" sldId="273"/>
            <ac:spMk id="9" creationId="{FEC1CACD-06FE-49AC-AB32-A531D1C819B7}"/>
          </ac:spMkLst>
        </pc:spChg>
        <pc:picChg chg="add mod">
          <ac:chgData name="Emma Morris" userId="70c6f1a6-3d9c-40dc-abd7-ac4fa70f9b1e" providerId="ADAL" clId="{449DC321-ABB5-BB40-BC24-CF67EBC0382F}" dt="2025-06-17T13:51:53.007" v="2095"/>
          <ac:picMkLst>
            <pc:docMk/>
            <pc:sldMk cId="2649702101" sldId="273"/>
            <ac:picMk id="2" creationId="{299CDB83-9F1A-BE5C-0EA0-7722B91398FF}"/>
          </ac:picMkLst>
        </pc:picChg>
        <pc:picChg chg="add mod">
          <ac:chgData name="Emma Morris" userId="70c6f1a6-3d9c-40dc-abd7-ac4fa70f9b1e" providerId="ADAL" clId="{449DC321-ABB5-BB40-BC24-CF67EBC0382F}" dt="2025-06-05T14:54:57.305" v="375" actId="14100"/>
          <ac:picMkLst>
            <pc:docMk/>
            <pc:sldMk cId="2649702101" sldId="273"/>
            <ac:picMk id="11" creationId="{ADE86FBD-415E-8E38-790C-D862022F9721}"/>
          </ac:picMkLst>
        </pc:picChg>
        <pc:picChg chg="add mod">
          <ac:chgData name="Emma Morris" userId="70c6f1a6-3d9c-40dc-abd7-ac4fa70f9b1e" providerId="ADAL" clId="{449DC321-ABB5-BB40-BC24-CF67EBC0382F}" dt="2025-06-05T14:55:10.425" v="380"/>
          <ac:picMkLst>
            <pc:docMk/>
            <pc:sldMk cId="2649702101" sldId="273"/>
            <ac:picMk id="12" creationId="{0EEAEA2D-DFDC-F45F-B2BD-2D8F5248B1C3}"/>
          </ac:picMkLst>
        </pc:picChg>
      </pc:sldChg>
      <pc:sldChg chg="addSp delSp modSp mod modAnim chgLayout">
        <pc:chgData name="Emma Morris" userId="70c6f1a6-3d9c-40dc-abd7-ac4fa70f9b1e" providerId="ADAL" clId="{449DC321-ABB5-BB40-BC24-CF67EBC0382F}" dt="2025-06-17T13:53:00.246" v="2115"/>
        <pc:sldMkLst>
          <pc:docMk/>
          <pc:sldMk cId="2274562879" sldId="275"/>
        </pc:sldMkLst>
        <pc:spChg chg="add mod ord">
          <ac:chgData name="Emma Morris" userId="70c6f1a6-3d9c-40dc-abd7-ac4fa70f9b1e" providerId="ADAL" clId="{449DC321-ABB5-BB40-BC24-CF67EBC0382F}" dt="2025-06-05T15:28:09.979" v="899" actId="20577"/>
          <ac:spMkLst>
            <pc:docMk/>
            <pc:sldMk cId="2274562879" sldId="275"/>
            <ac:spMk id="2" creationId="{70966F13-6816-A0A5-4F9B-B4E4F50AC380}"/>
          </ac:spMkLst>
        </pc:spChg>
        <pc:spChg chg="add mod ord">
          <ac:chgData name="Emma Morris" userId="70c6f1a6-3d9c-40dc-abd7-ac4fa70f9b1e" providerId="ADAL" clId="{449DC321-ABB5-BB40-BC24-CF67EBC0382F}" dt="2025-06-06T13:48:41.912" v="1924" actId="27636"/>
          <ac:spMkLst>
            <pc:docMk/>
            <pc:sldMk cId="2274562879" sldId="275"/>
            <ac:spMk id="3" creationId="{1AEA179A-DB32-1396-1692-0E074ABF8E48}"/>
          </ac:spMkLst>
        </pc:spChg>
        <pc:spChg chg="add mod">
          <ac:chgData name="Emma Morris" userId="70c6f1a6-3d9c-40dc-abd7-ac4fa70f9b1e" providerId="ADAL" clId="{449DC321-ABB5-BB40-BC24-CF67EBC0382F}" dt="2025-06-06T13:48:55.438" v="1927" actId="14100"/>
          <ac:spMkLst>
            <pc:docMk/>
            <pc:sldMk cId="2274562879" sldId="275"/>
            <ac:spMk id="4" creationId="{420EB154-A76F-07A7-0417-6A742CEAF8FA}"/>
          </ac:spMkLst>
        </pc:spChg>
        <pc:picChg chg="add mod">
          <ac:chgData name="Emma Morris" userId="70c6f1a6-3d9c-40dc-abd7-ac4fa70f9b1e" providerId="ADAL" clId="{449DC321-ABB5-BB40-BC24-CF67EBC0382F}" dt="2025-06-17T13:53:00.246" v="2115"/>
          <ac:picMkLst>
            <pc:docMk/>
            <pc:sldMk cId="2274562879" sldId="275"/>
            <ac:picMk id="5" creationId="{CBA6D23E-1DCE-737D-2184-50C2D1BB063C}"/>
          </ac:picMkLst>
        </pc:picChg>
        <pc:picChg chg="mod modCrop">
          <ac:chgData name="Emma Morris" userId="70c6f1a6-3d9c-40dc-abd7-ac4fa70f9b1e" providerId="ADAL" clId="{449DC321-ABB5-BB40-BC24-CF67EBC0382F}" dt="2025-06-06T13:48:49.122" v="1926" actId="18131"/>
          <ac:picMkLst>
            <pc:docMk/>
            <pc:sldMk cId="2274562879" sldId="275"/>
            <ac:picMk id="6" creationId="{B557FDBE-2EB0-4037-AC62-3898B2598CFA}"/>
          </ac:picMkLst>
        </pc:picChg>
      </pc:sldChg>
      <pc:sldChg chg="del">
        <pc:chgData name="Emma Morris" userId="70c6f1a6-3d9c-40dc-abd7-ac4fa70f9b1e" providerId="ADAL" clId="{449DC321-ABB5-BB40-BC24-CF67EBC0382F}" dt="2025-06-06T13:49:05.436" v="1928" actId="2696"/>
        <pc:sldMkLst>
          <pc:docMk/>
          <pc:sldMk cId="1812947582" sldId="276"/>
        </pc:sldMkLst>
      </pc:sldChg>
      <pc:sldChg chg="addSp delSp modSp mod modClrScheme chgLayout">
        <pc:chgData name="Emma Morris" userId="70c6f1a6-3d9c-40dc-abd7-ac4fa70f9b1e" providerId="ADAL" clId="{449DC321-ABB5-BB40-BC24-CF67EBC0382F}" dt="2025-06-17T13:52:00.288" v="2096"/>
        <pc:sldMkLst>
          <pc:docMk/>
          <pc:sldMk cId="1001978849" sldId="277"/>
        </pc:sldMkLst>
        <pc:spChg chg="mod ord">
          <ac:chgData name="Emma Morris" userId="70c6f1a6-3d9c-40dc-abd7-ac4fa70f9b1e" providerId="ADAL" clId="{449DC321-ABB5-BB40-BC24-CF67EBC0382F}" dt="2025-06-05T14:56:44.933" v="426" actId="700"/>
          <ac:spMkLst>
            <pc:docMk/>
            <pc:sldMk cId="1001978849" sldId="277"/>
            <ac:spMk id="2" creationId="{DFF15C67-0EEF-48AC-AD7E-42925A3208EB}"/>
          </ac:spMkLst>
        </pc:spChg>
        <pc:spChg chg="mod">
          <ac:chgData name="Emma Morris" userId="70c6f1a6-3d9c-40dc-abd7-ac4fa70f9b1e" providerId="ADAL" clId="{449DC321-ABB5-BB40-BC24-CF67EBC0382F}" dt="2025-06-05T14:56:28.854" v="417"/>
          <ac:spMkLst>
            <pc:docMk/>
            <pc:sldMk cId="1001978849" sldId="277"/>
            <ac:spMk id="6" creationId="{208612F2-6553-7734-270D-7696990DF6D2}"/>
          </ac:spMkLst>
        </pc:spChg>
        <pc:spChg chg="add mod ord">
          <ac:chgData name="Emma Morris" userId="70c6f1a6-3d9c-40dc-abd7-ac4fa70f9b1e" providerId="ADAL" clId="{449DC321-ABB5-BB40-BC24-CF67EBC0382F}" dt="2025-06-05T14:56:52.849" v="447" actId="14100"/>
          <ac:spMkLst>
            <pc:docMk/>
            <pc:sldMk cId="1001978849" sldId="277"/>
            <ac:spMk id="8" creationId="{22DF24FF-4C25-628E-4CA7-29E624722FE5}"/>
          </ac:spMkLst>
        </pc:spChg>
        <pc:grpChg chg="add mod">
          <ac:chgData name="Emma Morris" userId="70c6f1a6-3d9c-40dc-abd7-ac4fa70f9b1e" providerId="ADAL" clId="{449DC321-ABB5-BB40-BC24-CF67EBC0382F}" dt="2025-06-05T15:00:40.700" v="469" actId="1076"/>
          <ac:grpSpMkLst>
            <pc:docMk/>
            <pc:sldMk cId="1001978849" sldId="277"/>
            <ac:grpSpMk id="3" creationId="{5A0381E7-3C39-425C-E224-6DDF5B99BF9F}"/>
          </ac:grpSpMkLst>
        </pc:grpChg>
        <pc:picChg chg="mod">
          <ac:chgData name="Emma Morris" userId="70c6f1a6-3d9c-40dc-abd7-ac4fa70f9b1e" providerId="ADAL" clId="{449DC321-ABB5-BB40-BC24-CF67EBC0382F}" dt="2025-06-05T15:00:34.667" v="466" actId="1076"/>
          <ac:picMkLst>
            <pc:docMk/>
            <pc:sldMk cId="1001978849" sldId="277"/>
            <ac:picMk id="4" creationId="{450DC21F-43A3-9704-ED53-9F11E9E793F0}"/>
          </ac:picMkLst>
        </pc:picChg>
        <pc:picChg chg="add del mod ord modCrop">
          <ac:chgData name="Emma Morris" userId="70c6f1a6-3d9c-40dc-abd7-ac4fa70f9b1e" providerId="ADAL" clId="{449DC321-ABB5-BB40-BC24-CF67EBC0382F}" dt="2025-06-05T15:01:19.481" v="476" actId="14100"/>
          <ac:picMkLst>
            <pc:docMk/>
            <pc:sldMk cId="1001978849" sldId="277"/>
            <ac:picMk id="5" creationId="{E7058AB4-31F4-F728-2F2C-8334BA485E73}"/>
          </ac:picMkLst>
        </pc:picChg>
        <pc:picChg chg="add mod">
          <ac:chgData name="Emma Morris" userId="70c6f1a6-3d9c-40dc-abd7-ac4fa70f9b1e" providerId="ADAL" clId="{449DC321-ABB5-BB40-BC24-CF67EBC0382F}" dt="2025-06-17T13:52:00.288" v="2096"/>
          <ac:picMkLst>
            <pc:docMk/>
            <pc:sldMk cId="1001978849" sldId="277"/>
            <ac:picMk id="7" creationId="{2D7CF649-E7F9-522B-3B55-B09FA0B6F652}"/>
          </ac:picMkLst>
        </pc:picChg>
        <pc:picChg chg="add mod">
          <ac:chgData name="Emma Morris" userId="70c6f1a6-3d9c-40dc-abd7-ac4fa70f9b1e" providerId="ADAL" clId="{449DC321-ABB5-BB40-BC24-CF67EBC0382F}" dt="2025-06-05T15:00:39.184" v="468" actId="1076"/>
          <ac:picMkLst>
            <pc:docMk/>
            <pc:sldMk cId="1001978849" sldId="277"/>
            <ac:picMk id="12" creationId="{EF677729-0044-2B4B-2EB6-E941F5F735D0}"/>
          </ac:picMkLst>
        </pc:picChg>
      </pc:sldChg>
      <pc:sldChg chg="modSp mod">
        <pc:chgData name="Emma Morris" userId="70c6f1a6-3d9c-40dc-abd7-ac4fa70f9b1e" providerId="ADAL" clId="{449DC321-ABB5-BB40-BC24-CF67EBC0382F}" dt="2025-06-03T14:07:35.417" v="3" actId="1076"/>
        <pc:sldMkLst>
          <pc:docMk/>
          <pc:sldMk cId="2924965155" sldId="278"/>
        </pc:sldMkLst>
      </pc:sldChg>
      <pc:sldChg chg="addSp delSp modSp mod chgLayout">
        <pc:chgData name="Emma Morris" userId="70c6f1a6-3d9c-40dc-abd7-ac4fa70f9b1e" providerId="ADAL" clId="{449DC321-ABB5-BB40-BC24-CF67EBC0382F}" dt="2025-06-17T13:52:44.492" v="2105"/>
        <pc:sldMkLst>
          <pc:docMk/>
          <pc:sldMk cId="3885794704" sldId="279"/>
        </pc:sldMkLst>
        <pc:spChg chg="mod ord">
          <ac:chgData name="Emma Morris" userId="70c6f1a6-3d9c-40dc-abd7-ac4fa70f9b1e" providerId="ADAL" clId="{449DC321-ABB5-BB40-BC24-CF67EBC0382F}" dt="2025-06-05T15:15:38.458" v="729" actId="6264"/>
          <ac:spMkLst>
            <pc:docMk/>
            <pc:sldMk cId="3885794704" sldId="279"/>
            <ac:spMk id="2" creationId="{722BCB35-10C2-4BE8-A275-14B5CCCBCD1C}"/>
          </ac:spMkLst>
        </pc:spChg>
        <pc:spChg chg="mod ord">
          <ac:chgData name="Emma Morris" userId="70c6f1a6-3d9c-40dc-abd7-ac4fa70f9b1e" providerId="ADAL" clId="{449DC321-ABB5-BB40-BC24-CF67EBC0382F}" dt="2025-06-05T15:15:43.661" v="732" actId="27636"/>
          <ac:spMkLst>
            <pc:docMk/>
            <pc:sldMk cId="3885794704" sldId="279"/>
            <ac:spMk id="3" creationId="{16AC2203-2F8F-42EA-930C-DCA70363C68D}"/>
          </ac:spMkLst>
        </pc:spChg>
        <pc:spChg chg="mod ord">
          <ac:chgData name="Emma Morris" userId="70c6f1a6-3d9c-40dc-abd7-ac4fa70f9b1e" providerId="ADAL" clId="{449DC321-ABB5-BB40-BC24-CF67EBC0382F}" dt="2025-06-05T15:16:25.095" v="743" actId="2710"/>
          <ac:spMkLst>
            <pc:docMk/>
            <pc:sldMk cId="3885794704" sldId="279"/>
            <ac:spMk id="4" creationId="{B3FD4469-5224-410E-B9C8-5C5605E48489}"/>
          </ac:spMkLst>
        </pc:spChg>
        <pc:picChg chg="add mod">
          <ac:chgData name="Emma Morris" userId="70c6f1a6-3d9c-40dc-abd7-ac4fa70f9b1e" providerId="ADAL" clId="{449DC321-ABB5-BB40-BC24-CF67EBC0382F}" dt="2025-06-17T13:52:44.492" v="2105"/>
          <ac:picMkLst>
            <pc:docMk/>
            <pc:sldMk cId="3885794704" sldId="279"/>
            <ac:picMk id="5" creationId="{6CE63215-2073-1975-9634-62034A2F0C71}"/>
          </ac:picMkLst>
        </pc:picChg>
        <pc:picChg chg="mod modCrop">
          <ac:chgData name="Emma Morris" userId="70c6f1a6-3d9c-40dc-abd7-ac4fa70f9b1e" providerId="ADAL" clId="{449DC321-ABB5-BB40-BC24-CF67EBC0382F}" dt="2025-06-05T15:17:57.653" v="769" actId="732"/>
          <ac:picMkLst>
            <pc:docMk/>
            <pc:sldMk cId="3885794704" sldId="279"/>
            <ac:picMk id="7" creationId="{BDE6E04F-40FD-45EE-A135-528F61DC3D6D}"/>
          </ac:picMkLst>
        </pc:picChg>
      </pc:sldChg>
      <pc:sldChg chg="addSp delSp modSp mod modClrScheme chgLayout">
        <pc:chgData name="Emma Morris" userId="70c6f1a6-3d9c-40dc-abd7-ac4fa70f9b1e" providerId="ADAL" clId="{449DC321-ABB5-BB40-BC24-CF67EBC0382F}" dt="2025-06-17T13:52:48.728" v="2108"/>
        <pc:sldMkLst>
          <pc:docMk/>
          <pc:sldMk cId="207733566" sldId="281"/>
        </pc:sldMkLst>
        <pc:spChg chg="mod ord">
          <ac:chgData name="Emma Morris" userId="70c6f1a6-3d9c-40dc-abd7-ac4fa70f9b1e" providerId="ADAL" clId="{449DC321-ABB5-BB40-BC24-CF67EBC0382F}" dt="2025-06-06T13:49:35.434" v="1944" actId="700"/>
          <ac:spMkLst>
            <pc:docMk/>
            <pc:sldMk cId="207733566" sldId="281"/>
            <ac:spMk id="2" creationId="{783B8D9C-6A34-480D-9E5C-6DE041DEBC7E}"/>
          </ac:spMkLst>
        </pc:spChg>
        <pc:spChg chg="add mod ord">
          <ac:chgData name="Emma Morris" userId="70c6f1a6-3d9c-40dc-abd7-ac4fa70f9b1e" providerId="ADAL" clId="{449DC321-ABB5-BB40-BC24-CF67EBC0382F}" dt="2025-06-06T13:50:04.420" v="1990" actId="20577"/>
          <ac:spMkLst>
            <pc:docMk/>
            <pc:sldMk cId="207733566" sldId="281"/>
            <ac:spMk id="3" creationId="{1E2A07C8-B091-189D-3A2F-865233293C8A}"/>
          </ac:spMkLst>
        </pc:spChg>
        <pc:picChg chg="add mod">
          <ac:chgData name="Emma Morris" userId="70c6f1a6-3d9c-40dc-abd7-ac4fa70f9b1e" providerId="ADAL" clId="{449DC321-ABB5-BB40-BC24-CF67EBC0382F}" dt="2025-06-17T13:52:48.728" v="2108"/>
          <ac:picMkLst>
            <pc:docMk/>
            <pc:sldMk cId="207733566" sldId="281"/>
            <ac:picMk id="4" creationId="{61AC1DF0-5B63-19D4-7011-37AEA62948DF}"/>
          </ac:picMkLst>
        </pc:picChg>
        <pc:picChg chg="add mod">
          <ac:chgData name="Emma Morris" userId="70c6f1a6-3d9c-40dc-abd7-ac4fa70f9b1e" providerId="ADAL" clId="{449DC321-ABB5-BB40-BC24-CF67EBC0382F}" dt="2025-06-06T13:51:14.533" v="2004" actId="14100"/>
          <ac:picMkLst>
            <pc:docMk/>
            <pc:sldMk cId="207733566" sldId="281"/>
            <ac:picMk id="4098" creationId="{A1ABB927-4C18-90E6-E839-D108AF438136}"/>
          </ac:picMkLst>
        </pc:picChg>
      </pc:sldChg>
      <pc:sldChg chg="addSp delSp modSp mod">
        <pc:chgData name="Emma Morris" userId="70c6f1a6-3d9c-40dc-abd7-ac4fa70f9b1e" providerId="ADAL" clId="{449DC321-ABB5-BB40-BC24-CF67EBC0382F}" dt="2025-06-17T13:52:53.316" v="2110"/>
        <pc:sldMkLst>
          <pc:docMk/>
          <pc:sldMk cId="1547661662" sldId="282"/>
        </pc:sldMkLst>
        <pc:picChg chg="add mod">
          <ac:chgData name="Emma Morris" userId="70c6f1a6-3d9c-40dc-abd7-ac4fa70f9b1e" providerId="ADAL" clId="{449DC321-ABB5-BB40-BC24-CF67EBC0382F}" dt="2025-06-17T13:52:53.316" v="2110"/>
          <ac:picMkLst>
            <pc:docMk/>
            <pc:sldMk cId="1547661662" sldId="282"/>
            <ac:picMk id="2" creationId="{AC512ED3-A2E2-A912-DF81-C7041B71AC3B}"/>
          </ac:picMkLst>
        </pc:picChg>
        <pc:picChg chg="mod">
          <ac:chgData name="Emma Morris" userId="70c6f1a6-3d9c-40dc-abd7-ac4fa70f9b1e" providerId="ADAL" clId="{449DC321-ABB5-BB40-BC24-CF67EBC0382F}" dt="2025-06-06T13:32:33.428" v="1229" actId="1076"/>
          <ac:picMkLst>
            <pc:docMk/>
            <pc:sldMk cId="1547661662" sldId="282"/>
            <ac:picMk id="6" creationId="{9838141A-3998-4612-8E90-8301F7B9F62D}"/>
          </ac:picMkLst>
        </pc:picChg>
      </pc:sldChg>
      <pc:sldChg chg="addSp delSp modSp mod chgLayout">
        <pc:chgData name="Emma Morris" userId="70c6f1a6-3d9c-40dc-abd7-ac4fa70f9b1e" providerId="ADAL" clId="{449DC321-ABB5-BB40-BC24-CF67EBC0382F}" dt="2025-06-17T13:52:56.002" v="2112"/>
        <pc:sldMkLst>
          <pc:docMk/>
          <pc:sldMk cId="1548199414" sldId="283"/>
        </pc:sldMkLst>
        <pc:spChg chg="add mod ord">
          <ac:chgData name="Emma Morris" userId="70c6f1a6-3d9c-40dc-abd7-ac4fa70f9b1e" providerId="ADAL" clId="{449DC321-ABB5-BB40-BC24-CF67EBC0382F}" dt="2025-06-05T15:33:54.939" v="1013" actId="20577"/>
          <ac:spMkLst>
            <pc:docMk/>
            <pc:sldMk cId="1548199414" sldId="283"/>
            <ac:spMk id="2" creationId="{D5D4D55E-FCBC-4F57-510E-1930DCB7EB08}"/>
          </ac:spMkLst>
        </pc:spChg>
        <pc:spChg chg="add mod ord">
          <ac:chgData name="Emma Morris" userId="70c6f1a6-3d9c-40dc-abd7-ac4fa70f9b1e" providerId="ADAL" clId="{449DC321-ABB5-BB40-BC24-CF67EBC0382F}" dt="2025-06-06T13:54:43.351" v="2053" actId="2710"/>
          <ac:spMkLst>
            <pc:docMk/>
            <pc:sldMk cId="1548199414" sldId="283"/>
            <ac:spMk id="3" creationId="{8AC262D2-AFB1-7367-66C0-A86DEBF4A928}"/>
          </ac:spMkLst>
        </pc:spChg>
        <pc:picChg chg="add mod">
          <ac:chgData name="Emma Morris" userId="70c6f1a6-3d9c-40dc-abd7-ac4fa70f9b1e" providerId="ADAL" clId="{449DC321-ABB5-BB40-BC24-CF67EBC0382F}" dt="2025-06-17T13:52:56.002" v="2112"/>
          <ac:picMkLst>
            <pc:docMk/>
            <pc:sldMk cId="1548199414" sldId="283"/>
            <ac:picMk id="4" creationId="{E7057C1B-31B5-1785-116F-E9FD38B60287}"/>
          </ac:picMkLst>
        </pc:picChg>
        <pc:picChg chg="add mod modCrop">
          <ac:chgData name="Emma Morris" userId="70c6f1a6-3d9c-40dc-abd7-ac4fa70f9b1e" providerId="ADAL" clId="{449DC321-ABB5-BB40-BC24-CF67EBC0382F}" dt="2025-06-05T15:34:52.196" v="1026" actId="18131"/>
          <ac:picMkLst>
            <pc:docMk/>
            <pc:sldMk cId="1548199414" sldId="283"/>
            <ac:picMk id="10" creationId="{12A1B823-5A39-E1A9-2C39-4E04962F021F}"/>
          </ac:picMkLst>
        </pc:picChg>
      </pc:sldChg>
      <pc:sldChg chg="modSp add del">
        <pc:chgData name="Emma Morris" userId="70c6f1a6-3d9c-40dc-abd7-ac4fa70f9b1e" providerId="ADAL" clId="{449DC321-ABB5-BB40-BC24-CF67EBC0382F}" dt="2025-06-05T15:36:57.130" v="1099" actId="2696"/>
        <pc:sldMkLst>
          <pc:docMk/>
          <pc:sldMk cId="2530706458" sldId="284"/>
        </pc:sldMkLst>
      </pc:sldChg>
      <pc:sldChg chg="del">
        <pc:chgData name="Emma Morris" userId="70c6f1a6-3d9c-40dc-abd7-ac4fa70f9b1e" providerId="ADAL" clId="{449DC321-ABB5-BB40-BC24-CF67EBC0382F}" dt="2025-06-05T15:38:55.911" v="1126" actId="2696"/>
        <pc:sldMkLst>
          <pc:docMk/>
          <pc:sldMk cId="315445885" sldId="285"/>
        </pc:sldMkLst>
      </pc:sldChg>
      <pc:sldChg chg="addSp delSp modSp mod chgLayout">
        <pc:chgData name="Emma Morris" userId="70c6f1a6-3d9c-40dc-abd7-ac4fa70f9b1e" providerId="ADAL" clId="{449DC321-ABB5-BB40-BC24-CF67EBC0382F}" dt="2025-06-17T13:51:21.052" v="2090" actId="478"/>
        <pc:sldMkLst>
          <pc:docMk/>
          <pc:sldMk cId="789176356" sldId="660"/>
        </pc:sldMkLst>
        <pc:spChg chg="add mod ord">
          <ac:chgData name="Emma Morris" userId="70c6f1a6-3d9c-40dc-abd7-ac4fa70f9b1e" providerId="ADAL" clId="{449DC321-ABB5-BB40-BC24-CF67EBC0382F}" dt="2025-06-05T14:49:57.253" v="288" actId="20577"/>
          <ac:spMkLst>
            <pc:docMk/>
            <pc:sldMk cId="789176356" sldId="660"/>
            <ac:spMk id="3" creationId="{B64AC474-9F12-38F2-E66D-3B2090BA6EBC}"/>
          </ac:spMkLst>
        </pc:spChg>
        <pc:graphicFrameChg chg="mod ord modGraphic">
          <ac:chgData name="Emma Morris" userId="70c6f1a6-3d9c-40dc-abd7-ac4fa70f9b1e" providerId="ADAL" clId="{449DC321-ABB5-BB40-BC24-CF67EBC0382F}" dt="2025-06-05T14:50:29.507" v="300" actId="404"/>
          <ac:graphicFrameMkLst>
            <pc:docMk/>
            <pc:sldMk cId="789176356" sldId="660"/>
            <ac:graphicFrameMk id="14" creationId="{48A9DCB8-1873-F342-869B-005003770415}"/>
          </ac:graphicFrameMkLst>
        </pc:graphicFrameChg>
        <pc:picChg chg="add mod">
          <ac:chgData name="Emma Morris" userId="70c6f1a6-3d9c-40dc-abd7-ac4fa70f9b1e" providerId="ADAL" clId="{449DC321-ABB5-BB40-BC24-CF67EBC0382F}" dt="2025-06-17T13:50:18.259" v="2076"/>
          <ac:picMkLst>
            <pc:docMk/>
            <pc:sldMk cId="789176356" sldId="660"/>
            <ac:picMk id="2" creationId="{0EDC7DB8-C11B-16E4-3744-CEBC66C4E738}"/>
          </ac:picMkLst>
        </pc:picChg>
      </pc:sldChg>
      <pc:sldChg chg="del">
        <pc:chgData name="Emma Morris" userId="70c6f1a6-3d9c-40dc-abd7-ac4fa70f9b1e" providerId="ADAL" clId="{449DC321-ABB5-BB40-BC24-CF67EBC0382F}" dt="2025-06-05T14:49:27.599" v="284" actId="2696"/>
        <pc:sldMkLst>
          <pc:docMk/>
          <pc:sldMk cId="856000400" sldId="661"/>
        </pc:sldMkLst>
      </pc:sldChg>
      <pc:sldChg chg="addSp delSp modSp mod modClrScheme delAnim chgLayout">
        <pc:chgData name="Emma Morris" userId="70c6f1a6-3d9c-40dc-abd7-ac4fa70f9b1e" providerId="ADAL" clId="{449DC321-ABB5-BB40-BC24-CF67EBC0382F}" dt="2025-06-17T13:50:16.258" v="2074"/>
        <pc:sldMkLst>
          <pc:docMk/>
          <pc:sldMk cId="630776534" sldId="2134806078"/>
        </pc:sldMkLst>
        <pc:spChg chg="mod ord">
          <ac:chgData name="Emma Morris" userId="70c6f1a6-3d9c-40dc-abd7-ac4fa70f9b1e" providerId="ADAL" clId="{449DC321-ABB5-BB40-BC24-CF67EBC0382F}" dt="2025-06-05T14:44:10.267" v="115" actId="14100"/>
          <ac:spMkLst>
            <pc:docMk/>
            <pc:sldMk cId="630776534" sldId="2134806078"/>
            <ac:spMk id="2" creationId="{C7E1193F-30DF-4FD6-9386-98D2D6E6A0CA}"/>
          </ac:spMkLst>
        </pc:spChg>
        <pc:spChg chg="add mod ord">
          <ac:chgData name="Emma Morris" userId="70c6f1a6-3d9c-40dc-abd7-ac4fa70f9b1e" providerId="ADAL" clId="{449DC321-ABB5-BB40-BC24-CF67EBC0382F}" dt="2025-06-05T14:46:08.453" v="139" actId="14100"/>
          <ac:spMkLst>
            <pc:docMk/>
            <pc:sldMk cId="630776534" sldId="2134806078"/>
            <ac:spMk id="5" creationId="{1AF40F17-473B-BBCE-EA64-6711AFBC23E8}"/>
          </ac:spMkLst>
        </pc:spChg>
        <pc:spChg chg="add mod">
          <ac:chgData name="Emma Morris" userId="70c6f1a6-3d9c-40dc-abd7-ac4fa70f9b1e" providerId="ADAL" clId="{449DC321-ABB5-BB40-BC24-CF67EBC0382F}" dt="2025-06-05T14:56:22.706" v="416" actId="164"/>
          <ac:spMkLst>
            <pc:docMk/>
            <pc:sldMk cId="630776534" sldId="2134806078"/>
            <ac:spMk id="12" creationId="{FBB49753-7EB7-D174-3563-D6F0C1BEBF31}"/>
          </ac:spMkLst>
        </pc:spChg>
        <pc:grpChg chg="add mod">
          <ac:chgData name="Emma Morris" userId="70c6f1a6-3d9c-40dc-abd7-ac4fa70f9b1e" providerId="ADAL" clId="{449DC321-ABB5-BB40-BC24-CF67EBC0382F}" dt="2025-06-05T14:56:22.706" v="416" actId="164"/>
          <ac:grpSpMkLst>
            <pc:docMk/>
            <pc:sldMk cId="630776534" sldId="2134806078"/>
            <ac:grpSpMk id="13" creationId="{840C5B32-D400-8DB7-A6E7-5B56F0374C47}"/>
          </ac:grpSpMkLst>
        </pc:grpChg>
        <pc:picChg chg="add mod">
          <ac:chgData name="Emma Morris" userId="70c6f1a6-3d9c-40dc-abd7-ac4fa70f9b1e" providerId="ADAL" clId="{449DC321-ABB5-BB40-BC24-CF67EBC0382F}" dt="2025-06-17T13:50:16.258" v="2074"/>
          <ac:picMkLst>
            <pc:docMk/>
            <pc:sldMk cId="630776534" sldId="2134806078"/>
            <ac:picMk id="3" creationId="{714917B5-780A-DF41-F01B-D1ECE7F7172F}"/>
          </ac:picMkLst>
        </pc:picChg>
        <pc:picChg chg="add mod">
          <ac:chgData name="Emma Morris" userId="70c6f1a6-3d9c-40dc-abd7-ac4fa70f9b1e" providerId="ADAL" clId="{449DC321-ABB5-BB40-BC24-CF67EBC0382F}" dt="2025-06-05T14:45:26.267" v="132" actId="1076"/>
          <ac:picMkLst>
            <pc:docMk/>
            <pc:sldMk cId="630776534" sldId="2134806078"/>
            <ac:picMk id="8" creationId="{C5A7015E-CF4A-7835-4CD4-2A335F81AED9}"/>
          </ac:picMkLst>
        </pc:picChg>
        <pc:picChg chg="add mod">
          <ac:chgData name="Emma Morris" userId="70c6f1a6-3d9c-40dc-abd7-ac4fa70f9b1e" providerId="ADAL" clId="{449DC321-ABB5-BB40-BC24-CF67EBC0382F}" dt="2025-06-05T14:56:22.706" v="416" actId="164"/>
          <ac:picMkLst>
            <pc:docMk/>
            <pc:sldMk cId="630776534" sldId="2134806078"/>
            <ac:picMk id="11" creationId="{98AA81A7-DD04-AC2C-1625-D65B5FC93C6D}"/>
          </ac:picMkLst>
        </pc:picChg>
      </pc:sldChg>
      <pc:sldChg chg="del">
        <pc:chgData name="Emma Morris" userId="70c6f1a6-3d9c-40dc-abd7-ac4fa70f9b1e" providerId="ADAL" clId="{449DC321-ABB5-BB40-BC24-CF67EBC0382F}" dt="2025-06-06T13:29:05.262" v="1203" actId="2696"/>
        <pc:sldMkLst>
          <pc:docMk/>
          <pc:sldMk cId="2648582906" sldId="2134806079"/>
        </pc:sldMkLst>
      </pc:sldChg>
      <pc:sldChg chg="addSp delSp modSp mod chgLayout">
        <pc:chgData name="Emma Morris" userId="70c6f1a6-3d9c-40dc-abd7-ac4fa70f9b1e" providerId="ADAL" clId="{449DC321-ABB5-BB40-BC24-CF67EBC0382F}" dt="2025-06-17T13:52:47.694" v="2107"/>
        <pc:sldMkLst>
          <pc:docMk/>
          <pc:sldMk cId="1748940197" sldId="2134806080"/>
        </pc:sldMkLst>
        <pc:spChg chg="add mod">
          <ac:chgData name="Emma Morris" userId="70c6f1a6-3d9c-40dc-abd7-ac4fa70f9b1e" providerId="ADAL" clId="{449DC321-ABB5-BB40-BC24-CF67EBC0382F}" dt="2025-06-05T15:28:55.458" v="908"/>
          <ac:spMkLst>
            <pc:docMk/>
            <pc:sldMk cId="1748940197" sldId="2134806080"/>
            <ac:spMk id="2" creationId="{4D90D4A0-DFE0-4766-F117-D5FEB858BCD7}"/>
          </ac:spMkLst>
        </pc:spChg>
        <pc:spChg chg="mod ord">
          <ac:chgData name="Emma Morris" userId="70c6f1a6-3d9c-40dc-abd7-ac4fa70f9b1e" providerId="ADAL" clId="{449DC321-ABB5-BB40-BC24-CF67EBC0382F}" dt="2025-06-05T15:29:51.876" v="932" actId="6264"/>
          <ac:spMkLst>
            <pc:docMk/>
            <pc:sldMk cId="1748940197" sldId="2134806080"/>
            <ac:spMk id="5" creationId="{8D32120A-F581-4FB4-A3D6-6C56E8D542EB}"/>
          </ac:spMkLst>
        </pc:spChg>
        <pc:spChg chg="add mod">
          <ac:chgData name="Emma Morris" userId="70c6f1a6-3d9c-40dc-abd7-ac4fa70f9b1e" providerId="ADAL" clId="{449DC321-ABB5-BB40-BC24-CF67EBC0382F}" dt="2025-06-05T15:29:44.571" v="929" actId="20577"/>
          <ac:spMkLst>
            <pc:docMk/>
            <pc:sldMk cId="1748940197" sldId="2134806080"/>
            <ac:spMk id="7" creationId="{09119FB0-1348-E244-A7DA-EB925AA2516E}"/>
          </ac:spMkLst>
        </pc:spChg>
        <pc:spChg chg="add mod ord">
          <ac:chgData name="Emma Morris" userId="70c6f1a6-3d9c-40dc-abd7-ac4fa70f9b1e" providerId="ADAL" clId="{449DC321-ABB5-BB40-BC24-CF67EBC0382F}" dt="2025-06-05T15:30:05.877" v="961" actId="20577"/>
          <ac:spMkLst>
            <pc:docMk/>
            <pc:sldMk cId="1748940197" sldId="2134806080"/>
            <ac:spMk id="13" creationId="{C9709169-05F2-0B2B-7C0D-4DC273436F8B}"/>
          </ac:spMkLst>
        </pc:spChg>
        <pc:picChg chg="add mod">
          <ac:chgData name="Emma Morris" userId="70c6f1a6-3d9c-40dc-abd7-ac4fa70f9b1e" providerId="ADAL" clId="{449DC321-ABB5-BB40-BC24-CF67EBC0382F}" dt="2025-06-17T13:52:47.694" v="2107"/>
          <ac:picMkLst>
            <pc:docMk/>
            <pc:sldMk cId="1748940197" sldId="2134806080"/>
            <ac:picMk id="3" creationId="{F6AE4C5A-1F83-FB6B-57A4-DD77CD3C27EA}"/>
          </ac:picMkLst>
        </pc:picChg>
        <pc:picChg chg="add mod">
          <ac:chgData name="Emma Morris" userId="70c6f1a6-3d9c-40dc-abd7-ac4fa70f9b1e" providerId="ADAL" clId="{449DC321-ABB5-BB40-BC24-CF67EBC0382F}" dt="2025-06-05T15:29:10.579" v="917"/>
          <ac:picMkLst>
            <pc:docMk/>
            <pc:sldMk cId="1748940197" sldId="2134806080"/>
            <ac:picMk id="9" creationId="{ABD2766A-0E8A-046B-33B6-46C0873531D2}"/>
          </ac:picMkLst>
        </pc:picChg>
        <pc:picChg chg="add mod">
          <ac:chgData name="Emma Morris" userId="70c6f1a6-3d9c-40dc-abd7-ac4fa70f9b1e" providerId="ADAL" clId="{449DC321-ABB5-BB40-BC24-CF67EBC0382F}" dt="2025-06-05T15:29:19.162" v="920"/>
          <ac:picMkLst>
            <pc:docMk/>
            <pc:sldMk cId="1748940197" sldId="2134806080"/>
            <ac:picMk id="10" creationId="{7D7C701F-7DB3-6391-0CA8-8BD65C5037AD}"/>
          </ac:picMkLst>
        </pc:picChg>
      </pc:sldChg>
      <pc:sldChg chg="addSp delSp modSp mod chgLayout">
        <pc:chgData name="Emma Morris" userId="70c6f1a6-3d9c-40dc-abd7-ac4fa70f9b1e" providerId="ADAL" clId="{449DC321-ABB5-BB40-BC24-CF67EBC0382F}" dt="2025-06-17T13:53:01.797" v="2116"/>
        <pc:sldMkLst>
          <pc:docMk/>
          <pc:sldMk cId="1257506358" sldId="2134806081"/>
        </pc:sldMkLst>
        <pc:spChg chg="mod">
          <ac:chgData name="Emma Morris" userId="70c6f1a6-3d9c-40dc-abd7-ac4fa70f9b1e" providerId="ADAL" clId="{449DC321-ABB5-BB40-BC24-CF67EBC0382F}" dt="2025-06-05T15:27:56.596" v="884" actId="115"/>
          <ac:spMkLst>
            <pc:docMk/>
            <pc:sldMk cId="1257506358" sldId="2134806081"/>
            <ac:spMk id="8" creationId="{75239D99-FC30-43D4-B15A-34B86D5B3BD1}"/>
          </ac:spMkLst>
        </pc:spChg>
        <pc:spChg chg="add mod ord">
          <ac:chgData name="Emma Morris" userId="70c6f1a6-3d9c-40dc-abd7-ac4fa70f9b1e" providerId="ADAL" clId="{449DC321-ABB5-BB40-BC24-CF67EBC0382F}" dt="2025-06-05T15:26:43.331" v="859" actId="20577"/>
          <ac:spMkLst>
            <pc:docMk/>
            <pc:sldMk cId="1257506358" sldId="2134806081"/>
            <ac:spMk id="10" creationId="{BEBA71FD-FDB3-DF26-7A51-BC1DCDFA831A}"/>
          </ac:spMkLst>
        </pc:spChg>
        <pc:spChg chg="add mod ord">
          <ac:chgData name="Emma Morris" userId="70c6f1a6-3d9c-40dc-abd7-ac4fa70f9b1e" providerId="ADAL" clId="{449DC321-ABB5-BB40-BC24-CF67EBC0382F}" dt="2025-06-06T13:55:00.849" v="2058" actId="2710"/>
          <ac:spMkLst>
            <pc:docMk/>
            <pc:sldMk cId="1257506358" sldId="2134806081"/>
            <ac:spMk id="11" creationId="{1BA4ECCC-EEC7-6EB3-98E7-25687C628D51}"/>
          </ac:spMkLst>
        </pc:spChg>
        <pc:spChg chg="add mod">
          <ac:chgData name="Emma Morris" userId="70c6f1a6-3d9c-40dc-abd7-ac4fa70f9b1e" providerId="ADAL" clId="{449DC321-ABB5-BB40-BC24-CF67EBC0382F}" dt="2025-06-05T15:27:34.981" v="879" actId="167"/>
          <ac:spMkLst>
            <pc:docMk/>
            <pc:sldMk cId="1257506358" sldId="2134806081"/>
            <ac:spMk id="13" creationId="{E0B7F98D-94B2-5013-EE8E-CD3FDEF9B7E2}"/>
          </ac:spMkLst>
        </pc:spChg>
        <pc:picChg chg="add mod">
          <ac:chgData name="Emma Morris" userId="70c6f1a6-3d9c-40dc-abd7-ac4fa70f9b1e" providerId="ADAL" clId="{449DC321-ABB5-BB40-BC24-CF67EBC0382F}" dt="2025-06-17T13:53:01.797" v="2116"/>
          <ac:picMkLst>
            <pc:docMk/>
            <pc:sldMk cId="1257506358" sldId="2134806081"/>
            <ac:picMk id="2" creationId="{9792C3E1-50E8-FEE1-7CBC-29E6C60D0163}"/>
          </ac:picMkLst>
        </pc:picChg>
        <pc:picChg chg="mod">
          <ac:chgData name="Emma Morris" userId="70c6f1a6-3d9c-40dc-abd7-ac4fa70f9b1e" providerId="ADAL" clId="{449DC321-ABB5-BB40-BC24-CF67EBC0382F}" dt="2025-06-05T15:27:18.267" v="875" actId="1076"/>
          <ac:picMkLst>
            <pc:docMk/>
            <pc:sldMk cId="1257506358" sldId="2134806081"/>
            <ac:picMk id="6" creationId="{0B14A6A4-A6FD-438C-8A9E-BACCF6A193CD}"/>
          </ac:picMkLst>
        </pc:picChg>
        <pc:picChg chg="add mod">
          <ac:chgData name="Emma Morris" userId="70c6f1a6-3d9c-40dc-abd7-ac4fa70f9b1e" providerId="ADAL" clId="{449DC321-ABB5-BB40-BC24-CF67EBC0382F}" dt="2025-06-05T15:29:15.983" v="919" actId="1076"/>
          <ac:picMkLst>
            <pc:docMk/>
            <pc:sldMk cId="1257506358" sldId="2134806081"/>
            <ac:picMk id="9" creationId="{96C993B6-3B3B-2009-9015-70E5C36F8653}"/>
          </ac:picMkLst>
        </pc:picChg>
      </pc:sldChg>
      <pc:sldChg chg="addSp delSp modSp del mod">
        <pc:chgData name="Emma Morris" userId="70c6f1a6-3d9c-40dc-abd7-ac4fa70f9b1e" providerId="ADAL" clId="{449DC321-ABB5-BB40-BC24-CF67EBC0382F}" dt="2025-06-06T13:23:54.392" v="1177" actId="2696"/>
        <pc:sldMkLst>
          <pc:docMk/>
          <pc:sldMk cId="1697637001" sldId="2134806082"/>
        </pc:sldMkLst>
      </pc:sldChg>
      <pc:sldChg chg="addSp delSp modSp mod chgLayout">
        <pc:chgData name="Emma Morris" userId="70c6f1a6-3d9c-40dc-abd7-ac4fa70f9b1e" providerId="ADAL" clId="{449DC321-ABB5-BB40-BC24-CF67EBC0382F}" dt="2025-06-17T13:52:46.026" v="2106"/>
        <pc:sldMkLst>
          <pc:docMk/>
          <pc:sldMk cId="2778480209" sldId="2134806083"/>
        </pc:sldMkLst>
        <pc:spChg chg="mod ord">
          <ac:chgData name="Emma Morris" userId="70c6f1a6-3d9c-40dc-abd7-ac4fa70f9b1e" providerId="ADAL" clId="{449DC321-ABB5-BB40-BC24-CF67EBC0382F}" dt="2025-06-05T15:18:48.689" v="781" actId="14100"/>
          <ac:spMkLst>
            <pc:docMk/>
            <pc:sldMk cId="2778480209" sldId="2134806083"/>
            <ac:spMk id="3" creationId="{16AC2203-2F8F-42EA-930C-DCA70363C68D}"/>
          </ac:spMkLst>
        </pc:spChg>
        <pc:spChg chg="add mod ord">
          <ac:chgData name="Emma Morris" userId="70c6f1a6-3d9c-40dc-abd7-ac4fa70f9b1e" providerId="ADAL" clId="{449DC321-ABB5-BB40-BC24-CF67EBC0382F}" dt="2025-06-05T15:18:29.321" v="776"/>
          <ac:spMkLst>
            <pc:docMk/>
            <pc:sldMk cId="2778480209" sldId="2134806083"/>
            <ac:spMk id="4" creationId="{CA39326E-9FFA-4ED3-2A9D-BB94DD0EE19F}"/>
          </ac:spMkLst>
        </pc:spChg>
        <pc:picChg chg="add mod">
          <ac:chgData name="Emma Morris" userId="70c6f1a6-3d9c-40dc-abd7-ac4fa70f9b1e" providerId="ADAL" clId="{449DC321-ABB5-BB40-BC24-CF67EBC0382F}" dt="2025-06-17T13:52:46.026" v="2106"/>
          <ac:picMkLst>
            <pc:docMk/>
            <pc:sldMk cId="2778480209" sldId="2134806083"/>
            <ac:picMk id="2" creationId="{2545E42A-D9AE-ABF7-BAFC-49112B82B176}"/>
          </ac:picMkLst>
        </pc:picChg>
        <pc:picChg chg="mod modCrop">
          <ac:chgData name="Emma Morris" userId="70c6f1a6-3d9c-40dc-abd7-ac4fa70f9b1e" providerId="ADAL" clId="{449DC321-ABB5-BB40-BC24-CF67EBC0382F}" dt="2025-06-05T15:18:42.590" v="780" actId="18131"/>
          <ac:picMkLst>
            <pc:docMk/>
            <pc:sldMk cId="2778480209" sldId="2134806083"/>
            <ac:picMk id="11" creationId="{1E779D52-B305-4E91-9F13-E3FCBF548299}"/>
          </ac:picMkLst>
        </pc:picChg>
      </pc:sldChg>
      <pc:sldChg chg="addSp delSp modSp mod chgLayout">
        <pc:chgData name="Emma Morris" userId="70c6f1a6-3d9c-40dc-abd7-ac4fa70f9b1e" providerId="ADAL" clId="{449DC321-ABB5-BB40-BC24-CF67EBC0382F}" dt="2025-06-17T13:52:54.393" v="2111"/>
        <pc:sldMkLst>
          <pc:docMk/>
          <pc:sldMk cId="3519863914" sldId="2134806084"/>
        </pc:sldMkLst>
        <pc:spChg chg="mod ord">
          <ac:chgData name="Emma Morris" userId="70c6f1a6-3d9c-40dc-abd7-ac4fa70f9b1e" providerId="ADAL" clId="{449DC321-ABB5-BB40-BC24-CF67EBC0382F}" dt="2025-06-05T15:31:13.036" v="963" actId="6264"/>
          <ac:spMkLst>
            <pc:docMk/>
            <pc:sldMk cId="3519863914" sldId="2134806084"/>
            <ac:spMk id="2" creationId="{7A78C5C3-1E72-4559-A8A5-EC6C3B98FF53}"/>
          </ac:spMkLst>
        </pc:spChg>
        <pc:spChg chg="add mod ord">
          <ac:chgData name="Emma Morris" userId="70c6f1a6-3d9c-40dc-abd7-ac4fa70f9b1e" providerId="ADAL" clId="{449DC321-ABB5-BB40-BC24-CF67EBC0382F}" dt="2025-06-06T13:54:54.369" v="2056" actId="207"/>
          <ac:spMkLst>
            <pc:docMk/>
            <pc:sldMk cId="3519863914" sldId="2134806084"/>
            <ac:spMk id="4" creationId="{512BE700-0E36-BCA2-D634-000BC3B96122}"/>
          </ac:spMkLst>
        </pc:spChg>
        <pc:picChg chg="add mod">
          <ac:chgData name="Emma Morris" userId="70c6f1a6-3d9c-40dc-abd7-ac4fa70f9b1e" providerId="ADAL" clId="{449DC321-ABB5-BB40-BC24-CF67EBC0382F}" dt="2025-06-17T13:52:54.393" v="2111"/>
          <ac:picMkLst>
            <pc:docMk/>
            <pc:sldMk cId="3519863914" sldId="2134806084"/>
            <ac:picMk id="3" creationId="{5A297572-79F0-06C2-9369-F880EF6D5BDB}"/>
          </ac:picMkLst>
        </pc:picChg>
        <pc:picChg chg="mod">
          <ac:chgData name="Emma Morris" userId="70c6f1a6-3d9c-40dc-abd7-ac4fa70f9b1e" providerId="ADAL" clId="{449DC321-ABB5-BB40-BC24-CF67EBC0382F}" dt="2025-06-05T15:31:59.334" v="985" actId="14100"/>
          <ac:picMkLst>
            <pc:docMk/>
            <pc:sldMk cId="3519863914" sldId="2134806084"/>
            <ac:picMk id="4098" creationId="{D628497B-4D97-47BF-8828-C3E619ADECD6}"/>
          </ac:picMkLst>
        </pc:picChg>
        <pc:picChg chg="mod">
          <ac:chgData name="Emma Morris" userId="70c6f1a6-3d9c-40dc-abd7-ac4fa70f9b1e" providerId="ADAL" clId="{449DC321-ABB5-BB40-BC24-CF67EBC0382F}" dt="2025-06-05T15:32:02.343" v="986" actId="1076"/>
          <ac:picMkLst>
            <pc:docMk/>
            <pc:sldMk cId="3519863914" sldId="2134806084"/>
            <ac:picMk id="4100" creationId="{37F46FF9-0FA7-4BE3-826D-EF454C019790}"/>
          </ac:picMkLst>
        </pc:picChg>
      </pc:sldChg>
      <pc:sldChg chg="addSp modSp">
        <pc:chgData name="Emma Morris" userId="70c6f1a6-3d9c-40dc-abd7-ac4fa70f9b1e" providerId="ADAL" clId="{449DC321-ABB5-BB40-BC24-CF67EBC0382F}" dt="2025-06-17T13:52:32.217" v="2097"/>
        <pc:sldMkLst>
          <pc:docMk/>
          <pc:sldMk cId="512259142" sldId="2134806086"/>
        </pc:sldMkLst>
        <pc:picChg chg="add mod">
          <ac:chgData name="Emma Morris" userId="70c6f1a6-3d9c-40dc-abd7-ac4fa70f9b1e" providerId="ADAL" clId="{449DC321-ABB5-BB40-BC24-CF67EBC0382F}" dt="2025-06-17T13:52:32.217" v="2097"/>
          <ac:picMkLst>
            <pc:docMk/>
            <pc:sldMk cId="512259142" sldId="2134806086"/>
            <ac:picMk id="3" creationId="{613D7DAA-7061-6C86-8465-58324EB9D76B}"/>
          </ac:picMkLst>
        </pc:picChg>
      </pc:sldChg>
      <pc:sldChg chg="del">
        <pc:chgData name="Emma Morris" userId="70c6f1a6-3d9c-40dc-abd7-ac4fa70f9b1e" providerId="ADAL" clId="{449DC321-ABB5-BB40-BC24-CF67EBC0382F}" dt="2025-06-05T15:05:23.323" v="556" actId="2696"/>
        <pc:sldMkLst>
          <pc:docMk/>
          <pc:sldMk cId="2818397795" sldId="2134806087"/>
        </pc:sldMkLst>
      </pc:sldChg>
      <pc:sldChg chg="addSp delSp modSp mod">
        <pc:chgData name="Emma Morris" userId="70c6f1a6-3d9c-40dc-abd7-ac4fa70f9b1e" providerId="ADAL" clId="{449DC321-ABB5-BB40-BC24-CF67EBC0382F}" dt="2025-06-06T13:51:20.847" v="2006" actId="1076"/>
        <pc:sldMkLst>
          <pc:docMk/>
          <pc:sldMk cId="1971448658" sldId="2134806088"/>
        </pc:sldMkLst>
        <pc:spChg chg="add mod">
          <ac:chgData name="Emma Morris" userId="70c6f1a6-3d9c-40dc-abd7-ac4fa70f9b1e" providerId="ADAL" clId="{449DC321-ABB5-BB40-BC24-CF67EBC0382F}" dt="2025-06-06T13:51:09.210" v="2003"/>
          <ac:spMkLst>
            <pc:docMk/>
            <pc:sldMk cId="1971448658" sldId="2134806088"/>
            <ac:spMk id="3" creationId="{3C7F4154-420A-2028-A58C-343C98ADE6BC}"/>
          </ac:spMkLst>
        </pc:spChg>
        <pc:picChg chg="add mod">
          <ac:chgData name="Emma Morris" userId="70c6f1a6-3d9c-40dc-abd7-ac4fa70f9b1e" providerId="ADAL" clId="{449DC321-ABB5-BB40-BC24-CF67EBC0382F}" dt="2025-06-06T13:51:20.847" v="2006" actId="1076"/>
          <ac:picMkLst>
            <pc:docMk/>
            <pc:sldMk cId="1971448658" sldId="2134806088"/>
            <ac:picMk id="4" creationId="{D2843FD3-CD56-6D4C-3EDC-82266F878EE0}"/>
          </ac:picMkLst>
        </pc:picChg>
        <pc:picChg chg="mod">
          <ac:chgData name="Emma Morris" userId="70c6f1a6-3d9c-40dc-abd7-ac4fa70f9b1e" providerId="ADAL" clId="{449DC321-ABB5-BB40-BC24-CF67EBC0382F}" dt="2025-06-06T13:51:02.532" v="2001" actId="14100"/>
          <ac:picMkLst>
            <pc:docMk/>
            <pc:sldMk cId="1971448658" sldId="2134806088"/>
            <ac:picMk id="8" creationId="{96176FBC-6487-E2AA-9997-70CA5627C279}"/>
          </ac:picMkLst>
        </pc:picChg>
        <pc:picChg chg="mod">
          <ac:chgData name="Emma Morris" userId="70c6f1a6-3d9c-40dc-abd7-ac4fa70f9b1e" providerId="ADAL" clId="{449DC321-ABB5-BB40-BC24-CF67EBC0382F}" dt="2025-06-06T13:50:58.244" v="1999" actId="1076"/>
          <ac:picMkLst>
            <pc:docMk/>
            <pc:sldMk cId="1971448658" sldId="2134806088"/>
            <ac:picMk id="10" creationId="{AF3E96E2-5280-DBF9-B036-35378F960851}"/>
          </ac:picMkLst>
        </pc:picChg>
      </pc:sldChg>
      <pc:sldChg chg="addSp delSp modSp mod">
        <pc:chgData name="Emma Morris" userId="70c6f1a6-3d9c-40dc-abd7-ac4fa70f9b1e" providerId="ADAL" clId="{449DC321-ABB5-BB40-BC24-CF67EBC0382F}" dt="2025-06-17T13:52:51.722" v="2109"/>
        <pc:sldMkLst>
          <pc:docMk/>
          <pc:sldMk cId="3226590632" sldId="2134806089"/>
        </pc:sldMkLst>
        <pc:spChg chg="mod">
          <ac:chgData name="Emma Morris" userId="70c6f1a6-3d9c-40dc-abd7-ac4fa70f9b1e" providerId="ADAL" clId="{449DC321-ABB5-BB40-BC24-CF67EBC0382F}" dt="2025-06-06T13:52:42.750" v="2030" actId="20577"/>
          <ac:spMkLst>
            <pc:docMk/>
            <pc:sldMk cId="3226590632" sldId="2134806089"/>
            <ac:spMk id="2" creationId="{D7BCE6FB-9C9F-8E57-B2F0-CD4545EF906F}"/>
          </ac:spMkLst>
        </pc:spChg>
        <pc:spChg chg="add mod">
          <ac:chgData name="Emma Morris" userId="70c6f1a6-3d9c-40dc-abd7-ac4fa70f9b1e" providerId="ADAL" clId="{449DC321-ABB5-BB40-BC24-CF67EBC0382F}" dt="2025-06-06T13:54:07.674" v="2051" actId="14100"/>
          <ac:spMkLst>
            <pc:docMk/>
            <pc:sldMk cId="3226590632" sldId="2134806089"/>
            <ac:spMk id="6" creationId="{879A1A87-ECBB-F6A2-9A37-32006775EB84}"/>
          </ac:spMkLst>
        </pc:spChg>
        <pc:picChg chg="add mod">
          <ac:chgData name="Emma Morris" userId="70c6f1a6-3d9c-40dc-abd7-ac4fa70f9b1e" providerId="ADAL" clId="{449DC321-ABB5-BB40-BC24-CF67EBC0382F}" dt="2025-06-17T13:52:51.722" v="2109"/>
          <ac:picMkLst>
            <pc:docMk/>
            <pc:sldMk cId="3226590632" sldId="2134806089"/>
            <ac:picMk id="3" creationId="{609AB999-15C1-3936-06BB-F11B4BCA7258}"/>
          </ac:picMkLst>
        </pc:picChg>
        <pc:picChg chg="mod modCrop">
          <ac:chgData name="Emma Morris" userId="70c6f1a6-3d9c-40dc-abd7-ac4fa70f9b1e" providerId="ADAL" clId="{449DC321-ABB5-BB40-BC24-CF67EBC0382F}" dt="2025-06-06T13:53:35.047" v="2044" actId="208"/>
          <ac:picMkLst>
            <pc:docMk/>
            <pc:sldMk cId="3226590632" sldId="2134806089"/>
            <ac:picMk id="4" creationId="{FEB8310A-6950-1983-9434-976918D19B79}"/>
          </ac:picMkLst>
        </pc:picChg>
        <pc:picChg chg="mod modCrop">
          <ac:chgData name="Emma Morris" userId="70c6f1a6-3d9c-40dc-abd7-ac4fa70f9b1e" providerId="ADAL" clId="{449DC321-ABB5-BB40-BC24-CF67EBC0382F}" dt="2025-06-06T13:53:22.152" v="2041" actId="1076"/>
          <ac:picMkLst>
            <pc:docMk/>
            <pc:sldMk cId="3226590632" sldId="2134806089"/>
            <ac:picMk id="5" creationId="{A6167B89-1F53-7589-3D78-C7D93BE9F52F}"/>
          </ac:picMkLst>
        </pc:picChg>
        <pc:picChg chg="mod">
          <ac:chgData name="Emma Morris" userId="70c6f1a6-3d9c-40dc-abd7-ac4fa70f9b1e" providerId="ADAL" clId="{449DC321-ABB5-BB40-BC24-CF67EBC0382F}" dt="2025-06-06T13:53:22.152" v="2041" actId="1076"/>
          <ac:picMkLst>
            <pc:docMk/>
            <pc:sldMk cId="3226590632" sldId="2134806089"/>
            <ac:picMk id="12" creationId="{FA1A50AA-C077-42A3-7F5A-2F9AA1A59A66}"/>
          </ac:picMkLst>
        </pc:picChg>
      </pc:sldChg>
      <pc:sldChg chg="addSp delSp modSp new mod ord">
        <pc:chgData name="Emma Morris" userId="70c6f1a6-3d9c-40dc-abd7-ac4fa70f9b1e" providerId="ADAL" clId="{449DC321-ABB5-BB40-BC24-CF67EBC0382F}" dt="2025-06-17T13:50:13.360" v="2073"/>
        <pc:sldMkLst>
          <pc:docMk/>
          <pc:sldMk cId="2078592025" sldId="2134806090"/>
        </pc:sldMkLst>
        <pc:spChg chg="mod">
          <ac:chgData name="Emma Morris" userId="70c6f1a6-3d9c-40dc-abd7-ac4fa70f9b1e" providerId="ADAL" clId="{449DC321-ABB5-BB40-BC24-CF67EBC0382F}" dt="2025-06-06T13:29:21.770" v="1205" actId="113"/>
          <ac:spMkLst>
            <pc:docMk/>
            <pc:sldMk cId="2078592025" sldId="2134806090"/>
            <ac:spMk id="2" creationId="{B960490C-364C-7709-D29A-C5A5C3FA64A0}"/>
          </ac:spMkLst>
        </pc:spChg>
        <pc:spChg chg="mod">
          <ac:chgData name="Emma Morris" userId="70c6f1a6-3d9c-40dc-abd7-ac4fa70f9b1e" providerId="ADAL" clId="{449DC321-ABB5-BB40-BC24-CF67EBC0382F}" dt="2025-06-06T13:20:57.303" v="1156" actId="14100"/>
          <ac:spMkLst>
            <pc:docMk/>
            <pc:sldMk cId="2078592025" sldId="2134806090"/>
            <ac:spMk id="3" creationId="{FAB2F11A-AAA7-1DA4-0B7D-623863E5DE47}"/>
          </ac:spMkLst>
        </pc:spChg>
        <pc:spChg chg="add mod">
          <ac:chgData name="Emma Morris" userId="70c6f1a6-3d9c-40dc-abd7-ac4fa70f9b1e" providerId="ADAL" clId="{449DC321-ABB5-BB40-BC24-CF67EBC0382F}" dt="2025-06-06T13:22:32.533" v="1171" actId="2085"/>
          <ac:spMkLst>
            <pc:docMk/>
            <pc:sldMk cId="2078592025" sldId="2134806090"/>
            <ac:spMk id="8" creationId="{A67FEDA0-F477-24ED-DB05-C2965D951EE5}"/>
          </ac:spMkLst>
        </pc:spChg>
        <pc:spChg chg="add mod">
          <ac:chgData name="Emma Morris" userId="70c6f1a6-3d9c-40dc-abd7-ac4fa70f9b1e" providerId="ADAL" clId="{449DC321-ABB5-BB40-BC24-CF67EBC0382F}" dt="2025-06-06T13:22:42.883" v="1173" actId="164"/>
          <ac:spMkLst>
            <pc:docMk/>
            <pc:sldMk cId="2078592025" sldId="2134806090"/>
            <ac:spMk id="11" creationId="{0B0ED65E-F29C-F930-3907-A3875771D4EA}"/>
          </ac:spMkLst>
        </pc:spChg>
        <pc:grpChg chg="add mod">
          <ac:chgData name="Emma Morris" userId="70c6f1a6-3d9c-40dc-abd7-ac4fa70f9b1e" providerId="ADAL" clId="{449DC321-ABB5-BB40-BC24-CF67EBC0382F}" dt="2025-06-06T13:22:42.883" v="1173" actId="164"/>
          <ac:grpSpMkLst>
            <pc:docMk/>
            <pc:sldMk cId="2078592025" sldId="2134806090"/>
            <ac:grpSpMk id="9" creationId="{F59D0B32-B213-593D-AF0E-12E13B29A313}"/>
          </ac:grpSpMkLst>
        </pc:grpChg>
        <pc:grpChg chg="add mod">
          <ac:chgData name="Emma Morris" userId="70c6f1a6-3d9c-40dc-abd7-ac4fa70f9b1e" providerId="ADAL" clId="{449DC321-ABB5-BB40-BC24-CF67EBC0382F}" dt="2025-06-06T13:22:50.956" v="1176" actId="1076"/>
          <ac:grpSpMkLst>
            <pc:docMk/>
            <pc:sldMk cId="2078592025" sldId="2134806090"/>
            <ac:grpSpMk id="12" creationId="{D8C1CB16-1CBF-E4B3-7991-1E879FA5EDCD}"/>
          </ac:grpSpMkLst>
        </pc:grpChg>
        <pc:picChg chg="add mod">
          <ac:chgData name="Emma Morris" userId="70c6f1a6-3d9c-40dc-abd7-ac4fa70f9b1e" providerId="ADAL" clId="{449DC321-ABB5-BB40-BC24-CF67EBC0382F}" dt="2025-06-17T13:50:13.360" v="2073"/>
          <ac:picMkLst>
            <pc:docMk/>
            <pc:sldMk cId="2078592025" sldId="2134806090"/>
            <ac:picMk id="4" creationId="{085F8D2A-CDED-F904-4245-F0B2A850D342}"/>
          </ac:picMkLst>
        </pc:picChg>
        <pc:picChg chg="add mod">
          <ac:chgData name="Emma Morris" userId="70c6f1a6-3d9c-40dc-abd7-ac4fa70f9b1e" providerId="ADAL" clId="{449DC321-ABB5-BB40-BC24-CF67EBC0382F}" dt="2025-06-06T13:22:32.533" v="1171" actId="2085"/>
          <ac:picMkLst>
            <pc:docMk/>
            <pc:sldMk cId="2078592025" sldId="2134806090"/>
            <ac:picMk id="5" creationId="{C8D7D06F-4FB5-A8E7-A773-C5F748727D59}"/>
          </ac:picMkLst>
        </pc:picChg>
        <pc:picChg chg="add mod">
          <ac:chgData name="Emma Morris" userId="70c6f1a6-3d9c-40dc-abd7-ac4fa70f9b1e" providerId="ADAL" clId="{449DC321-ABB5-BB40-BC24-CF67EBC0382F}" dt="2025-06-06T13:22:32.533" v="1171" actId="2085"/>
          <ac:picMkLst>
            <pc:docMk/>
            <pc:sldMk cId="2078592025" sldId="2134806090"/>
            <ac:picMk id="7" creationId="{1E4255FE-3B05-89AF-231B-05E63DD0AC12}"/>
          </ac:picMkLst>
        </pc:picChg>
        <pc:picChg chg="add mod modCrop">
          <ac:chgData name="Emma Morris" userId="70c6f1a6-3d9c-40dc-abd7-ac4fa70f9b1e" providerId="ADAL" clId="{449DC321-ABB5-BB40-BC24-CF67EBC0382F}" dt="2025-06-06T13:22:42.883" v="1173" actId="164"/>
          <ac:picMkLst>
            <pc:docMk/>
            <pc:sldMk cId="2078592025" sldId="2134806090"/>
            <ac:picMk id="10" creationId="{4C240FFE-261E-E80A-6601-24F18F5A6B27}"/>
          </ac:picMkLst>
        </pc:picChg>
        <pc:picChg chg="add mod">
          <ac:chgData name="Emma Morris" userId="70c6f1a6-3d9c-40dc-abd7-ac4fa70f9b1e" providerId="ADAL" clId="{449DC321-ABB5-BB40-BC24-CF67EBC0382F}" dt="2025-06-06T13:31:07.767" v="1220" actId="1076"/>
          <ac:picMkLst>
            <pc:docMk/>
            <pc:sldMk cId="2078592025" sldId="2134806090"/>
            <ac:picMk id="17" creationId="{75067ECF-E592-E123-5AFD-DED1A6A5FD51}"/>
          </ac:picMkLst>
        </pc:picChg>
      </pc:sldChg>
      <pc:sldChg chg="addSp delSp modSp new mod delAnim modAnim">
        <pc:chgData name="Emma Morris" userId="70c6f1a6-3d9c-40dc-abd7-ac4fa70f9b1e" providerId="ADAL" clId="{449DC321-ABB5-BB40-BC24-CF67EBC0382F}" dt="2025-06-17T13:51:27.882" v="2094"/>
        <pc:sldMkLst>
          <pc:docMk/>
          <pc:sldMk cId="1799741156" sldId="2134806091"/>
        </pc:sldMkLst>
        <pc:spChg chg="mod">
          <ac:chgData name="Emma Morris" userId="70c6f1a6-3d9c-40dc-abd7-ac4fa70f9b1e" providerId="ADAL" clId="{449DC321-ABB5-BB40-BC24-CF67EBC0382F}" dt="2025-06-05T14:42:45.785" v="105" actId="20577"/>
          <ac:spMkLst>
            <pc:docMk/>
            <pc:sldMk cId="1799741156" sldId="2134806091"/>
            <ac:spMk id="3" creationId="{17E9C435-0B17-B89F-BE8B-7800380BF6BA}"/>
          </ac:spMkLst>
        </pc:spChg>
        <pc:picChg chg="add mod">
          <ac:chgData name="Emma Morris" userId="70c6f1a6-3d9c-40dc-abd7-ac4fa70f9b1e" providerId="ADAL" clId="{449DC321-ABB5-BB40-BC24-CF67EBC0382F}" dt="2025-06-17T13:51:27.882" v="2094"/>
          <ac:picMkLst>
            <pc:docMk/>
            <pc:sldMk cId="1799741156" sldId="2134806091"/>
            <ac:picMk id="2" creationId="{6E2561AB-F8B7-F60B-0A31-2A1E315F5E66}"/>
          </ac:picMkLst>
        </pc:picChg>
        <pc:picChg chg="add mod modCrop">
          <ac:chgData name="Emma Morris" userId="70c6f1a6-3d9c-40dc-abd7-ac4fa70f9b1e" providerId="ADAL" clId="{449DC321-ABB5-BB40-BC24-CF67EBC0382F}" dt="2025-06-06T13:26:28.185" v="1192" actId="1076"/>
          <ac:picMkLst>
            <pc:docMk/>
            <pc:sldMk cId="1799741156" sldId="2134806091"/>
            <ac:picMk id="8" creationId="{2450AEC8-2094-97AB-DAA3-912CB230AF04}"/>
          </ac:picMkLst>
        </pc:picChg>
        <pc:picChg chg="add mod modCrop">
          <ac:chgData name="Emma Morris" userId="70c6f1a6-3d9c-40dc-abd7-ac4fa70f9b1e" providerId="ADAL" clId="{449DC321-ABB5-BB40-BC24-CF67EBC0382F}" dt="2025-06-06T13:28:53.620" v="1202" actId="14100"/>
          <ac:picMkLst>
            <pc:docMk/>
            <pc:sldMk cId="1799741156" sldId="2134806091"/>
            <ac:picMk id="10" creationId="{EBF7C49C-FF03-5B89-1846-224D9D78D8E4}"/>
          </ac:picMkLst>
        </pc:picChg>
      </pc:sldChg>
      <pc:sldChg chg="addSp modSp new mod">
        <pc:chgData name="Emma Morris" userId="70c6f1a6-3d9c-40dc-abd7-ac4fa70f9b1e" providerId="ADAL" clId="{449DC321-ABB5-BB40-BC24-CF67EBC0382F}" dt="2025-06-17T13:50:17.112" v="2075"/>
        <pc:sldMkLst>
          <pc:docMk/>
          <pc:sldMk cId="1588411400" sldId="2134806092"/>
        </pc:sldMkLst>
        <pc:spChg chg="mod">
          <ac:chgData name="Emma Morris" userId="70c6f1a6-3d9c-40dc-abd7-ac4fa70f9b1e" providerId="ADAL" clId="{449DC321-ABB5-BB40-BC24-CF67EBC0382F}" dt="2025-06-05T14:48:51.532" v="273" actId="1076"/>
          <ac:spMkLst>
            <pc:docMk/>
            <pc:sldMk cId="1588411400" sldId="2134806092"/>
            <ac:spMk id="2" creationId="{D4441B55-BD55-7CA5-5886-3EA79469DFA7}"/>
          </ac:spMkLst>
        </pc:spChg>
        <pc:spChg chg="mod">
          <ac:chgData name="Emma Morris" userId="70c6f1a6-3d9c-40dc-abd7-ac4fa70f9b1e" providerId="ADAL" clId="{449DC321-ABB5-BB40-BC24-CF67EBC0382F}" dt="2025-06-05T14:48:48.569" v="272" actId="20577"/>
          <ac:spMkLst>
            <pc:docMk/>
            <pc:sldMk cId="1588411400" sldId="2134806092"/>
            <ac:spMk id="3" creationId="{CD432B8C-E675-5367-817F-9AB79074F1BC}"/>
          </ac:spMkLst>
        </pc:spChg>
        <pc:spChg chg="add mod">
          <ac:chgData name="Emma Morris" userId="70c6f1a6-3d9c-40dc-abd7-ac4fa70f9b1e" providerId="ADAL" clId="{449DC321-ABB5-BB40-BC24-CF67EBC0382F}" dt="2025-06-05T14:49:21.848" v="283" actId="164"/>
          <ac:spMkLst>
            <pc:docMk/>
            <pc:sldMk cId="1588411400" sldId="2134806092"/>
            <ac:spMk id="5" creationId="{5738A0B5-3B5F-4C5B-EFB3-F7DE21F64FE3}"/>
          </ac:spMkLst>
        </pc:spChg>
        <pc:spChg chg="add mod">
          <ac:chgData name="Emma Morris" userId="70c6f1a6-3d9c-40dc-abd7-ac4fa70f9b1e" providerId="ADAL" clId="{449DC321-ABB5-BB40-BC24-CF67EBC0382F}" dt="2025-06-05T14:49:21.848" v="283" actId="164"/>
          <ac:spMkLst>
            <pc:docMk/>
            <pc:sldMk cId="1588411400" sldId="2134806092"/>
            <ac:spMk id="6" creationId="{620AFB70-4B3F-67CD-3EF6-B88124006DBE}"/>
          </ac:spMkLst>
        </pc:spChg>
        <pc:spChg chg="add mod">
          <ac:chgData name="Emma Morris" userId="70c6f1a6-3d9c-40dc-abd7-ac4fa70f9b1e" providerId="ADAL" clId="{449DC321-ABB5-BB40-BC24-CF67EBC0382F}" dt="2025-06-05T14:49:21.848" v="283" actId="164"/>
          <ac:spMkLst>
            <pc:docMk/>
            <pc:sldMk cId="1588411400" sldId="2134806092"/>
            <ac:spMk id="7" creationId="{FC151BAA-6AF0-AE1E-032E-ADCC39F14E42}"/>
          </ac:spMkLst>
        </pc:spChg>
        <pc:grpChg chg="add mod">
          <ac:chgData name="Emma Morris" userId="70c6f1a6-3d9c-40dc-abd7-ac4fa70f9b1e" providerId="ADAL" clId="{449DC321-ABB5-BB40-BC24-CF67EBC0382F}" dt="2025-06-05T14:49:21.848" v="283" actId="164"/>
          <ac:grpSpMkLst>
            <pc:docMk/>
            <pc:sldMk cId="1588411400" sldId="2134806092"/>
            <ac:grpSpMk id="8" creationId="{349A01E2-BE1B-1BAB-FC8C-5731536B64F7}"/>
          </ac:grpSpMkLst>
        </pc:grpChg>
        <pc:picChg chg="add mod modCrop">
          <ac:chgData name="Emma Morris" userId="70c6f1a6-3d9c-40dc-abd7-ac4fa70f9b1e" providerId="ADAL" clId="{449DC321-ABB5-BB40-BC24-CF67EBC0382F}" dt="2025-06-05T14:49:21.848" v="283" actId="164"/>
          <ac:picMkLst>
            <pc:docMk/>
            <pc:sldMk cId="1588411400" sldId="2134806092"/>
            <ac:picMk id="4" creationId="{B8E07510-E4D9-50E1-F35F-E4391445837B}"/>
          </ac:picMkLst>
        </pc:picChg>
        <pc:picChg chg="add mod">
          <ac:chgData name="Emma Morris" userId="70c6f1a6-3d9c-40dc-abd7-ac4fa70f9b1e" providerId="ADAL" clId="{449DC321-ABB5-BB40-BC24-CF67EBC0382F}" dt="2025-06-17T13:50:17.112" v="2075"/>
          <ac:picMkLst>
            <pc:docMk/>
            <pc:sldMk cId="1588411400" sldId="2134806092"/>
            <ac:picMk id="9" creationId="{936763BD-2492-E937-BD47-ACA5E2B35327}"/>
          </ac:picMkLst>
        </pc:picChg>
      </pc:sldChg>
      <pc:sldChg chg="addSp delSp modSp new mod modAnim">
        <pc:chgData name="Emma Morris" userId="70c6f1a6-3d9c-40dc-abd7-ac4fa70f9b1e" providerId="ADAL" clId="{449DC321-ABB5-BB40-BC24-CF67EBC0382F}" dt="2025-06-17T13:51:24.315" v="2092" actId="478"/>
        <pc:sldMkLst>
          <pc:docMk/>
          <pc:sldMk cId="2745186846" sldId="2134806093"/>
        </pc:sldMkLst>
        <pc:spChg chg="mod">
          <ac:chgData name="Emma Morris" userId="70c6f1a6-3d9c-40dc-abd7-ac4fa70f9b1e" providerId="ADAL" clId="{449DC321-ABB5-BB40-BC24-CF67EBC0382F}" dt="2025-06-06T13:31:23.690" v="1222" actId="404"/>
          <ac:spMkLst>
            <pc:docMk/>
            <pc:sldMk cId="2745186846" sldId="2134806093"/>
            <ac:spMk id="2" creationId="{0F2B698E-C94C-2A77-A991-2E31F4C90BF1}"/>
          </ac:spMkLst>
        </pc:spChg>
        <pc:spChg chg="mod">
          <ac:chgData name="Emma Morris" userId="70c6f1a6-3d9c-40dc-abd7-ac4fa70f9b1e" providerId="ADAL" clId="{449DC321-ABB5-BB40-BC24-CF67EBC0382F}" dt="2025-06-05T14:50:55.467" v="323" actId="20577"/>
          <ac:spMkLst>
            <pc:docMk/>
            <pc:sldMk cId="2745186846" sldId="2134806093"/>
            <ac:spMk id="3" creationId="{2848FE14-0665-CD1E-D5EF-CC2E0BEA5FBB}"/>
          </ac:spMkLst>
        </pc:spChg>
        <pc:picChg chg="add mod">
          <ac:chgData name="Emma Morris" userId="70c6f1a6-3d9c-40dc-abd7-ac4fa70f9b1e" providerId="ADAL" clId="{449DC321-ABB5-BB40-BC24-CF67EBC0382F}" dt="2025-06-05T14:52:37.772" v="346" actId="14100"/>
          <ac:picMkLst>
            <pc:docMk/>
            <pc:sldMk cId="2745186846" sldId="2134806093"/>
            <ac:picMk id="4" creationId="{C0C38285-25C9-28F9-D3A5-6F776814255B}"/>
          </ac:picMkLst>
        </pc:picChg>
        <pc:picChg chg="add mod">
          <ac:chgData name="Emma Morris" userId="70c6f1a6-3d9c-40dc-abd7-ac4fa70f9b1e" providerId="ADAL" clId="{449DC321-ABB5-BB40-BC24-CF67EBC0382F}" dt="2025-06-05T14:52:32.763" v="344" actId="1076"/>
          <ac:picMkLst>
            <pc:docMk/>
            <pc:sldMk cId="2745186846" sldId="2134806093"/>
            <ac:picMk id="5" creationId="{58ACA14B-9F15-864D-E66E-E0EE7829504C}"/>
          </ac:picMkLst>
        </pc:picChg>
        <pc:picChg chg="add mod">
          <ac:chgData name="Emma Morris" userId="70c6f1a6-3d9c-40dc-abd7-ac4fa70f9b1e" providerId="ADAL" clId="{449DC321-ABB5-BB40-BC24-CF67EBC0382F}" dt="2025-06-05T14:53:11.035" v="353" actId="1076"/>
          <ac:picMkLst>
            <pc:docMk/>
            <pc:sldMk cId="2745186846" sldId="2134806093"/>
            <ac:picMk id="7" creationId="{AAE0B1AF-02E1-45AD-3646-BE5BA0629E24}"/>
          </ac:picMkLst>
        </pc:picChg>
        <pc:picChg chg="add mod">
          <ac:chgData name="Emma Morris" userId="70c6f1a6-3d9c-40dc-abd7-ac4fa70f9b1e" providerId="ADAL" clId="{449DC321-ABB5-BB40-BC24-CF67EBC0382F}" dt="2025-06-17T13:51:22.689" v="2091"/>
          <ac:picMkLst>
            <pc:docMk/>
            <pc:sldMk cId="2745186846" sldId="2134806093"/>
            <ac:picMk id="10" creationId="{A472D1E5-5292-274D-4D32-F09CC700C8DC}"/>
          </ac:picMkLst>
        </pc:picChg>
      </pc:sldChg>
      <pc:sldChg chg="addSp modSp add mod">
        <pc:chgData name="Emma Morris" userId="70c6f1a6-3d9c-40dc-abd7-ac4fa70f9b1e" providerId="ADAL" clId="{449DC321-ABB5-BB40-BC24-CF67EBC0382F}" dt="2025-06-17T13:51:25.900" v="2093"/>
        <pc:sldMkLst>
          <pc:docMk/>
          <pc:sldMk cId="4208230045" sldId="2134806094"/>
        </pc:sldMkLst>
        <pc:spChg chg="mod">
          <ac:chgData name="Emma Morris" userId="70c6f1a6-3d9c-40dc-abd7-ac4fa70f9b1e" providerId="ADAL" clId="{449DC321-ABB5-BB40-BC24-CF67EBC0382F}" dt="2025-06-06T13:31:49.432" v="1227" actId="255"/>
          <ac:spMkLst>
            <pc:docMk/>
            <pc:sldMk cId="4208230045" sldId="2134806094"/>
            <ac:spMk id="2" creationId="{59EEBCFE-3BDF-CAB6-D1B1-BE418F1B44E6}"/>
          </ac:spMkLst>
        </pc:spChg>
        <pc:picChg chg="add mod">
          <ac:chgData name="Emma Morris" userId="70c6f1a6-3d9c-40dc-abd7-ac4fa70f9b1e" providerId="ADAL" clId="{449DC321-ABB5-BB40-BC24-CF67EBC0382F}" dt="2025-06-17T13:51:25.900" v="2093"/>
          <ac:picMkLst>
            <pc:docMk/>
            <pc:sldMk cId="4208230045" sldId="2134806094"/>
            <ac:picMk id="6" creationId="{6D5A5E13-58C2-C1E9-F5BB-C8EFF49B8090}"/>
          </ac:picMkLst>
        </pc:picChg>
      </pc:sldChg>
      <pc:sldChg chg="addSp delSp modSp add mod">
        <pc:chgData name="Emma Morris" userId="70c6f1a6-3d9c-40dc-abd7-ac4fa70f9b1e" providerId="ADAL" clId="{449DC321-ABB5-BB40-BC24-CF67EBC0382F}" dt="2025-06-17T13:52:38.884" v="2101" actId="14100"/>
        <pc:sldMkLst>
          <pc:docMk/>
          <pc:sldMk cId="3525578074" sldId="2134806095"/>
        </pc:sldMkLst>
        <pc:spChg chg="mod">
          <ac:chgData name="Emma Morris" userId="70c6f1a6-3d9c-40dc-abd7-ac4fa70f9b1e" providerId="ADAL" clId="{449DC321-ABB5-BB40-BC24-CF67EBC0382F}" dt="2025-06-05T15:13:04.977" v="674" actId="20577"/>
          <ac:spMkLst>
            <pc:docMk/>
            <pc:sldMk cId="3525578074" sldId="2134806095"/>
            <ac:spMk id="2" creationId="{4E1FE240-670C-1598-8296-5BD53E9143E0}"/>
          </ac:spMkLst>
        </pc:spChg>
        <pc:picChg chg="add mod">
          <ac:chgData name="Emma Morris" userId="70c6f1a6-3d9c-40dc-abd7-ac4fa70f9b1e" providerId="ADAL" clId="{449DC321-ABB5-BB40-BC24-CF67EBC0382F}" dt="2025-06-17T13:52:36.398" v="2100"/>
          <ac:picMkLst>
            <pc:docMk/>
            <pc:sldMk cId="3525578074" sldId="2134806095"/>
            <ac:picMk id="3" creationId="{C31DBB07-F784-5829-2ABB-1C1F51E1B18B}"/>
          </ac:picMkLst>
        </pc:picChg>
        <pc:picChg chg="add mod">
          <ac:chgData name="Emma Morris" userId="70c6f1a6-3d9c-40dc-abd7-ac4fa70f9b1e" providerId="ADAL" clId="{449DC321-ABB5-BB40-BC24-CF67EBC0382F}" dt="2025-06-17T13:52:38.884" v="2101" actId="14100"/>
          <ac:picMkLst>
            <pc:docMk/>
            <pc:sldMk cId="3525578074" sldId="2134806095"/>
            <ac:picMk id="7" creationId="{E5567F51-968A-3A03-A1DF-8A8FBD86BA24}"/>
          </ac:picMkLst>
        </pc:picChg>
      </pc:sldChg>
      <pc:sldChg chg="new del">
        <pc:chgData name="Emma Morris" userId="70c6f1a6-3d9c-40dc-abd7-ac4fa70f9b1e" providerId="ADAL" clId="{449DC321-ABB5-BB40-BC24-CF67EBC0382F}" dt="2025-06-05T15:17:29.010" v="758" actId="680"/>
        <pc:sldMkLst>
          <pc:docMk/>
          <pc:sldMk cId="2247016732" sldId="2134806096"/>
        </pc:sldMkLst>
      </pc:sldChg>
      <pc:sldChg chg="addSp delSp modSp add mod delAnim modAnim">
        <pc:chgData name="Emma Morris" userId="70c6f1a6-3d9c-40dc-abd7-ac4fa70f9b1e" providerId="ADAL" clId="{449DC321-ABB5-BB40-BC24-CF67EBC0382F}" dt="2025-06-17T13:52:57.296" v="2113"/>
        <pc:sldMkLst>
          <pc:docMk/>
          <pc:sldMk cId="2391576714" sldId="2134806096"/>
        </pc:sldMkLst>
        <pc:spChg chg="mod">
          <ac:chgData name="Emma Morris" userId="70c6f1a6-3d9c-40dc-abd7-ac4fa70f9b1e" providerId="ADAL" clId="{449DC321-ABB5-BB40-BC24-CF67EBC0382F}" dt="2025-06-06T13:54:48" v="2054" actId="207"/>
          <ac:spMkLst>
            <pc:docMk/>
            <pc:sldMk cId="2391576714" sldId="2134806096"/>
            <ac:spMk id="3" creationId="{7D2FB92B-367B-1F99-CDB3-25940AF34C57}"/>
          </ac:spMkLst>
        </pc:spChg>
        <pc:spChg chg="add mod">
          <ac:chgData name="Emma Morris" userId="70c6f1a6-3d9c-40dc-abd7-ac4fa70f9b1e" providerId="ADAL" clId="{449DC321-ABB5-BB40-BC24-CF67EBC0382F}" dt="2025-06-05T15:38:28.496" v="1119" actId="14100"/>
          <ac:spMkLst>
            <pc:docMk/>
            <pc:sldMk cId="2391576714" sldId="2134806096"/>
            <ac:spMk id="6" creationId="{094AAABD-1E28-DC09-A2FE-17C8ABD72189}"/>
          </ac:spMkLst>
        </pc:spChg>
        <pc:picChg chg="add mod">
          <ac:chgData name="Emma Morris" userId="70c6f1a6-3d9c-40dc-abd7-ac4fa70f9b1e" providerId="ADAL" clId="{449DC321-ABB5-BB40-BC24-CF67EBC0382F}" dt="2025-06-05T15:36:00.557" v="1047" actId="18131"/>
          <ac:picMkLst>
            <pc:docMk/>
            <pc:sldMk cId="2391576714" sldId="2134806096"/>
            <ac:picMk id="4" creationId="{C696B127-E84D-A961-38B6-C7E8634E6C9B}"/>
          </ac:picMkLst>
        </pc:picChg>
        <pc:picChg chg="add mod">
          <ac:chgData name="Emma Morris" userId="70c6f1a6-3d9c-40dc-abd7-ac4fa70f9b1e" providerId="ADAL" clId="{449DC321-ABB5-BB40-BC24-CF67EBC0382F}" dt="2025-06-17T13:52:57.296" v="2113"/>
          <ac:picMkLst>
            <pc:docMk/>
            <pc:sldMk cId="2391576714" sldId="2134806096"/>
            <ac:picMk id="5" creationId="{B589F13D-329F-3448-47D8-8920E4E5B3FA}"/>
          </ac:picMkLst>
        </pc:picChg>
      </pc:sldChg>
      <pc:sldChg chg="addSp modSp add mod modAnim">
        <pc:chgData name="Emma Morris" userId="70c6f1a6-3d9c-40dc-abd7-ac4fa70f9b1e" providerId="ADAL" clId="{449DC321-ABB5-BB40-BC24-CF67EBC0382F}" dt="2025-06-17T13:52:58.538" v="2114"/>
        <pc:sldMkLst>
          <pc:docMk/>
          <pc:sldMk cId="3849067016" sldId="2134806097"/>
        </pc:sldMkLst>
        <pc:spChg chg="mod">
          <ac:chgData name="Emma Morris" userId="70c6f1a6-3d9c-40dc-abd7-ac4fa70f9b1e" providerId="ADAL" clId="{449DC321-ABB5-BB40-BC24-CF67EBC0382F}" dt="2025-06-05T15:38:46.538" v="1124" actId="20577"/>
          <ac:spMkLst>
            <pc:docMk/>
            <pc:sldMk cId="3849067016" sldId="2134806097"/>
            <ac:spMk id="6" creationId="{BBC063D8-91E1-A10A-CFFD-91A42A6A0214}"/>
          </ac:spMkLst>
        </pc:spChg>
        <pc:picChg chg="add mod">
          <ac:chgData name="Emma Morris" userId="70c6f1a6-3d9c-40dc-abd7-ac4fa70f9b1e" providerId="ADAL" clId="{449DC321-ABB5-BB40-BC24-CF67EBC0382F}" dt="2025-06-17T13:52:58.538" v="2114"/>
          <ac:picMkLst>
            <pc:docMk/>
            <pc:sldMk cId="3849067016" sldId="2134806097"/>
            <ac:picMk id="5" creationId="{6AF2F839-9CCD-F36B-5E46-7A587BC20776}"/>
          </ac:picMkLst>
        </pc:picChg>
      </pc:sldChg>
      <pc:sldChg chg="addSp delSp modSp add mod ord modAnim">
        <pc:chgData name="Emma Morris" userId="70c6f1a6-3d9c-40dc-abd7-ac4fa70f9b1e" providerId="ADAL" clId="{449DC321-ABB5-BB40-BC24-CF67EBC0382F}" dt="2025-06-17T13:53:04.996" v="2119"/>
        <pc:sldMkLst>
          <pc:docMk/>
          <pc:sldMk cId="699599576" sldId="2134806098"/>
        </pc:sldMkLst>
        <pc:spChg chg="mod">
          <ac:chgData name="Emma Morris" userId="70c6f1a6-3d9c-40dc-abd7-ac4fa70f9b1e" providerId="ADAL" clId="{449DC321-ABB5-BB40-BC24-CF67EBC0382F}" dt="2025-06-06T13:43:35.091" v="1740" actId="20577"/>
          <ac:spMkLst>
            <pc:docMk/>
            <pc:sldMk cId="699599576" sldId="2134806098"/>
            <ac:spMk id="2" creationId="{EEFF4816-A302-B8A0-D712-4CA31509A46F}"/>
          </ac:spMkLst>
        </pc:spChg>
        <pc:spChg chg="mod">
          <ac:chgData name="Emma Morris" userId="70c6f1a6-3d9c-40dc-abd7-ac4fa70f9b1e" providerId="ADAL" clId="{449DC321-ABB5-BB40-BC24-CF67EBC0382F}" dt="2025-06-06T13:55:17.472" v="2064" actId="2710"/>
          <ac:spMkLst>
            <pc:docMk/>
            <pc:sldMk cId="699599576" sldId="2134806098"/>
            <ac:spMk id="7" creationId="{1AA18922-1FD3-1896-AF33-0592308AD294}"/>
          </ac:spMkLst>
        </pc:spChg>
        <pc:picChg chg="add mod modCrop">
          <ac:chgData name="Emma Morris" userId="70c6f1a6-3d9c-40dc-abd7-ac4fa70f9b1e" providerId="ADAL" clId="{449DC321-ABB5-BB40-BC24-CF67EBC0382F}" dt="2025-06-06T13:55:28.581" v="2065" actId="732"/>
          <ac:picMkLst>
            <pc:docMk/>
            <pc:sldMk cId="699599576" sldId="2134806098"/>
            <ac:picMk id="3" creationId="{7C5FA507-D771-3A9F-C456-092BA35640E7}"/>
          </ac:picMkLst>
        </pc:picChg>
        <pc:picChg chg="add mod">
          <ac:chgData name="Emma Morris" userId="70c6f1a6-3d9c-40dc-abd7-ac4fa70f9b1e" providerId="ADAL" clId="{449DC321-ABB5-BB40-BC24-CF67EBC0382F}" dt="2025-06-17T13:53:04.996" v="2119"/>
          <ac:picMkLst>
            <pc:docMk/>
            <pc:sldMk cId="699599576" sldId="2134806098"/>
            <ac:picMk id="4" creationId="{3F41A6FB-A2D2-162F-E21E-37A7F1D225EA}"/>
          </ac:picMkLst>
        </pc:picChg>
        <pc:picChg chg="add mod">
          <ac:chgData name="Emma Morris" userId="70c6f1a6-3d9c-40dc-abd7-ac4fa70f9b1e" providerId="ADAL" clId="{449DC321-ABB5-BB40-BC24-CF67EBC0382F}" dt="2025-06-06T13:46:29.121" v="1873" actId="1076"/>
          <ac:picMkLst>
            <pc:docMk/>
            <pc:sldMk cId="699599576" sldId="2134806098"/>
            <ac:picMk id="13" creationId="{BB8FD686-44AD-A3DD-6C5A-4008BB8FDFC5}"/>
          </ac:picMkLst>
        </pc:picChg>
        <pc:picChg chg="add mod">
          <ac:chgData name="Emma Morris" userId="70c6f1a6-3d9c-40dc-abd7-ac4fa70f9b1e" providerId="ADAL" clId="{449DC321-ABB5-BB40-BC24-CF67EBC0382F}" dt="2025-06-06T13:46:20.078" v="1869" actId="1076"/>
          <ac:picMkLst>
            <pc:docMk/>
            <pc:sldMk cId="699599576" sldId="2134806098"/>
            <ac:picMk id="15" creationId="{274136B2-5E96-89EC-84CD-71BD0E5F9733}"/>
          </ac:picMkLst>
        </pc:picChg>
        <pc:picChg chg="add mod">
          <ac:chgData name="Emma Morris" userId="70c6f1a6-3d9c-40dc-abd7-ac4fa70f9b1e" providerId="ADAL" clId="{449DC321-ABB5-BB40-BC24-CF67EBC0382F}" dt="2025-06-06T13:46:11.354" v="1865" actId="1076"/>
          <ac:picMkLst>
            <pc:docMk/>
            <pc:sldMk cId="699599576" sldId="2134806098"/>
            <ac:picMk id="17" creationId="{FA44B932-4665-BBEB-66ED-B6DF3287A4E9}"/>
          </ac:picMkLst>
        </pc:picChg>
      </pc:sldChg>
      <pc:sldChg chg="add">
        <pc:chgData name="Emma Morris" userId="70c6f1a6-3d9c-40dc-abd7-ac4fa70f9b1e" providerId="ADAL" clId="{449DC321-ABB5-BB40-BC24-CF67EBC0382F}" dt="2025-06-17T14:19:56.342" v="2120"/>
        <pc:sldMkLst>
          <pc:docMk/>
          <pc:sldMk cId="0" sldId="2134806099"/>
        </pc:sldMkLst>
      </pc:sldChg>
    </pc:docChg>
  </pc:docChgLst>
  <pc:docChgLst>
    <pc:chgData name="Jenny Ivison" userId="S::jenny.ivison@teesvalley-ca.gov.uk::767f360b-839d-47f8-9ee7-e0cff77c302f" providerId="AD" clId="Web-{1DC173D1-F6B3-8CB4-F9CA-56B17909ECA1}"/>
    <pc:docChg chg="modSld">
      <pc:chgData name="Jenny Ivison" userId="S::jenny.ivison@teesvalley-ca.gov.uk::767f360b-839d-47f8-9ee7-e0cff77c302f" providerId="AD" clId="Web-{1DC173D1-F6B3-8CB4-F9CA-56B17909ECA1}" dt="2025-06-10T12:22:13.364" v="10" actId="1076"/>
      <pc:docMkLst>
        <pc:docMk/>
      </pc:docMkLst>
      <pc:sldChg chg="addSp delSp modSp">
        <pc:chgData name="Jenny Ivison" userId="S::jenny.ivison@teesvalley-ca.gov.uk::767f360b-839d-47f8-9ee7-e0cff77c302f" providerId="AD" clId="Web-{1DC173D1-F6B3-8CB4-F9CA-56B17909ECA1}" dt="2025-06-10T12:22:13.364" v="10" actId="1076"/>
        <pc:sldMkLst>
          <pc:docMk/>
          <pc:sldMk cId="1901457576" sldId="257"/>
        </pc:sldMkLst>
        <pc:picChg chg="add mod modCrop">
          <ac:chgData name="Jenny Ivison" userId="S::jenny.ivison@teesvalley-ca.gov.uk::767f360b-839d-47f8-9ee7-e0cff77c302f" providerId="AD" clId="Web-{1DC173D1-F6B3-8CB4-F9CA-56B17909ECA1}" dt="2025-06-10T12:22:13.364" v="10" actId="1076"/>
          <ac:picMkLst>
            <pc:docMk/>
            <pc:sldMk cId="1901457576" sldId="257"/>
            <ac:picMk id="3" creationId="{93A582FA-F6BB-9F21-37CC-6CB1533FF324}"/>
          </ac:picMkLst>
        </pc:picChg>
        <pc:picChg chg="mod">
          <ac:chgData name="Jenny Ivison" userId="S::jenny.ivison@teesvalley-ca.gov.uk::767f360b-839d-47f8-9ee7-e0cff77c302f" providerId="AD" clId="Web-{1DC173D1-F6B3-8CB4-F9CA-56B17909ECA1}" dt="2025-06-10T12:22:10.864" v="9" actId="1076"/>
          <ac:picMkLst>
            <pc:docMk/>
            <pc:sldMk cId="1901457576" sldId="257"/>
            <ac:picMk id="5" creationId="{240BB6E0-3E2D-07EC-E422-648628C03375}"/>
          </ac:picMkLst>
        </pc:picChg>
      </pc:sldChg>
    </pc:docChg>
  </pc:docChgLst>
  <pc:docChgLst>
    <pc:chgData name="Jenny Ivison" userId="S::jenny.ivison@teesvalley-ca.gov.uk::767f360b-839d-47f8-9ee7-e0cff77c302f" providerId="AD" clId="Web-{C99EB6F0-D072-55B5-7ECC-A31F92355E61}"/>
    <pc:docChg chg="modSld">
      <pc:chgData name="Jenny Ivison" userId="S::jenny.ivison@teesvalley-ca.gov.uk::767f360b-839d-47f8-9ee7-e0cff77c302f" providerId="AD" clId="Web-{C99EB6F0-D072-55B5-7ECC-A31F92355E61}" dt="2025-06-02T13:24:06.100" v="8" actId="1076"/>
      <pc:docMkLst>
        <pc:docMk/>
      </pc:docMkLst>
      <pc:sldChg chg="modSp">
        <pc:chgData name="Jenny Ivison" userId="S::jenny.ivison@teesvalley-ca.gov.uk::767f360b-839d-47f8-9ee7-e0cff77c302f" providerId="AD" clId="Web-{C99EB6F0-D072-55B5-7ECC-A31F92355E61}" dt="2025-06-02T11:31:53.970" v="2" actId="1076"/>
        <pc:sldMkLst>
          <pc:docMk/>
          <pc:sldMk cId="1812947582" sldId="276"/>
        </pc:sldMkLst>
      </pc:sldChg>
      <pc:sldChg chg="modSp">
        <pc:chgData name="Jenny Ivison" userId="S::jenny.ivison@teesvalley-ca.gov.uk::767f360b-839d-47f8-9ee7-e0cff77c302f" providerId="AD" clId="Web-{C99EB6F0-D072-55B5-7ECC-A31F92355E61}" dt="2025-06-02T13:24:06.100" v="8" actId="1076"/>
        <pc:sldMkLst>
          <pc:docMk/>
          <pc:sldMk cId="1001978849" sldId="277"/>
        </pc:sldMkLst>
      </pc:sldChg>
      <pc:sldChg chg="modSp">
        <pc:chgData name="Jenny Ivison" userId="S::jenny.ivison@teesvalley-ca.gov.uk::767f360b-839d-47f8-9ee7-e0cff77c302f" providerId="AD" clId="Web-{C99EB6F0-D072-55B5-7ECC-A31F92355E61}" dt="2025-06-02T11:32:22.598" v="3" actId="1076"/>
        <pc:sldMkLst>
          <pc:docMk/>
          <pc:sldMk cId="207733566" sldId="281"/>
        </pc:sldMkLst>
      </pc:sldChg>
      <pc:sldChg chg="modSp">
        <pc:chgData name="Jenny Ivison" userId="S::jenny.ivison@teesvalley-ca.gov.uk::767f360b-839d-47f8-9ee7-e0cff77c302f" providerId="AD" clId="Web-{C99EB6F0-D072-55B5-7ECC-A31F92355E61}" dt="2025-06-02T12:21:15.991" v="4" actId="1076"/>
        <pc:sldMkLst>
          <pc:docMk/>
          <pc:sldMk cId="2648582906" sldId="2134806079"/>
        </pc:sldMkLst>
      </pc:sldChg>
    </pc:docChg>
  </pc:docChgLst>
  <pc:docChgLst>
    <pc:chgData name="Suzanne Strathern" userId="76213b13-8a7d-4f8b-83fb-91be79e57b57" providerId="ADAL" clId="{E6598A8C-1D9D-4896-A969-1BDF05E7D245}"/>
    <pc:docChg chg="modSld sldOrd">
      <pc:chgData name="Suzanne Strathern" userId="76213b13-8a7d-4f8b-83fb-91be79e57b57" providerId="ADAL" clId="{E6598A8C-1D9D-4896-A969-1BDF05E7D245}" dt="2025-06-25T14:23:07.225" v="11" actId="20577"/>
      <pc:docMkLst>
        <pc:docMk/>
      </pc:docMkLst>
      <pc:sldChg chg="modSp mod">
        <pc:chgData name="Suzanne Strathern" userId="76213b13-8a7d-4f8b-83fb-91be79e57b57" providerId="ADAL" clId="{E6598A8C-1D9D-4896-A969-1BDF05E7D245}" dt="2025-06-18T13:47:59.468" v="1" actId="20577"/>
        <pc:sldMkLst>
          <pc:docMk/>
          <pc:sldMk cId="1548199414" sldId="283"/>
        </pc:sldMkLst>
        <pc:spChg chg="mod">
          <ac:chgData name="Suzanne Strathern" userId="76213b13-8a7d-4f8b-83fb-91be79e57b57" providerId="ADAL" clId="{E6598A8C-1D9D-4896-A969-1BDF05E7D245}" dt="2025-06-18T13:47:59.468" v="1" actId="20577"/>
          <ac:spMkLst>
            <pc:docMk/>
            <pc:sldMk cId="1548199414" sldId="283"/>
            <ac:spMk id="2" creationId="{D5D4D55E-FCBC-4F57-510E-1930DCB7EB08}"/>
          </ac:spMkLst>
        </pc:spChg>
      </pc:sldChg>
      <pc:sldChg chg="modSp mod">
        <pc:chgData name="Suzanne Strathern" userId="76213b13-8a7d-4f8b-83fb-91be79e57b57" providerId="ADAL" clId="{E6598A8C-1D9D-4896-A969-1BDF05E7D245}" dt="2025-06-25T14:23:07.225" v="11" actId="20577"/>
        <pc:sldMkLst>
          <pc:docMk/>
          <pc:sldMk cId="2391576714" sldId="2134806096"/>
        </pc:sldMkLst>
        <pc:spChg chg="mod">
          <ac:chgData name="Suzanne Strathern" userId="76213b13-8a7d-4f8b-83fb-91be79e57b57" providerId="ADAL" clId="{E6598A8C-1D9D-4896-A969-1BDF05E7D245}" dt="2025-06-25T14:23:07.225" v="11" actId="20577"/>
          <ac:spMkLst>
            <pc:docMk/>
            <pc:sldMk cId="2391576714" sldId="2134806096"/>
            <ac:spMk id="2" creationId="{F1ABE43C-8070-273B-C382-5095BBB776E5}"/>
          </ac:spMkLst>
        </pc:spChg>
      </pc:sldChg>
      <pc:sldChg chg="modSp mod">
        <pc:chgData name="Suzanne Strathern" userId="76213b13-8a7d-4f8b-83fb-91be79e57b57" providerId="ADAL" clId="{E6598A8C-1D9D-4896-A969-1BDF05E7D245}" dt="2025-06-18T13:48:13.396" v="3" actId="20577"/>
        <pc:sldMkLst>
          <pc:docMk/>
          <pc:sldMk cId="3849067016" sldId="2134806097"/>
        </pc:sldMkLst>
        <pc:spChg chg="mod">
          <ac:chgData name="Suzanne Strathern" userId="76213b13-8a7d-4f8b-83fb-91be79e57b57" providerId="ADAL" clId="{E6598A8C-1D9D-4896-A969-1BDF05E7D245}" dt="2025-06-18T13:48:13.396" v="3" actId="20577"/>
          <ac:spMkLst>
            <pc:docMk/>
            <pc:sldMk cId="3849067016" sldId="2134806097"/>
            <ac:spMk id="2" creationId="{DABBD19C-37B7-86F5-28B1-996E4E7158AB}"/>
          </ac:spMkLst>
        </pc:spChg>
      </pc:sldChg>
      <pc:sldChg chg="modSp mod ord">
        <pc:chgData name="Suzanne Strathern" userId="76213b13-8a7d-4f8b-83fb-91be79e57b57" providerId="ADAL" clId="{E6598A8C-1D9D-4896-A969-1BDF05E7D245}" dt="2025-06-18T13:49:13.108" v="9" actId="20577"/>
        <pc:sldMkLst>
          <pc:docMk/>
          <pc:sldMk cId="699599576" sldId="2134806098"/>
        </pc:sldMkLst>
        <pc:spChg chg="mod">
          <ac:chgData name="Suzanne Strathern" userId="76213b13-8a7d-4f8b-83fb-91be79e57b57" providerId="ADAL" clId="{E6598A8C-1D9D-4896-A969-1BDF05E7D245}" dt="2025-06-18T13:49:13.108" v="9" actId="20577"/>
          <ac:spMkLst>
            <pc:docMk/>
            <pc:sldMk cId="699599576" sldId="2134806098"/>
            <ac:spMk id="7" creationId="{1AA18922-1FD3-1896-AF33-0592308AD294}"/>
          </ac:spMkLst>
        </pc:spChg>
      </pc:sldChg>
    </pc:docChg>
  </pc:docChgLst>
  <pc:docChgLst>
    <pc:chgData name="Suzanne Strathern" userId="S::suzanne.strathern@teesvalley-ca.gov.uk::76213b13-8a7d-4f8b-83fb-91be79e57b57" providerId="AD" clId="Web-{AE13D123-12B7-4D2B-82C0-7654F44F4041}"/>
    <pc:docChg chg="modSld">
      <pc:chgData name="Suzanne Strathern" userId="S::suzanne.strathern@teesvalley-ca.gov.uk::76213b13-8a7d-4f8b-83fb-91be79e57b57" providerId="AD" clId="Web-{AE13D123-12B7-4D2B-82C0-7654F44F4041}" dt="2025-06-05T14:12:24.826" v="14" actId="1076"/>
      <pc:docMkLst>
        <pc:docMk/>
      </pc:docMkLst>
      <pc:sldChg chg="modSp">
        <pc:chgData name="Suzanne Strathern" userId="S::suzanne.strathern@teesvalley-ca.gov.uk::76213b13-8a7d-4f8b-83fb-91be79e57b57" providerId="AD" clId="Web-{AE13D123-12B7-4D2B-82C0-7654F44F4041}" dt="2025-06-05T14:12:24.826" v="14" actId="1076"/>
        <pc:sldMkLst>
          <pc:docMk/>
          <pc:sldMk cId="630776534" sldId="2134806078"/>
        </pc:sldMkLst>
        <pc:spChg chg="mod">
          <ac:chgData name="Suzanne Strathern" userId="S::suzanne.strathern@teesvalley-ca.gov.uk::76213b13-8a7d-4f8b-83fb-91be79e57b57" providerId="AD" clId="Web-{AE13D123-12B7-4D2B-82C0-7654F44F4041}" dt="2025-06-05T14:12:08.310" v="11" actId="14100"/>
          <ac:spMkLst>
            <pc:docMk/>
            <pc:sldMk cId="630776534" sldId="2134806078"/>
            <ac:spMk id="2" creationId="{C7E1193F-30DF-4FD6-9386-98D2D6E6A0CA}"/>
          </ac:spMkLst>
        </pc:spChg>
      </pc:sldChg>
    </pc:docChg>
  </pc:docChgLst>
  <pc:docChgLst>
    <pc:chgData name="Suzanne Strathern" userId="76213b13-8a7d-4f8b-83fb-91be79e57b57" providerId="ADAL" clId="{F9B9659C-EAB4-40AC-A0EE-6D46D60C029B}"/>
    <pc:docChg chg="undo redo custSel modSld">
      <pc:chgData name="Suzanne Strathern" userId="76213b13-8a7d-4f8b-83fb-91be79e57b57" providerId="ADAL" clId="{F9B9659C-EAB4-40AC-A0EE-6D46D60C029B}" dt="2025-04-04T12:51:24.030" v="21" actId="1076"/>
      <pc:docMkLst>
        <pc:docMk/>
      </pc:docMkLst>
      <pc:sldChg chg="delSp modSp mod">
        <pc:chgData name="Suzanne Strathern" userId="76213b13-8a7d-4f8b-83fb-91be79e57b57" providerId="ADAL" clId="{F9B9659C-EAB4-40AC-A0EE-6D46D60C029B}" dt="2025-04-04T12:49:35.437" v="3" actId="20577"/>
        <pc:sldMkLst>
          <pc:docMk/>
          <pc:sldMk cId="1901457576" sldId="257"/>
        </pc:sldMkLst>
        <pc:spChg chg="mod">
          <ac:chgData name="Suzanne Strathern" userId="76213b13-8a7d-4f8b-83fb-91be79e57b57" providerId="ADAL" clId="{F9B9659C-EAB4-40AC-A0EE-6D46D60C029B}" dt="2025-04-04T12:49:35.437" v="3" actId="20577"/>
          <ac:spMkLst>
            <pc:docMk/>
            <pc:sldMk cId="1901457576" sldId="257"/>
            <ac:spMk id="2" creationId="{E67ADC7E-BE84-501D-45C6-77B74A8CB01F}"/>
          </ac:spMkLst>
        </pc:spChg>
      </pc:sldChg>
      <pc:sldChg chg="modSp mod">
        <pc:chgData name="Suzanne Strathern" userId="76213b13-8a7d-4f8b-83fb-91be79e57b57" providerId="ADAL" clId="{F9B9659C-EAB4-40AC-A0EE-6D46D60C029B}" dt="2025-04-04T12:51:21.083" v="19" actId="1076"/>
        <pc:sldMkLst>
          <pc:docMk/>
          <pc:sldMk cId="3057595735" sldId="267"/>
        </pc:sldMkLst>
      </pc:sldChg>
      <pc:sldChg chg="modSp mod">
        <pc:chgData name="Suzanne Strathern" userId="76213b13-8a7d-4f8b-83fb-91be79e57b57" providerId="ADAL" clId="{F9B9659C-EAB4-40AC-A0EE-6D46D60C029B}" dt="2025-04-04T12:51:24.030" v="21" actId="1076"/>
        <pc:sldMkLst>
          <pc:docMk/>
          <pc:sldMk cId="789176356" sldId="660"/>
        </pc:sldMkLst>
        <pc:graphicFrameChg chg="mod">
          <ac:chgData name="Suzanne Strathern" userId="76213b13-8a7d-4f8b-83fb-91be79e57b57" providerId="ADAL" clId="{F9B9659C-EAB4-40AC-A0EE-6D46D60C029B}" dt="2025-04-04T12:51:24.030" v="21" actId="1076"/>
          <ac:graphicFrameMkLst>
            <pc:docMk/>
            <pc:sldMk cId="789176356" sldId="660"/>
            <ac:graphicFrameMk id="14" creationId="{48A9DCB8-1873-F342-869B-005003770415}"/>
          </ac:graphicFrameMkLst>
        </pc:graphicFrameChg>
      </pc:sldChg>
    </pc:docChg>
  </pc:docChgLst>
  <pc:docChgLst>
    <pc:chgData name="Jenny Ivison" userId="767f360b-839d-47f8-9ee7-e0cff77c302f" providerId="ADAL" clId="{16BD4CD3-50FF-46AA-8633-7F96BEE82335}"/>
    <pc:docChg chg="delSld modSld">
      <pc:chgData name="Jenny Ivison" userId="767f360b-839d-47f8-9ee7-e0cff77c302f" providerId="ADAL" clId="{16BD4CD3-50FF-46AA-8633-7F96BEE82335}" dt="2025-06-10T12:22:40.305" v="3" actId="167"/>
      <pc:docMkLst>
        <pc:docMk/>
      </pc:docMkLst>
      <pc:sldChg chg="modSp mod">
        <pc:chgData name="Jenny Ivison" userId="767f360b-839d-47f8-9ee7-e0cff77c302f" providerId="ADAL" clId="{16BD4CD3-50FF-46AA-8633-7F96BEE82335}" dt="2025-06-10T12:22:40.305" v="3" actId="167"/>
        <pc:sldMkLst>
          <pc:docMk/>
          <pc:sldMk cId="1901457576" sldId="257"/>
        </pc:sldMkLst>
        <pc:picChg chg="ord">
          <ac:chgData name="Jenny Ivison" userId="767f360b-839d-47f8-9ee7-e0cff77c302f" providerId="ADAL" clId="{16BD4CD3-50FF-46AA-8633-7F96BEE82335}" dt="2025-06-10T12:22:40.305" v="3" actId="167"/>
          <ac:picMkLst>
            <pc:docMk/>
            <pc:sldMk cId="1901457576" sldId="257"/>
            <ac:picMk id="3" creationId="{93A582FA-F6BB-9F21-37CC-6CB1533FF324}"/>
          </ac:picMkLst>
        </pc:picChg>
      </pc:sldChg>
      <pc:sldChg chg="del">
        <pc:chgData name="Jenny Ivison" userId="767f360b-839d-47f8-9ee7-e0cff77c302f" providerId="ADAL" clId="{16BD4CD3-50FF-46AA-8633-7F96BEE82335}" dt="2025-06-05T14:22:48.169" v="1" actId="2696"/>
        <pc:sldMkLst>
          <pc:docMk/>
          <pc:sldMk cId="3750170386" sldId="259"/>
        </pc:sldMkLst>
      </pc:sldChg>
      <pc:sldChg chg="del">
        <pc:chgData name="Jenny Ivison" userId="767f360b-839d-47f8-9ee7-e0cff77c302f" providerId="ADAL" clId="{16BD4CD3-50FF-46AA-8633-7F96BEE82335}" dt="2025-06-05T14:22:59.729" v="2" actId="2696"/>
        <pc:sldMkLst>
          <pc:docMk/>
          <pc:sldMk cId="2924965155" sldId="278"/>
        </pc:sldMkLst>
      </pc:sldChg>
      <pc:sldChg chg="modSp mod">
        <pc:chgData name="Jenny Ivison" userId="767f360b-839d-47f8-9ee7-e0cff77c302f" providerId="ADAL" clId="{16BD4CD3-50FF-46AA-8633-7F96BEE82335}" dt="2025-06-05T14:21:39.280" v="0" actId="1076"/>
        <pc:sldMkLst>
          <pc:docMk/>
          <pc:sldMk cId="2648582906" sldId="2134806079"/>
        </pc:sldMkLst>
      </pc:sldChg>
    </pc:docChg>
  </pc:docChgLst>
  <pc:docChgLst>
    <pc:chgData name="Suzanne Strathern" userId="S::suzanne.strathern@teesvalley-ca.gov.uk::76213b13-8a7d-4f8b-83fb-91be79e57b57" providerId="AD" clId="Web-{B77FA8D1-8BDE-432D-9642-998328A803FC}"/>
    <pc:docChg chg="addSld modSld">
      <pc:chgData name="Suzanne Strathern" userId="S::suzanne.strathern@teesvalley-ca.gov.uk::76213b13-8a7d-4f8b-83fb-91be79e57b57" providerId="AD" clId="Web-{B77FA8D1-8BDE-432D-9642-998328A803FC}" dt="2025-06-05T14:07:49.714" v="844" actId="20577"/>
      <pc:docMkLst>
        <pc:docMk/>
      </pc:docMkLst>
      <pc:sldChg chg="addSp delSp modSp delAnim">
        <pc:chgData name="Suzanne Strathern" userId="S::suzanne.strathern@teesvalley-ca.gov.uk::76213b13-8a7d-4f8b-83fb-91be79e57b57" providerId="AD" clId="Web-{B77FA8D1-8BDE-432D-9642-998328A803FC}" dt="2025-06-05T13:31:09.579" v="296" actId="1076"/>
        <pc:sldMkLst>
          <pc:docMk/>
          <pc:sldMk cId="3862017095" sldId="265"/>
        </pc:sldMkLst>
        <pc:spChg chg="mod">
          <ac:chgData name="Suzanne Strathern" userId="S::suzanne.strathern@teesvalley-ca.gov.uk::76213b13-8a7d-4f8b-83fb-91be79e57b57" providerId="AD" clId="Web-{B77FA8D1-8BDE-432D-9642-998328A803FC}" dt="2025-06-05T13:30:26.156" v="287" actId="1076"/>
          <ac:spMkLst>
            <pc:docMk/>
            <pc:sldMk cId="3862017095" sldId="265"/>
            <ac:spMk id="3" creationId="{D7D2D993-B8AC-D404-74A2-A337E814D14D}"/>
          </ac:spMkLst>
        </pc:spChg>
      </pc:sldChg>
      <pc:sldChg chg="delSp modSp delAnim">
        <pc:chgData name="Suzanne Strathern" userId="S::suzanne.strathern@teesvalley-ca.gov.uk::76213b13-8a7d-4f8b-83fb-91be79e57b57" providerId="AD" clId="Web-{B77FA8D1-8BDE-432D-9642-998328A803FC}" dt="2025-06-05T13:41:56.971" v="429" actId="1076"/>
        <pc:sldMkLst>
          <pc:docMk/>
          <pc:sldMk cId="2180600705" sldId="269"/>
        </pc:sldMkLst>
        <pc:spChg chg="mod">
          <ac:chgData name="Suzanne Strathern" userId="S::suzanne.strathern@teesvalley-ca.gov.uk::76213b13-8a7d-4f8b-83fb-91be79e57b57" providerId="AD" clId="Web-{B77FA8D1-8BDE-432D-9642-998328A803FC}" dt="2025-06-05T13:41:56.971" v="429" actId="1076"/>
          <ac:spMkLst>
            <pc:docMk/>
            <pc:sldMk cId="2180600705" sldId="269"/>
            <ac:spMk id="3" creationId="{D7D2D993-B8AC-D404-74A2-A337E814D14D}"/>
          </ac:spMkLst>
        </pc:spChg>
        <pc:picChg chg="mod">
          <ac:chgData name="Suzanne Strathern" userId="S::suzanne.strathern@teesvalley-ca.gov.uk::76213b13-8a7d-4f8b-83fb-91be79e57b57" providerId="AD" clId="Web-{B77FA8D1-8BDE-432D-9642-998328A803FC}" dt="2025-06-05T13:41:51.955" v="428" actId="1076"/>
          <ac:picMkLst>
            <pc:docMk/>
            <pc:sldMk cId="2180600705" sldId="269"/>
            <ac:picMk id="3074" creationId="{A3F0F405-375D-4523-93ED-97FC4F794D5C}"/>
          </ac:picMkLst>
        </pc:picChg>
      </pc:sldChg>
      <pc:sldChg chg="delSp modSp delAnim">
        <pc:chgData name="Suzanne Strathern" userId="S::suzanne.strathern@teesvalley-ca.gov.uk::76213b13-8a7d-4f8b-83fb-91be79e57b57" providerId="AD" clId="Web-{B77FA8D1-8BDE-432D-9642-998328A803FC}" dt="2025-06-05T13:42:43.785" v="430"/>
        <pc:sldMkLst>
          <pc:docMk/>
          <pc:sldMk cId="2383246221" sldId="270"/>
        </pc:sldMkLst>
      </pc:sldChg>
      <pc:sldChg chg="delSp modSp delAnim">
        <pc:chgData name="Suzanne Strathern" userId="S::suzanne.strathern@teesvalley-ca.gov.uk::76213b13-8a7d-4f8b-83fb-91be79e57b57" providerId="AD" clId="Web-{B77FA8D1-8BDE-432D-9642-998328A803FC}" dt="2025-06-05T13:38:14.434" v="378"/>
        <pc:sldMkLst>
          <pc:docMk/>
          <pc:sldMk cId="1015309771" sldId="271"/>
        </pc:sldMkLst>
        <pc:spChg chg="mod">
          <ac:chgData name="Suzanne Strathern" userId="S::suzanne.strathern@teesvalley-ca.gov.uk::76213b13-8a7d-4f8b-83fb-91be79e57b57" providerId="AD" clId="Web-{B77FA8D1-8BDE-432D-9642-998328A803FC}" dt="2025-06-05T13:35:23.633" v="333" actId="20577"/>
          <ac:spMkLst>
            <pc:docMk/>
            <pc:sldMk cId="1015309771" sldId="271"/>
            <ac:spMk id="3" creationId="{E99C0118-1B76-4C65-8107-3F5E7B93FCCA}"/>
          </ac:spMkLst>
        </pc:spChg>
        <pc:picChg chg="mod">
          <ac:chgData name="Suzanne Strathern" userId="S::suzanne.strathern@teesvalley-ca.gov.uk::76213b13-8a7d-4f8b-83fb-91be79e57b57" providerId="AD" clId="Web-{B77FA8D1-8BDE-432D-9642-998328A803FC}" dt="2025-06-05T13:37:39.089" v="375" actId="14100"/>
          <ac:picMkLst>
            <pc:docMk/>
            <pc:sldMk cId="1015309771" sldId="271"/>
            <ac:picMk id="5126" creationId="{F5D76860-B706-4429-A541-3C6954C42D42}"/>
          </ac:picMkLst>
        </pc:picChg>
        <pc:picChg chg="mod">
          <ac:chgData name="Suzanne Strathern" userId="S::suzanne.strathern@teesvalley-ca.gov.uk::76213b13-8a7d-4f8b-83fb-91be79e57b57" providerId="AD" clId="Web-{B77FA8D1-8BDE-432D-9642-998328A803FC}" dt="2025-06-05T13:37:34.448" v="374" actId="14100"/>
          <ac:picMkLst>
            <pc:docMk/>
            <pc:sldMk cId="1015309771" sldId="271"/>
            <ac:picMk id="5128" creationId="{BFB39DAE-7FE0-4898-BD18-E80B0560E668}"/>
          </ac:picMkLst>
        </pc:picChg>
      </pc:sldChg>
      <pc:sldChg chg="delSp modSp delAnim">
        <pc:chgData name="Suzanne Strathern" userId="S::suzanne.strathern@teesvalley-ca.gov.uk::76213b13-8a7d-4f8b-83fb-91be79e57b57" providerId="AD" clId="Web-{B77FA8D1-8BDE-432D-9642-998328A803FC}" dt="2025-06-05T14:00:09.780" v="702"/>
        <pc:sldMkLst>
          <pc:docMk/>
          <pc:sldMk cId="2274562879" sldId="275"/>
        </pc:sldMkLst>
        <pc:picChg chg="mod">
          <ac:chgData name="Suzanne Strathern" userId="S::suzanne.strathern@teesvalley-ca.gov.uk::76213b13-8a7d-4f8b-83fb-91be79e57b57" providerId="AD" clId="Web-{B77FA8D1-8BDE-432D-9642-998328A803FC}" dt="2025-06-05T13:59:22.045" v="691" actId="14100"/>
          <ac:picMkLst>
            <pc:docMk/>
            <pc:sldMk cId="2274562879" sldId="275"/>
            <ac:picMk id="6" creationId="{B557FDBE-2EB0-4037-AC62-3898B2598CFA}"/>
          </ac:picMkLst>
        </pc:picChg>
      </pc:sldChg>
      <pc:sldChg chg="delSp modSp delAnim">
        <pc:chgData name="Suzanne Strathern" userId="S::suzanne.strathern@teesvalley-ca.gov.uk::76213b13-8a7d-4f8b-83fb-91be79e57b57" providerId="AD" clId="Web-{B77FA8D1-8BDE-432D-9642-998328A803FC}" dt="2025-06-05T13:58:53.450" v="684" actId="1076"/>
        <pc:sldMkLst>
          <pc:docMk/>
          <pc:sldMk cId="1812947582" sldId="276"/>
        </pc:sldMkLst>
      </pc:sldChg>
      <pc:sldChg chg="modSp delAnim">
        <pc:chgData name="Suzanne Strathern" userId="S::suzanne.strathern@teesvalley-ca.gov.uk::76213b13-8a7d-4f8b-83fb-91be79e57b57" providerId="AD" clId="Web-{B77FA8D1-8BDE-432D-9642-998328A803FC}" dt="2025-06-05T13:38:23.590" v="379"/>
        <pc:sldMkLst>
          <pc:docMk/>
          <pc:sldMk cId="3885794704" sldId="279"/>
        </pc:sldMkLst>
        <pc:spChg chg="mod">
          <ac:chgData name="Suzanne Strathern" userId="S::suzanne.strathern@teesvalley-ca.gov.uk::76213b13-8a7d-4f8b-83fb-91be79e57b57" providerId="AD" clId="Web-{B77FA8D1-8BDE-432D-9642-998328A803FC}" dt="2025-06-05T13:22:08.331" v="101" actId="20577"/>
          <ac:spMkLst>
            <pc:docMk/>
            <pc:sldMk cId="3885794704" sldId="279"/>
            <ac:spMk id="2" creationId="{722BCB35-10C2-4BE8-A275-14B5CCCBCD1C}"/>
          </ac:spMkLst>
        </pc:spChg>
        <pc:spChg chg="mod">
          <ac:chgData name="Suzanne Strathern" userId="S::suzanne.strathern@teesvalley-ca.gov.uk::76213b13-8a7d-4f8b-83fb-91be79e57b57" providerId="AD" clId="Web-{B77FA8D1-8BDE-432D-9642-998328A803FC}" dt="2025-06-05T13:21:36.299" v="69" actId="20577"/>
          <ac:spMkLst>
            <pc:docMk/>
            <pc:sldMk cId="3885794704" sldId="279"/>
            <ac:spMk id="3" creationId="{16AC2203-2F8F-42EA-930C-DCA70363C68D}"/>
          </ac:spMkLst>
        </pc:spChg>
        <pc:spChg chg="mod">
          <ac:chgData name="Suzanne Strathern" userId="S::suzanne.strathern@teesvalley-ca.gov.uk::76213b13-8a7d-4f8b-83fb-91be79e57b57" providerId="AD" clId="Web-{B77FA8D1-8BDE-432D-9642-998328A803FC}" dt="2025-06-05T13:21:42.002" v="70" actId="1076"/>
          <ac:spMkLst>
            <pc:docMk/>
            <pc:sldMk cId="3885794704" sldId="279"/>
            <ac:spMk id="4" creationId="{B3FD4469-5224-410E-B9C8-5C5605E48489}"/>
          </ac:spMkLst>
        </pc:spChg>
        <pc:picChg chg="mod">
          <ac:chgData name="Suzanne Strathern" userId="S::suzanne.strathern@teesvalley-ca.gov.uk::76213b13-8a7d-4f8b-83fb-91be79e57b57" providerId="AD" clId="Web-{B77FA8D1-8BDE-432D-9642-998328A803FC}" dt="2025-06-05T13:21:47.283" v="72" actId="14100"/>
          <ac:picMkLst>
            <pc:docMk/>
            <pc:sldMk cId="3885794704" sldId="279"/>
            <ac:picMk id="7" creationId="{BDE6E04F-40FD-45EE-A135-528F61DC3D6D}"/>
          </ac:picMkLst>
        </pc:picChg>
      </pc:sldChg>
      <pc:sldChg chg="addSp delSp modSp addAnim delAnim modNotes">
        <pc:chgData name="Suzanne Strathern" userId="S::suzanne.strathern@teesvalley-ca.gov.uk::76213b13-8a7d-4f8b-83fb-91be79e57b57" providerId="AD" clId="Web-{B77FA8D1-8BDE-432D-9642-998328A803FC}" dt="2025-06-05T13:53:07.520" v="608"/>
        <pc:sldMkLst>
          <pc:docMk/>
          <pc:sldMk cId="207733566" sldId="281"/>
        </pc:sldMkLst>
      </pc:sldChg>
      <pc:sldChg chg="modSp delAnim">
        <pc:chgData name="Suzanne Strathern" userId="S::suzanne.strathern@teesvalley-ca.gov.uk::76213b13-8a7d-4f8b-83fb-91be79e57b57" providerId="AD" clId="Web-{B77FA8D1-8BDE-432D-9642-998328A803FC}" dt="2025-06-05T14:06:35.056" v="799" actId="14100"/>
        <pc:sldMkLst>
          <pc:docMk/>
          <pc:sldMk cId="1548199414" sldId="283"/>
        </pc:sldMkLst>
      </pc:sldChg>
      <pc:sldChg chg="modSp delAnim">
        <pc:chgData name="Suzanne Strathern" userId="S::suzanne.strathern@teesvalley-ca.gov.uk::76213b13-8a7d-4f8b-83fb-91be79e57b57" providerId="AD" clId="Web-{B77FA8D1-8BDE-432D-9642-998328A803FC}" dt="2025-06-05T14:05:18.663" v="777"/>
        <pc:sldMkLst>
          <pc:docMk/>
          <pc:sldMk cId="2530706458" sldId="284"/>
        </pc:sldMkLst>
      </pc:sldChg>
      <pc:sldChg chg="modSp delAnim">
        <pc:chgData name="Suzanne Strathern" userId="S::suzanne.strathern@teesvalley-ca.gov.uk::76213b13-8a7d-4f8b-83fb-91be79e57b57" providerId="AD" clId="Web-{B77FA8D1-8BDE-432D-9642-998328A803FC}" dt="2025-06-05T14:04:20.334" v="767" actId="14100"/>
        <pc:sldMkLst>
          <pc:docMk/>
          <pc:sldMk cId="315445885" sldId="285"/>
        </pc:sldMkLst>
      </pc:sldChg>
      <pc:sldChg chg="modNotes">
        <pc:chgData name="Suzanne Strathern" userId="S::suzanne.strathern@teesvalley-ca.gov.uk::76213b13-8a7d-4f8b-83fb-91be79e57b57" providerId="AD" clId="Web-{B77FA8D1-8BDE-432D-9642-998328A803FC}" dt="2025-06-05T13:19:45.514" v="57"/>
        <pc:sldMkLst>
          <pc:docMk/>
          <pc:sldMk cId="856000400" sldId="661"/>
        </pc:sldMkLst>
      </pc:sldChg>
      <pc:sldChg chg="modSp">
        <pc:chgData name="Suzanne Strathern" userId="S::suzanne.strathern@teesvalley-ca.gov.uk::76213b13-8a7d-4f8b-83fb-91be79e57b57" providerId="AD" clId="Web-{B77FA8D1-8BDE-432D-9642-998328A803FC}" dt="2025-06-05T13:22:40.113" v="104" actId="14100"/>
        <pc:sldMkLst>
          <pc:docMk/>
          <pc:sldMk cId="1748940197" sldId="2134806080"/>
        </pc:sldMkLst>
        <pc:spChg chg="mod">
          <ac:chgData name="Suzanne Strathern" userId="S::suzanne.strathern@teesvalley-ca.gov.uk::76213b13-8a7d-4f8b-83fb-91be79e57b57" providerId="AD" clId="Web-{B77FA8D1-8BDE-432D-9642-998328A803FC}" dt="2025-06-05T13:22:40.113" v="104" actId="14100"/>
          <ac:spMkLst>
            <pc:docMk/>
            <pc:sldMk cId="1748940197" sldId="2134806080"/>
            <ac:spMk id="5" creationId="{8D32120A-F581-4FB4-A3D6-6C56E8D542EB}"/>
          </ac:spMkLst>
        </pc:spChg>
      </pc:sldChg>
      <pc:sldChg chg="addSp delSp modSp modNotes">
        <pc:chgData name="Suzanne Strathern" userId="S::suzanne.strathern@teesvalley-ca.gov.uk::76213b13-8a7d-4f8b-83fb-91be79e57b57" providerId="AD" clId="Web-{B77FA8D1-8BDE-432D-9642-998328A803FC}" dt="2025-06-05T13:27:57.355" v="259" actId="1076"/>
        <pc:sldMkLst>
          <pc:docMk/>
          <pc:sldMk cId="1257506358" sldId="2134806081"/>
        </pc:sldMkLst>
        <pc:spChg chg="mod">
          <ac:chgData name="Suzanne Strathern" userId="S::suzanne.strathern@teesvalley-ca.gov.uk::76213b13-8a7d-4f8b-83fb-91be79e57b57" providerId="AD" clId="Web-{B77FA8D1-8BDE-432D-9642-998328A803FC}" dt="2025-06-05T13:27:57.355" v="259" actId="1076"/>
          <ac:spMkLst>
            <pc:docMk/>
            <pc:sldMk cId="1257506358" sldId="2134806081"/>
            <ac:spMk id="8" creationId="{75239D99-FC30-43D4-B15A-34B86D5B3BD1}"/>
          </ac:spMkLst>
        </pc:spChg>
        <pc:picChg chg="mod">
          <ac:chgData name="Suzanne Strathern" userId="S::suzanne.strathern@teesvalley-ca.gov.uk::76213b13-8a7d-4f8b-83fb-91be79e57b57" providerId="AD" clId="Web-{B77FA8D1-8BDE-432D-9642-998328A803FC}" dt="2025-06-05T13:27:16.932" v="250" actId="1076"/>
          <ac:picMkLst>
            <pc:docMk/>
            <pc:sldMk cId="1257506358" sldId="2134806081"/>
            <ac:picMk id="6" creationId="{0B14A6A4-A6FD-438C-8A9E-BACCF6A193CD}"/>
          </ac:picMkLst>
        </pc:picChg>
      </pc:sldChg>
      <pc:sldChg chg="modSp">
        <pc:chgData name="Suzanne Strathern" userId="S::suzanne.strathern@teesvalley-ca.gov.uk::76213b13-8a7d-4f8b-83fb-91be79e57b57" providerId="AD" clId="Web-{B77FA8D1-8BDE-432D-9642-998328A803FC}" dt="2025-06-05T14:07:49.714" v="844" actId="20577"/>
        <pc:sldMkLst>
          <pc:docMk/>
          <pc:sldMk cId="3519863914" sldId="2134806084"/>
        </pc:sldMkLst>
        <pc:spChg chg="mod">
          <ac:chgData name="Suzanne Strathern" userId="S::suzanne.strathern@teesvalley-ca.gov.uk::76213b13-8a7d-4f8b-83fb-91be79e57b57" providerId="AD" clId="Web-{B77FA8D1-8BDE-432D-9642-998328A803FC}" dt="2025-06-05T14:07:49.714" v="844" actId="20577"/>
          <ac:spMkLst>
            <pc:docMk/>
            <pc:sldMk cId="3519863914" sldId="2134806084"/>
            <ac:spMk id="2" creationId="{7A78C5C3-1E72-4559-A8A5-EC6C3B98FF53}"/>
          </ac:spMkLst>
        </pc:spChg>
      </pc:sldChg>
      <pc:sldChg chg="delSp modSp add replId delAnim">
        <pc:chgData name="Suzanne Strathern" userId="S::suzanne.strathern@teesvalley-ca.gov.uk::76213b13-8a7d-4f8b-83fb-91be79e57b57" providerId="AD" clId="Web-{B77FA8D1-8BDE-432D-9642-998328A803FC}" dt="2025-06-05T13:43:54.724" v="450" actId="1076"/>
        <pc:sldMkLst>
          <pc:docMk/>
          <pc:sldMk cId="2818397795" sldId="2134806087"/>
        </pc:sldMkLst>
      </pc:sldChg>
      <pc:sldChg chg="delSp modSp add replId delAnim">
        <pc:chgData name="Suzanne Strathern" userId="S::suzanne.strathern@teesvalley-ca.gov.uk::76213b13-8a7d-4f8b-83fb-91be79e57b57" providerId="AD" clId="Web-{B77FA8D1-8BDE-432D-9642-998328A803FC}" dt="2025-06-05T13:54:43.881" v="640"/>
        <pc:sldMkLst>
          <pc:docMk/>
          <pc:sldMk cId="1971448658" sldId="2134806088"/>
        </pc:sldMkLst>
        <pc:picChg chg="mod">
          <ac:chgData name="Suzanne Strathern" userId="S::suzanne.strathern@teesvalley-ca.gov.uk::76213b13-8a7d-4f8b-83fb-91be79e57b57" providerId="AD" clId="Web-{B77FA8D1-8BDE-432D-9642-998328A803FC}" dt="2025-06-05T13:50:35.500" v="557" actId="1076"/>
          <ac:picMkLst>
            <pc:docMk/>
            <pc:sldMk cId="1971448658" sldId="2134806088"/>
            <ac:picMk id="8" creationId="{96176FBC-6487-E2AA-9997-70CA5627C279}"/>
          </ac:picMkLst>
        </pc:picChg>
        <pc:picChg chg="mod">
          <ac:chgData name="Suzanne Strathern" userId="S::suzanne.strathern@teesvalley-ca.gov.uk::76213b13-8a7d-4f8b-83fb-91be79e57b57" providerId="AD" clId="Web-{B77FA8D1-8BDE-432D-9642-998328A803FC}" dt="2025-06-05T13:46:44.744" v="487" actId="14100"/>
          <ac:picMkLst>
            <pc:docMk/>
            <pc:sldMk cId="1971448658" sldId="2134806088"/>
            <ac:picMk id="10" creationId="{AF3E96E2-5280-DBF9-B036-35378F960851}"/>
          </ac:picMkLst>
        </pc:picChg>
      </pc:sldChg>
      <pc:sldChg chg="addSp delSp modSp add replId addAnim delAnim modNotes">
        <pc:chgData name="Suzanne Strathern" userId="S::suzanne.strathern@teesvalley-ca.gov.uk::76213b13-8a7d-4f8b-83fb-91be79e57b57" providerId="AD" clId="Web-{B77FA8D1-8BDE-432D-9642-998328A803FC}" dt="2025-06-05T13:54:15.896" v="634"/>
        <pc:sldMkLst>
          <pc:docMk/>
          <pc:sldMk cId="3226590632" sldId="2134806089"/>
        </pc:sldMkLst>
        <pc:spChg chg="mod">
          <ac:chgData name="Suzanne Strathern" userId="S::suzanne.strathern@teesvalley-ca.gov.uk::76213b13-8a7d-4f8b-83fb-91be79e57b57" providerId="AD" clId="Web-{B77FA8D1-8BDE-432D-9642-998328A803FC}" dt="2025-06-05T13:49:31.295" v="532" actId="14100"/>
          <ac:spMkLst>
            <pc:docMk/>
            <pc:sldMk cId="3226590632" sldId="2134806089"/>
            <ac:spMk id="2" creationId="{D7BCE6FB-9C9F-8E57-B2F0-CD4545EF906F}"/>
          </ac:spMkLst>
        </pc:spChg>
        <pc:picChg chg="add mod ord">
          <ac:chgData name="Suzanne Strathern" userId="S::suzanne.strathern@teesvalley-ca.gov.uk::76213b13-8a7d-4f8b-83fb-91be79e57b57" providerId="AD" clId="Web-{B77FA8D1-8BDE-432D-9642-998328A803FC}" dt="2025-06-05T13:50:25.984" v="554" actId="1076"/>
          <ac:picMkLst>
            <pc:docMk/>
            <pc:sldMk cId="3226590632" sldId="2134806089"/>
            <ac:picMk id="4" creationId="{FEB8310A-6950-1983-9434-976918D19B79}"/>
          </ac:picMkLst>
        </pc:picChg>
        <pc:picChg chg="add mod">
          <ac:chgData name="Suzanne Strathern" userId="S::suzanne.strathern@teesvalley-ca.gov.uk::76213b13-8a7d-4f8b-83fb-91be79e57b57" providerId="AD" clId="Web-{B77FA8D1-8BDE-432D-9642-998328A803FC}" dt="2025-06-05T13:50:15.171" v="550" actId="1076"/>
          <ac:picMkLst>
            <pc:docMk/>
            <pc:sldMk cId="3226590632" sldId="2134806089"/>
            <ac:picMk id="5" creationId="{A6167B89-1F53-7589-3D78-C7D93BE9F52F}"/>
          </ac:picMkLst>
        </pc:picChg>
        <pc:picChg chg="add del">
          <ac:chgData name="Suzanne Strathern" userId="S::suzanne.strathern@teesvalley-ca.gov.uk::76213b13-8a7d-4f8b-83fb-91be79e57b57" providerId="AD" clId="Web-{B77FA8D1-8BDE-432D-9642-998328A803FC}" dt="2025-06-05T13:54:11.881" v="632"/>
          <ac:picMkLst>
            <pc:docMk/>
            <pc:sldMk cId="3226590632" sldId="2134806089"/>
            <ac:picMk id="11" creationId="{29144D8F-84D0-EE61-CD8C-62EBC713D31E}"/>
          </ac:picMkLst>
        </pc:picChg>
        <pc:picChg chg="mod">
          <ac:chgData name="Suzanne Strathern" userId="S::suzanne.strathern@teesvalley-ca.gov.uk::76213b13-8a7d-4f8b-83fb-91be79e57b57" providerId="AD" clId="Web-{B77FA8D1-8BDE-432D-9642-998328A803FC}" dt="2025-06-05T13:50:29.031" v="555" actId="14100"/>
          <ac:picMkLst>
            <pc:docMk/>
            <pc:sldMk cId="3226590632" sldId="2134806089"/>
            <ac:picMk id="12" creationId="{FA1A50AA-C077-42A3-7F5A-2F9AA1A59A66}"/>
          </ac:picMkLst>
        </pc:picChg>
      </pc:sldChg>
    </pc:docChg>
  </pc:docChgLst>
  <pc:docChgLst>
    <pc:chgData name="Suzanne Strathern" userId="76213b13-8a7d-4f8b-83fb-91be79e57b57" providerId="ADAL" clId="{E29EACE0-0582-4355-B195-43189BFCC505}"/>
    <pc:docChg chg="modSld">
      <pc:chgData name="Suzanne Strathern" userId="76213b13-8a7d-4f8b-83fb-91be79e57b57" providerId="ADAL" clId="{E29EACE0-0582-4355-B195-43189BFCC505}" dt="2025-04-22T08:51:15.985" v="16" actId="1076"/>
      <pc:docMkLst>
        <pc:docMk/>
      </pc:docMkLst>
      <pc:sldChg chg="modSp mod">
        <pc:chgData name="Suzanne Strathern" userId="76213b13-8a7d-4f8b-83fb-91be79e57b57" providerId="ADAL" clId="{E29EACE0-0582-4355-B195-43189BFCC505}" dt="2025-04-22T08:46:57.086" v="10" actId="20577"/>
        <pc:sldMkLst>
          <pc:docMk/>
          <pc:sldMk cId="1901457576" sldId="257"/>
        </pc:sldMkLst>
        <pc:spChg chg="mod">
          <ac:chgData name="Suzanne Strathern" userId="76213b13-8a7d-4f8b-83fb-91be79e57b57" providerId="ADAL" clId="{E29EACE0-0582-4355-B195-43189BFCC505}" dt="2025-04-22T08:46:57.086" v="10" actId="20577"/>
          <ac:spMkLst>
            <pc:docMk/>
            <pc:sldMk cId="1901457576" sldId="257"/>
            <ac:spMk id="2" creationId="{E67ADC7E-BE84-501D-45C6-77B74A8CB01F}"/>
          </ac:spMkLst>
        </pc:spChg>
      </pc:sldChg>
      <pc:sldChg chg="modSp mod">
        <pc:chgData name="Suzanne Strathern" userId="76213b13-8a7d-4f8b-83fb-91be79e57b57" providerId="ADAL" clId="{E29EACE0-0582-4355-B195-43189BFCC505}" dt="2025-04-22T08:51:15.985" v="16" actId="1076"/>
        <pc:sldMkLst>
          <pc:docMk/>
          <pc:sldMk cId="2778480209" sldId="2134806083"/>
        </pc:sldMkLst>
        <pc:spChg chg="mod">
          <ac:chgData name="Suzanne Strathern" userId="76213b13-8a7d-4f8b-83fb-91be79e57b57" providerId="ADAL" clId="{E29EACE0-0582-4355-B195-43189BFCC505}" dt="2025-04-22T08:51:02.151" v="12" actId="255"/>
          <ac:spMkLst>
            <pc:docMk/>
            <pc:sldMk cId="2778480209" sldId="2134806083"/>
            <ac:spMk id="3" creationId="{16AC2203-2F8F-42EA-930C-DCA70363C68D}"/>
          </ac:spMkLst>
        </pc:spChg>
        <pc:picChg chg="mod">
          <ac:chgData name="Suzanne Strathern" userId="76213b13-8a7d-4f8b-83fb-91be79e57b57" providerId="ADAL" clId="{E29EACE0-0582-4355-B195-43189BFCC505}" dt="2025-04-22T08:51:15.985" v="16" actId="1076"/>
          <ac:picMkLst>
            <pc:docMk/>
            <pc:sldMk cId="2778480209" sldId="2134806083"/>
            <ac:picMk id="11" creationId="{1E779D52-B305-4E91-9F13-E3FCBF548299}"/>
          </ac:picMkLst>
        </pc:picChg>
      </pc:sldChg>
    </pc:docChg>
  </pc:docChgLst>
  <pc:docChgLst>
    <pc:chgData name="Suzanne Strathern" userId="S::suzanne.strathern@teesvalley-ca.gov.uk::76213b13-8a7d-4f8b-83fb-91be79e57b57" providerId="AD" clId="Web-{3A9FCEE7-AF46-4614-35A9-88B91B317EB6}"/>
    <pc:docChg chg="addSld delSld modSld sldOrd">
      <pc:chgData name="Suzanne Strathern" userId="S::suzanne.strathern@teesvalley-ca.gov.uk::76213b13-8a7d-4f8b-83fb-91be79e57b57" providerId="AD" clId="Web-{3A9FCEE7-AF46-4614-35A9-88B91B317EB6}" dt="2025-06-02T14:04:25.763" v="100" actId="1076"/>
      <pc:docMkLst>
        <pc:docMk/>
      </pc:docMkLst>
      <pc:sldChg chg="addSp delSp modSp add del ord modTransition delAnim modNotes">
        <pc:chgData name="Suzanne Strathern" userId="S::suzanne.strathern@teesvalley-ca.gov.uk::76213b13-8a7d-4f8b-83fb-91be79e57b57" providerId="AD" clId="Web-{3A9FCEE7-AF46-4614-35A9-88B91B317EB6}" dt="2025-06-02T14:04:25.763" v="100" actId="1076"/>
        <pc:sldMkLst>
          <pc:docMk/>
          <pc:sldMk cId="1001978849" sldId="277"/>
        </pc:sldMkLst>
        <pc:spChg chg="mod">
          <ac:chgData name="Suzanne Strathern" userId="S::suzanne.strathern@teesvalley-ca.gov.uk::76213b13-8a7d-4f8b-83fb-91be79e57b57" providerId="AD" clId="Web-{3A9FCEE7-AF46-4614-35A9-88B91B317EB6}" dt="2025-06-02T13:59:45.027" v="44" actId="20577"/>
          <ac:spMkLst>
            <pc:docMk/>
            <pc:sldMk cId="1001978849" sldId="277"/>
            <ac:spMk id="2" creationId="{DFF15C67-0EEF-48AC-AD7E-42925A3208EB}"/>
          </ac:spMkLst>
        </pc:spChg>
        <pc:picChg chg="add mod ord">
          <ac:chgData name="Suzanne Strathern" userId="S::suzanne.strathern@teesvalley-ca.gov.uk::76213b13-8a7d-4f8b-83fb-91be79e57b57" providerId="AD" clId="Web-{3A9FCEE7-AF46-4614-35A9-88B91B317EB6}" dt="2025-06-02T14:00:19.857" v="51" actId="14100"/>
          <ac:picMkLst>
            <pc:docMk/>
            <pc:sldMk cId="1001978849" sldId="277"/>
            <ac:picMk id="5" creationId="{E7058AB4-31F4-F728-2F2C-8334BA485E73}"/>
          </ac:picMkLst>
        </pc:picChg>
      </pc:sldChg>
      <pc:sldChg chg="addSp delSp modSp new add del">
        <pc:chgData name="Suzanne Strathern" userId="S::suzanne.strathern@teesvalley-ca.gov.uk::76213b13-8a7d-4f8b-83fb-91be79e57b57" providerId="AD" clId="Web-{3A9FCEE7-AF46-4614-35A9-88B91B317EB6}" dt="2025-06-02T14:02:16.490" v="78"/>
        <pc:sldMkLst>
          <pc:docMk/>
          <pc:sldMk cId="2194866016" sldId="2134806085"/>
        </pc:sldMkLst>
      </pc:sldChg>
      <pc:sldChg chg="modSp add replId">
        <pc:chgData name="Suzanne Strathern" userId="S::suzanne.strathern@teesvalley-ca.gov.uk::76213b13-8a7d-4f8b-83fb-91be79e57b57" providerId="AD" clId="Web-{3A9FCEE7-AF46-4614-35A9-88B91B317EB6}" dt="2025-06-02T14:04:14.091" v="99" actId="20577"/>
        <pc:sldMkLst>
          <pc:docMk/>
          <pc:sldMk cId="512259142" sldId="2134806086"/>
        </pc:sldMkLst>
        <pc:spChg chg="mod">
          <ac:chgData name="Suzanne Strathern" userId="S::suzanne.strathern@teesvalley-ca.gov.uk::76213b13-8a7d-4f8b-83fb-91be79e57b57" providerId="AD" clId="Web-{3A9FCEE7-AF46-4614-35A9-88B91B317EB6}" dt="2025-06-02T14:04:14.091" v="99" actId="20577"/>
          <ac:spMkLst>
            <pc:docMk/>
            <pc:sldMk cId="512259142" sldId="2134806086"/>
            <ac:spMk id="2" creationId="{630CEF8B-3E8D-E1BB-A025-C1B7A924F6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app=desktop&amp;v=K4OnUJGISj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2F9AJRxB3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em.caa.co.uk/careers-in-aviation-and-aerospace/head-office/#corpora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Gg0TXNXgz-w"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youtube.com/watch?v=Gg0TXNXgz-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the top companies in the Tees Valley area – narrow in on Teesside Airport as a focus of this lesson.</a:t>
            </a:r>
          </a:p>
          <a:p>
            <a:endParaRPr lang="en-US"/>
          </a:p>
        </p:txBody>
      </p:sp>
      <p:sp>
        <p:nvSpPr>
          <p:cNvPr id="4" name="Slide Number Placeholder 3"/>
          <p:cNvSpPr>
            <a:spLocks noGrp="1"/>
          </p:cNvSpPr>
          <p:nvPr>
            <p:ph type="sldNum" sz="quarter" idx="5"/>
          </p:nvPr>
        </p:nvSpPr>
        <p:spPr/>
        <p:txBody>
          <a:bodyPr/>
          <a:lstStyle/>
          <a:p>
            <a:fld id="{2F1E68B6-70F9-1741-AA7C-484697655DD4}" type="slidenum">
              <a:rPr lang="en-US" smtClean="0"/>
              <a:t>2</a:t>
            </a:fld>
            <a:endParaRPr lang="en-US"/>
          </a:p>
        </p:txBody>
      </p:sp>
    </p:spTree>
    <p:extLst>
      <p:ext uri="{BB962C8B-B14F-4D97-AF65-F5344CB8AC3E}">
        <p14:creationId xmlns:p14="http://schemas.microsoft.com/office/powerpoint/2010/main" val="206864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design to global impact, fuel reduction, saving fossil fuels, global warming etc.</a:t>
            </a:r>
          </a:p>
        </p:txBody>
      </p:sp>
      <p:sp>
        <p:nvSpPr>
          <p:cNvPr id="4" name="Slide Number Placeholder 3"/>
          <p:cNvSpPr>
            <a:spLocks noGrp="1"/>
          </p:cNvSpPr>
          <p:nvPr>
            <p:ph type="sldNum" sz="quarter" idx="5"/>
          </p:nvPr>
        </p:nvSpPr>
        <p:spPr/>
        <p:txBody>
          <a:bodyPr/>
          <a:lstStyle/>
          <a:p>
            <a:fld id="{2F1E68B6-70F9-1741-AA7C-484697655DD4}" type="slidenum">
              <a:rPr lang="en-US" smtClean="0"/>
              <a:t>13</a:t>
            </a:fld>
            <a:endParaRPr lang="en-US"/>
          </a:p>
        </p:txBody>
      </p:sp>
    </p:spTree>
    <p:extLst>
      <p:ext uri="{BB962C8B-B14F-4D97-AF65-F5344CB8AC3E}">
        <p14:creationId xmlns:p14="http://schemas.microsoft.com/office/powerpoint/2010/main" val="377300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1903-62B4-725E-959F-88F4831E1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80A43-9BAD-702B-1ED2-B8A06FB1B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C6DD7-F608-E371-76CE-16B0623F9407}"/>
              </a:ext>
            </a:extLst>
          </p:cNvPr>
          <p:cNvSpPr>
            <a:spLocks noGrp="1"/>
          </p:cNvSpPr>
          <p:nvPr>
            <p:ph type="body" idx="1"/>
          </p:nvPr>
        </p:nvSpPr>
        <p:spPr/>
        <p:txBody>
          <a:bodyPr/>
          <a:lstStyle/>
          <a:p>
            <a:r>
              <a:rPr lang="en-GB"/>
              <a:t>Link design to global impact, fuel reduction, saving fossil fuels, global warming etc.</a:t>
            </a:r>
          </a:p>
        </p:txBody>
      </p:sp>
      <p:sp>
        <p:nvSpPr>
          <p:cNvPr id="4" name="Slide Number Placeholder 3">
            <a:extLst>
              <a:ext uri="{FF2B5EF4-FFF2-40B4-BE49-F238E27FC236}">
                <a16:creationId xmlns:a16="http://schemas.microsoft.com/office/drawing/2014/main" id="{12D7B09C-2D96-A54E-C881-EE865C732D02}"/>
              </a:ext>
            </a:extLst>
          </p:cNvPr>
          <p:cNvSpPr>
            <a:spLocks noGrp="1"/>
          </p:cNvSpPr>
          <p:nvPr>
            <p:ph type="sldNum" sz="quarter" idx="5"/>
          </p:nvPr>
        </p:nvSpPr>
        <p:spPr/>
        <p:txBody>
          <a:bodyPr/>
          <a:lstStyle/>
          <a:p>
            <a:fld id="{2F1E68B6-70F9-1741-AA7C-484697655DD4}" type="slidenum">
              <a:rPr lang="en-US" smtClean="0"/>
              <a:t>14</a:t>
            </a:fld>
            <a:endParaRPr lang="en-US"/>
          </a:p>
        </p:txBody>
      </p:sp>
    </p:spTree>
    <p:extLst>
      <p:ext uri="{BB962C8B-B14F-4D97-AF65-F5344CB8AC3E}">
        <p14:creationId xmlns:p14="http://schemas.microsoft.com/office/powerpoint/2010/main" val="345330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biology / zoology to border force. Some people may choose to illegally traffic animals/produce which then needs to be intercepted and looked after until relocation can be found in zoos/wildlife facilities. Species must be well cared for an identified.</a:t>
            </a:r>
          </a:p>
        </p:txBody>
      </p:sp>
      <p:sp>
        <p:nvSpPr>
          <p:cNvPr id="4" name="Slide Number Placeholder 3"/>
          <p:cNvSpPr>
            <a:spLocks noGrp="1"/>
          </p:cNvSpPr>
          <p:nvPr>
            <p:ph type="sldNum" sz="quarter" idx="5"/>
          </p:nvPr>
        </p:nvSpPr>
        <p:spPr/>
        <p:txBody>
          <a:bodyPr/>
          <a:lstStyle/>
          <a:p>
            <a:fld id="{2F1E68B6-70F9-1741-AA7C-484697655DD4}" type="slidenum">
              <a:rPr lang="en-US" smtClean="0"/>
              <a:t>16</a:t>
            </a:fld>
            <a:endParaRPr lang="en-US"/>
          </a:p>
        </p:txBody>
      </p:sp>
    </p:spTree>
    <p:extLst>
      <p:ext uri="{BB962C8B-B14F-4D97-AF65-F5344CB8AC3E}">
        <p14:creationId xmlns:p14="http://schemas.microsoft.com/office/powerpoint/2010/main" val="183259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 through some of the duties involved with being a firefighter at the airport.</a:t>
            </a:r>
          </a:p>
        </p:txBody>
      </p:sp>
      <p:sp>
        <p:nvSpPr>
          <p:cNvPr id="4" name="Slide Number Placeholder 3"/>
          <p:cNvSpPr>
            <a:spLocks noGrp="1"/>
          </p:cNvSpPr>
          <p:nvPr>
            <p:ph type="sldNum" sz="quarter" idx="5"/>
          </p:nvPr>
        </p:nvSpPr>
        <p:spPr/>
        <p:txBody>
          <a:bodyPr/>
          <a:lstStyle/>
          <a:p>
            <a:fld id="{2F1E68B6-70F9-1741-AA7C-484697655DD4}" type="slidenum">
              <a:rPr lang="en-US" smtClean="0"/>
              <a:t>18</a:t>
            </a:fld>
            <a:endParaRPr lang="en-US"/>
          </a:p>
        </p:txBody>
      </p:sp>
    </p:spTree>
    <p:extLst>
      <p:ext uri="{BB962C8B-B14F-4D97-AF65-F5344CB8AC3E}">
        <p14:creationId xmlns:p14="http://schemas.microsoft.com/office/powerpoint/2010/main" val="255923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Evie | A Teesside Airport Case Study</a:t>
            </a:r>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19</a:t>
            </a:fld>
            <a:endParaRPr lang="en-US"/>
          </a:p>
        </p:txBody>
      </p:sp>
    </p:spTree>
    <p:extLst>
      <p:ext uri="{BB962C8B-B14F-4D97-AF65-F5344CB8AC3E}">
        <p14:creationId xmlns:p14="http://schemas.microsoft.com/office/powerpoint/2010/main" val="40521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job of air traffic controller – one of the most profitable jobs at the airport and the routes in.</a:t>
            </a:r>
          </a:p>
          <a:p>
            <a:r>
              <a:rPr lang="en-GB">
                <a:ea typeface="Calibri"/>
                <a:cs typeface="Calibri"/>
              </a:rPr>
              <a:t>Click on the weblink and look at the different tabs, the students can create a poster about the different areas.</a:t>
            </a:r>
          </a:p>
        </p:txBody>
      </p:sp>
      <p:sp>
        <p:nvSpPr>
          <p:cNvPr id="4" name="Slide Number Placeholder 3"/>
          <p:cNvSpPr>
            <a:spLocks noGrp="1"/>
          </p:cNvSpPr>
          <p:nvPr>
            <p:ph type="sldNum" sz="quarter" idx="5"/>
          </p:nvPr>
        </p:nvSpPr>
        <p:spPr/>
        <p:txBody>
          <a:bodyPr/>
          <a:lstStyle/>
          <a:p>
            <a:fld id="{2F1E68B6-70F9-1741-AA7C-484697655DD4}" type="slidenum">
              <a:rPr lang="en-US" smtClean="0"/>
              <a:t>20</a:t>
            </a:fld>
            <a:endParaRPr lang="en-US"/>
          </a:p>
        </p:txBody>
      </p:sp>
    </p:spTree>
    <p:extLst>
      <p:ext uri="{BB962C8B-B14F-4D97-AF65-F5344CB8AC3E}">
        <p14:creationId xmlns:p14="http://schemas.microsoft.com/office/powerpoint/2010/main" val="137749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DD94-E16C-7C65-C4E9-3F6056EAA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18AAE-5243-4810-9338-86C1F0E6B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D959C-3708-7ED2-DF6F-3713B321FEDD}"/>
              </a:ext>
            </a:extLst>
          </p:cNvPr>
          <p:cNvSpPr>
            <a:spLocks noGrp="1"/>
          </p:cNvSpPr>
          <p:nvPr>
            <p:ph type="body" idx="1"/>
          </p:nvPr>
        </p:nvSpPr>
        <p:spPr/>
        <p:txBody>
          <a:bodyPr/>
          <a:lstStyle/>
          <a:p>
            <a:r>
              <a:rPr lang="en-GB"/>
              <a:t>Go through the job of air traffic controller – one of the most profitable jobs at the airport and the routes in.</a:t>
            </a:r>
          </a:p>
        </p:txBody>
      </p:sp>
      <p:sp>
        <p:nvSpPr>
          <p:cNvPr id="4" name="Slide Number Placeholder 3">
            <a:extLst>
              <a:ext uri="{FF2B5EF4-FFF2-40B4-BE49-F238E27FC236}">
                <a16:creationId xmlns:a16="http://schemas.microsoft.com/office/drawing/2014/main" id="{6090DA9A-DF0C-D484-40FD-1D8E8C647F6F}"/>
              </a:ext>
            </a:extLst>
          </p:cNvPr>
          <p:cNvSpPr>
            <a:spLocks noGrp="1"/>
          </p:cNvSpPr>
          <p:nvPr>
            <p:ph type="sldNum" sz="quarter" idx="5"/>
          </p:nvPr>
        </p:nvSpPr>
        <p:spPr/>
        <p:txBody>
          <a:bodyPr/>
          <a:lstStyle/>
          <a:p>
            <a:fld id="{2F1E68B6-70F9-1741-AA7C-484697655DD4}" type="slidenum">
              <a:rPr lang="en-US" smtClean="0"/>
              <a:t>21</a:t>
            </a:fld>
            <a:endParaRPr lang="en-US"/>
          </a:p>
        </p:txBody>
      </p:sp>
    </p:spTree>
    <p:extLst>
      <p:ext uri="{BB962C8B-B14F-4D97-AF65-F5344CB8AC3E}">
        <p14:creationId xmlns:p14="http://schemas.microsoft.com/office/powerpoint/2010/main" val="286830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CBCE-2F08-8075-B8A3-E597B2203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A99C8-8CF0-18F9-25A5-4F2DFB528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F6969-9EA7-50A5-B760-1E2544FAC63D}"/>
              </a:ext>
            </a:extLst>
          </p:cNvPr>
          <p:cNvSpPr>
            <a:spLocks noGrp="1"/>
          </p:cNvSpPr>
          <p:nvPr>
            <p:ph type="body" idx="1"/>
          </p:nvPr>
        </p:nvSpPr>
        <p:spPr/>
        <p:txBody>
          <a:bodyPr/>
          <a:lstStyle/>
          <a:p>
            <a:r>
              <a:rPr lang="en-GB"/>
              <a:t>Go through the job of air traffic controller – look at the qualifications, pathways, skills needed</a:t>
            </a:r>
          </a:p>
        </p:txBody>
      </p:sp>
      <p:sp>
        <p:nvSpPr>
          <p:cNvPr id="4" name="Slide Number Placeholder 3">
            <a:extLst>
              <a:ext uri="{FF2B5EF4-FFF2-40B4-BE49-F238E27FC236}">
                <a16:creationId xmlns:a16="http://schemas.microsoft.com/office/drawing/2014/main" id="{12549C57-6864-2973-21ED-6BDE6E52CB83}"/>
              </a:ext>
            </a:extLst>
          </p:cNvPr>
          <p:cNvSpPr>
            <a:spLocks noGrp="1"/>
          </p:cNvSpPr>
          <p:nvPr>
            <p:ph type="sldNum" sz="quarter" idx="5"/>
          </p:nvPr>
        </p:nvSpPr>
        <p:spPr/>
        <p:txBody>
          <a:bodyPr/>
          <a:lstStyle/>
          <a:p>
            <a:fld id="{2F1E68B6-70F9-1741-AA7C-484697655DD4}" type="slidenum">
              <a:rPr lang="en-US" smtClean="0"/>
              <a:t>22</a:t>
            </a:fld>
            <a:endParaRPr lang="en-US"/>
          </a:p>
        </p:txBody>
      </p:sp>
    </p:spTree>
    <p:extLst>
      <p:ext uri="{BB962C8B-B14F-4D97-AF65-F5344CB8AC3E}">
        <p14:creationId xmlns:p14="http://schemas.microsoft.com/office/powerpoint/2010/main" val="363925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effectLst/>
                <a:latin typeface="YouTube Noto"/>
                <a:hlinkClick r:id="rId3" tooltip="Share link">
                  <a:extLst>
                    <a:ext uri="{A12FA001-AC4F-418D-AE19-62706E023703}">
                      <ahyp:hlinkClr xmlns:ahyp="http://schemas.microsoft.com/office/drawing/2018/hyperlinkcolor" val="tx"/>
                    </a:ext>
                  </a:extLst>
                </a:hlinkClick>
              </a:rPr>
              <a:t>https://youtu.be/2F9AJRxB3tM</a:t>
            </a:r>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23</a:t>
            </a:fld>
            <a:endParaRPr lang="en-US"/>
          </a:p>
        </p:txBody>
      </p:sp>
    </p:spTree>
    <p:extLst>
      <p:ext uri="{BB962C8B-B14F-4D97-AF65-F5344CB8AC3E}">
        <p14:creationId xmlns:p14="http://schemas.microsoft.com/office/powerpoint/2010/main" val="50959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AirbourneColours</a:t>
            </a:r>
            <a:r>
              <a:rPr lang="en-GB"/>
              <a:t> is a new company that has opened at Teesside Airport following a £6.5million investment which has created 40 new jobs. Students who have an interest / experience in spraying automobiles can transfer their skills over to aircraft. </a:t>
            </a:r>
          </a:p>
        </p:txBody>
      </p:sp>
      <p:sp>
        <p:nvSpPr>
          <p:cNvPr id="4" name="Slide Number Placeholder 3"/>
          <p:cNvSpPr>
            <a:spLocks noGrp="1"/>
          </p:cNvSpPr>
          <p:nvPr>
            <p:ph type="sldNum" sz="quarter" idx="5"/>
          </p:nvPr>
        </p:nvSpPr>
        <p:spPr/>
        <p:txBody>
          <a:bodyPr/>
          <a:lstStyle/>
          <a:p>
            <a:fld id="{2F1E68B6-70F9-1741-AA7C-484697655DD4}" type="slidenum">
              <a:rPr lang="en-US" smtClean="0"/>
              <a:t>25</a:t>
            </a:fld>
            <a:endParaRPr lang="en-US"/>
          </a:p>
        </p:txBody>
      </p:sp>
    </p:spTree>
    <p:extLst>
      <p:ext uri="{BB962C8B-B14F-4D97-AF65-F5344CB8AC3E}">
        <p14:creationId xmlns:p14="http://schemas.microsoft.com/office/powerpoint/2010/main" val="298827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the top companies in the Stockton area – narrow in on Aerospace as a focus of this lesson.</a:t>
            </a:r>
          </a:p>
          <a:p>
            <a:endParaRPr lang="en-US"/>
          </a:p>
        </p:txBody>
      </p:sp>
      <p:sp>
        <p:nvSpPr>
          <p:cNvPr id="4" name="Slide Number Placeholder 3"/>
          <p:cNvSpPr>
            <a:spLocks noGrp="1"/>
          </p:cNvSpPr>
          <p:nvPr>
            <p:ph type="sldNum" sz="quarter" idx="5"/>
          </p:nvPr>
        </p:nvSpPr>
        <p:spPr/>
        <p:txBody>
          <a:bodyPr/>
          <a:lstStyle/>
          <a:p>
            <a:fld id="{2F1E68B6-70F9-1741-AA7C-484697655DD4}" type="slidenum">
              <a:rPr lang="en-US" smtClean="0"/>
              <a:t>3</a:t>
            </a:fld>
            <a:endParaRPr lang="en-US"/>
          </a:p>
        </p:txBody>
      </p:sp>
    </p:spTree>
    <p:extLst>
      <p:ext uri="{BB962C8B-B14F-4D97-AF65-F5344CB8AC3E}">
        <p14:creationId xmlns:p14="http://schemas.microsoft.com/office/powerpoint/2010/main" val="2152618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15F8E-E5B3-70CA-418A-2FA76E362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BFF61-7BAD-089E-E5A2-F7EBC36F1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974FB-8C56-D86B-C613-98F6E99167AB}"/>
              </a:ext>
            </a:extLst>
          </p:cNvPr>
          <p:cNvSpPr>
            <a:spLocks noGrp="1"/>
          </p:cNvSpPr>
          <p:nvPr>
            <p:ph type="body" idx="1"/>
          </p:nvPr>
        </p:nvSpPr>
        <p:spPr/>
        <p:txBody>
          <a:bodyPr/>
          <a:lstStyle/>
          <a:p>
            <a:r>
              <a:rPr lang="en-GB" err="1"/>
              <a:t>AirbourneColours</a:t>
            </a:r>
            <a:r>
              <a:rPr lang="en-GB"/>
              <a:t> is a new company that has opened at Teesside Airport following a £6.5million investment which has created 40 new jobs. Students who have an interest / experience in spraying automobiles can transfer their skills over to aircraft. </a:t>
            </a:r>
          </a:p>
        </p:txBody>
      </p:sp>
      <p:sp>
        <p:nvSpPr>
          <p:cNvPr id="4" name="Slide Number Placeholder 3">
            <a:extLst>
              <a:ext uri="{FF2B5EF4-FFF2-40B4-BE49-F238E27FC236}">
                <a16:creationId xmlns:a16="http://schemas.microsoft.com/office/drawing/2014/main" id="{857D1FE8-A8AA-85A9-F274-05F653E09A35}"/>
              </a:ext>
            </a:extLst>
          </p:cNvPr>
          <p:cNvSpPr>
            <a:spLocks noGrp="1"/>
          </p:cNvSpPr>
          <p:nvPr>
            <p:ph type="sldNum" sz="quarter" idx="5"/>
          </p:nvPr>
        </p:nvSpPr>
        <p:spPr/>
        <p:txBody>
          <a:bodyPr/>
          <a:lstStyle/>
          <a:p>
            <a:fld id="{2F1E68B6-70F9-1741-AA7C-484697655DD4}" type="slidenum">
              <a:rPr lang="en-US" smtClean="0"/>
              <a:t>26</a:t>
            </a:fld>
            <a:endParaRPr lang="en-US"/>
          </a:p>
        </p:txBody>
      </p:sp>
    </p:spTree>
    <p:extLst>
      <p:ext uri="{BB962C8B-B14F-4D97-AF65-F5344CB8AC3E}">
        <p14:creationId xmlns:p14="http://schemas.microsoft.com/office/powerpoint/2010/main" val="188087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80B12-FA1E-530E-3FEE-1F85BC91B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94C25-3DC5-670E-810F-2F797FB32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C4F70-ED78-0E81-D751-2B356A0AA3F6}"/>
              </a:ext>
            </a:extLst>
          </p:cNvPr>
          <p:cNvSpPr>
            <a:spLocks noGrp="1"/>
          </p:cNvSpPr>
          <p:nvPr>
            <p:ph type="body" idx="1"/>
          </p:nvPr>
        </p:nvSpPr>
        <p:spPr/>
        <p:txBody>
          <a:bodyPr/>
          <a:lstStyle/>
          <a:p>
            <a:r>
              <a:rPr lang="en-GB" err="1"/>
              <a:t>AirbourneColours</a:t>
            </a:r>
            <a:r>
              <a:rPr lang="en-GB"/>
              <a:t> is a new company that has opened at Teesside Airport following a £6.5million investment which has created 40 new jobs. Students who have an interest / experience in spraying automobiles can transfer their skills over to aircraft. </a:t>
            </a:r>
          </a:p>
        </p:txBody>
      </p:sp>
      <p:sp>
        <p:nvSpPr>
          <p:cNvPr id="4" name="Slide Number Placeholder 3">
            <a:extLst>
              <a:ext uri="{FF2B5EF4-FFF2-40B4-BE49-F238E27FC236}">
                <a16:creationId xmlns:a16="http://schemas.microsoft.com/office/drawing/2014/main" id="{BF957628-1A0D-8FC3-CDA6-A51EE4120F95}"/>
              </a:ext>
            </a:extLst>
          </p:cNvPr>
          <p:cNvSpPr>
            <a:spLocks noGrp="1"/>
          </p:cNvSpPr>
          <p:nvPr>
            <p:ph type="sldNum" sz="quarter" idx="5"/>
          </p:nvPr>
        </p:nvSpPr>
        <p:spPr/>
        <p:txBody>
          <a:bodyPr/>
          <a:lstStyle/>
          <a:p>
            <a:fld id="{2F1E68B6-70F9-1741-AA7C-484697655DD4}" type="slidenum">
              <a:rPr lang="en-US" smtClean="0"/>
              <a:t>27</a:t>
            </a:fld>
            <a:endParaRPr lang="en-US"/>
          </a:p>
        </p:txBody>
      </p:sp>
    </p:spTree>
    <p:extLst>
      <p:ext uri="{BB962C8B-B14F-4D97-AF65-F5344CB8AC3E}">
        <p14:creationId xmlns:p14="http://schemas.microsoft.com/office/powerpoint/2010/main" val="652728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Link this important role to biology / zoology / ecology. Knowledge of species present in local area, their breeding / migration patterns are vital to preventing bird strike which not only can cause damage/cost to the industry but put peoples lives at risk.  2009 – the miracle on the Hudson, when the captain managed to land the aircraft which had hit a flock of Canadian Geese. </a:t>
            </a:r>
          </a:p>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28</a:t>
            </a:fld>
            <a:endParaRPr lang="en-US"/>
          </a:p>
        </p:txBody>
      </p:sp>
    </p:spTree>
    <p:extLst>
      <p:ext uri="{BB962C8B-B14F-4D97-AF65-F5344CB8AC3E}">
        <p14:creationId xmlns:p14="http://schemas.microsoft.com/office/powerpoint/2010/main" val="326266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Watch the video and discuss the job role and skills needed.</a:t>
            </a:r>
          </a:p>
        </p:txBody>
      </p:sp>
      <p:sp>
        <p:nvSpPr>
          <p:cNvPr id="4" name="Slide Number Placeholder 3"/>
          <p:cNvSpPr>
            <a:spLocks noGrp="1"/>
          </p:cNvSpPr>
          <p:nvPr>
            <p:ph type="sldNum" sz="quarter" idx="5"/>
          </p:nvPr>
        </p:nvSpPr>
        <p:spPr/>
        <p:txBody>
          <a:bodyPr/>
          <a:lstStyle/>
          <a:p>
            <a:fld id="{2F1E68B6-70F9-1741-AA7C-484697655DD4}" type="slidenum">
              <a:rPr lang="en-US" smtClean="0"/>
              <a:t>29</a:t>
            </a:fld>
            <a:endParaRPr lang="en-US"/>
          </a:p>
        </p:txBody>
      </p:sp>
    </p:spTree>
    <p:extLst>
      <p:ext uri="{BB962C8B-B14F-4D97-AF65-F5344CB8AC3E}">
        <p14:creationId xmlns:p14="http://schemas.microsoft.com/office/powerpoint/2010/main" val="253334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D42A9-0FE1-6B28-7996-BCC02F064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3CA3E-C8F5-8FEE-70AA-C3EE18376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1171D-0527-C74E-1842-027120DE89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Slide to show some courses offered by Middlesbrough college for 16-18 year olds in the aerospace industry</a:t>
            </a:r>
          </a:p>
        </p:txBody>
      </p:sp>
      <p:sp>
        <p:nvSpPr>
          <p:cNvPr id="4" name="Slide Number Placeholder 3">
            <a:extLst>
              <a:ext uri="{FF2B5EF4-FFF2-40B4-BE49-F238E27FC236}">
                <a16:creationId xmlns:a16="http://schemas.microsoft.com/office/drawing/2014/main" id="{8B866869-F36A-7F74-04D9-AE47D7976884}"/>
              </a:ext>
            </a:extLst>
          </p:cNvPr>
          <p:cNvSpPr>
            <a:spLocks noGrp="1"/>
          </p:cNvSpPr>
          <p:nvPr>
            <p:ph type="sldNum" sz="quarter" idx="5"/>
          </p:nvPr>
        </p:nvSpPr>
        <p:spPr/>
        <p:txBody>
          <a:bodyPr/>
          <a:lstStyle/>
          <a:p>
            <a:fld id="{2F1E68B6-70F9-1741-AA7C-484697655DD4}" type="slidenum">
              <a:rPr lang="en-US" smtClean="0"/>
              <a:t>30</a:t>
            </a:fld>
            <a:endParaRPr lang="en-US"/>
          </a:p>
        </p:txBody>
      </p:sp>
    </p:spTree>
    <p:extLst>
      <p:ext uri="{BB962C8B-B14F-4D97-AF65-F5344CB8AC3E}">
        <p14:creationId xmlns:p14="http://schemas.microsoft.com/office/powerpoint/2010/main" val="206668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Slide to show some courses offered by Teesside University in the aerospace industry</a:t>
            </a:r>
          </a:p>
        </p:txBody>
      </p:sp>
      <p:sp>
        <p:nvSpPr>
          <p:cNvPr id="4" name="Slide Number Placeholder 3"/>
          <p:cNvSpPr>
            <a:spLocks noGrp="1"/>
          </p:cNvSpPr>
          <p:nvPr>
            <p:ph type="sldNum" sz="quarter" idx="5"/>
          </p:nvPr>
        </p:nvSpPr>
        <p:spPr/>
        <p:txBody>
          <a:bodyPr/>
          <a:lstStyle/>
          <a:p>
            <a:fld id="{2F1E68B6-70F9-1741-AA7C-484697655DD4}" type="slidenum">
              <a:rPr lang="en-US" smtClean="0"/>
              <a:t>31</a:t>
            </a:fld>
            <a:endParaRPr lang="en-US"/>
          </a:p>
        </p:txBody>
      </p:sp>
    </p:spTree>
    <p:extLst>
      <p:ext uri="{BB962C8B-B14F-4D97-AF65-F5344CB8AC3E}">
        <p14:creationId xmlns:p14="http://schemas.microsoft.com/office/powerpoint/2010/main" val="28592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Time students for a minute then share answers</a:t>
            </a:r>
          </a:p>
        </p:txBody>
      </p:sp>
      <p:sp>
        <p:nvSpPr>
          <p:cNvPr id="4" name="Slide Number Placeholder 3"/>
          <p:cNvSpPr>
            <a:spLocks noGrp="1"/>
          </p:cNvSpPr>
          <p:nvPr>
            <p:ph type="sldNum" sz="quarter" idx="5"/>
          </p:nvPr>
        </p:nvSpPr>
        <p:spPr/>
        <p:txBody>
          <a:bodyPr/>
          <a:lstStyle/>
          <a:p>
            <a:fld id="{2F1E68B6-70F9-1741-AA7C-484697655DD4}" type="slidenum">
              <a:rPr lang="en-US" smtClean="0"/>
              <a:t>4</a:t>
            </a:fld>
            <a:endParaRPr lang="en-US"/>
          </a:p>
        </p:txBody>
      </p:sp>
    </p:spTree>
    <p:extLst>
      <p:ext uri="{BB962C8B-B14F-4D97-AF65-F5344CB8AC3E}">
        <p14:creationId xmlns:p14="http://schemas.microsoft.com/office/powerpoint/2010/main" val="266219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STEM | Head Office – STEM</a:t>
            </a:r>
            <a:endParaRPr lang="en-GB"/>
          </a:p>
          <a:p>
            <a:r>
              <a:rPr lang="en-GB"/>
              <a:t>Discuss how different GCSE subjects can be linked to different areas of the airport</a:t>
            </a:r>
          </a:p>
        </p:txBody>
      </p:sp>
      <p:sp>
        <p:nvSpPr>
          <p:cNvPr id="4" name="Slide Number Placeholder 3"/>
          <p:cNvSpPr>
            <a:spLocks noGrp="1"/>
          </p:cNvSpPr>
          <p:nvPr>
            <p:ph type="sldNum" sz="quarter" idx="5"/>
          </p:nvPr>
        </p:nvSpPr>
        <p:spPr/>
        <p:txBody>
          <a:bodyPr/>
          <a:lstStyle/>
          <a:p>
            <a:fld id="{2F1E68B6-70F9-1741-AA7C-484697655DD4}" type="slidenum">
              <a:rPr lang="en-US" smtClean="0"/>
              <a:t>6</a:t>
            </a:fld>
            <a:endParaRPr lang="en-US"/>
          </a:p>
        </p:txBody>
      </p:sp>
    </p:spTree>
    <p:extLst>
      <p:ext uri="{BB962C8B-B14F-4D97-AF65-F5344CB8AC3E}">
        <p14:creationId xmlns:p14="http://schemas.microsoft.com/office/powerpoint/2010/main" val="206923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Draken as a potential career opportunity at Teesside Airport</a:t>
            </a:r>
          </a:p>
          <a:p>
            <a:endParaRPr lang="en-US"/>
          </a:p>
        </p:txBody>
      </p:sp>
      <p:sp>
        <p:nvSpPr>
          <p:cNvPr id="4" name="Slide Number Placeholder 3"/>
          <p:cNvSpPr>
            <a:spLocks noGrp="1"/>
          </p:cNvSpPr>
          <p:nvPr>
            <p:ph type="sldNum" sz="quarter" idx="5"/>
          </p:nvPr>
        </p:nvSpPr>
        <p:spPr/>
        <p:txBody>
          <a:bodyPr/>
          <a:lstStyle/>
          <a:p>
            <a:fld id="{2F1E68B6-70F9-1741-AA7C-484697655DD4}" type="slidenum">
              <a:rPr lang="en-US" smtClean="0"/>
              <a:t>7</a:t>
            </a:fld>
            <a:endParaRPr lang="en-US"/>
          </a:p>
        </p:txBody>
      </p:sp>
    </p:spTree>
    <p:extLst>
      <p:ext uri="{BB962C8B-B14F-4D97-AF65-F5344CB8AC3E}">
        <p14:creationId xmlns:p14="http://schemas.microsoft.com/office/powerpoint/2010/main" val="2455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9D60-3034-A3C6-E608-6EE909C3A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8A01C-8989-BEFE-EF12-F85731607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0BA4F-EA7C-6251-6DB8-FAA6CD9A66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Draken as a potential career opportunity at Teesside Airport</a:t>
            </a:r>
          </a:p>
          <a:p>
            <a:endParaRPr lang="en-US"/>
          </a:p>
        </p:txBody>
      </p:sp>
      <p:sp>
        <p:nvSpPr>
          <p:cNvPr id="4" name="Slide Number Placeholder 3">
            <a:extLst>
              <a:ext uri="{FF2B5EF4-FFF2-40B4-BE49-F238E27FC236}">
                <a16:creationId xmlns:a16="http://schemas.microsoft.com/office/drawing/2014/main" id="{42DB3F75-3315-E3ED-3770-8F78C8F9D806}"/>
              </a:ext>
            </a:extLst>
          </p:cNvPr>
          <p:cNvSpPr>
            <a:spLocks noGrp="1"/>
          </p:cNvSpPr>
          <p:nvPr>
            <p:ph type="sldNum" sz="quarter" idx="5"/>
          </p:nvPr>
        </p:nvSpPr>
        <p:spPr/>
        <p:txBody>
          <a:bodyPr/>
          <a:lstStyle/>
          <a:p>
            <a:fld id="{2F1E68B6-70F9-1741-AA7C-484697655DD4}" type="slidenum">
              <a:rPr lang="en-US" smtClean="0"/>
              <a:t>8</a:t>
            </a:fld>
            <a:endParaRPr lang="en-US"/>
          </a:p>
        </p:txBody>
      </p:sp>
    </p:spTree>
    <p:extLst>
      <p:ext uri="{BB962C8B-B14F-4D97-AF65-F5344CB8AC3E}">
        <p14:creationId xmlns:p14="http://schemas.microsoft.com/office/powerpoint/2010/main" val="3037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Draken</a:t>
            </a:r>
            <a:r>
              <a:rPr lang="en-GB"/>
              <a:t> provide apprenticeship opportunities – application form can be found on their website.</a:t>
            </a:r>
          </a:p>
        </p:txBody>
      </p:sp>
      <p:sp>
        <p:nvSpPr>
          <p:cNvPr id="4" name="Slide Number Placeholder 3"/>
          <p:cNvSpPr>
            <a:spLocks noGrp="1"/>
          </p:cNvSpPr>
          <p:nvPr>
            <p:ph type="sldNum" sz="quarter" idx="5"/>
          </p:nvPr>
        </p:nvSpPr>
        <p:spPr/>
        <p:txBody>
          <a:bodyPr/>
          <a:lstStyle/>
          <a:p>
            <a:fld id="{2F1E68B6-70F9-1741-AA7C-484697655DD4}" type="slidenum">
              <a:rPr lang="en-US" smtClean="0"/>
              <a:t>9</a:t>
            </a:fld>
            <a:endParaRPr lang="en-US"/>
          </a:p>
        </p:txBody>
      </p:sp>
    </p:spTree>
    <p:extLst>
      <p:ext uri="{BB962C8B-B14F-4D97-AF65-F5344CB8AC3E}">
        <p14:creationId xmlns:p14="http://schemas.microsoft.com/office/powerpoint/2010/main" val="239564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 students with a piece of plain paper – give them 1 minute to construct a paper aeroplane. Line students up and ask them all to fly their planes. Whichever plane flies the furthest, pick it up and discuss why that design was best.</a:t>
            </a:r>
          </a:p>
          <a:p>
            <a:pPr>
              <a:defRPr/>
            </a:pPr>
            <a:r>
              <a:rPr lang="en-GB"/>
              <a:t>If you have time, play video clip </a:t>
            </a:r>
            <a:r>
              <a:rPr lang="en-GB">
                <a:hlinkClick r:id="rId3"/>
              </a:rPr>
              <a:t>How Do Airplanes Fly?</a:t>
            </a:r>
            <a:r>
              <a:rPr lang="en-GB"/>
              <a:t>   </a:t>
            </a:r>
            <a:r>
              <a:rPr lang="en-GB">
                <a:hlinkClick r:id="rId4"/>
              </a:rPr>
              <a:t>www.youtube.com/watch?v=Gg0TXNXgz-w</a:t>
            </a:r>
            <a:r>
              <a:rPr lang="en-GB"/>
              <a:t> (link in next slide)</a:t>
            </a:r>
            <a:endParaRPr lang="en-GB">
              <a:ea typeface="Calibri"/>
              <a:cs typeface="Calibri"/>
            </a:endParaRPr>
          </a:p>
        </p:txBody>
      </p:sp>
      <p:sp>
        <p:nvSpPr>
          <p:cNvPr id="4" name="Slide Number Placeholder 3"/>
          <p:cNvSpPr>
            <a:spLocks noGrp="1"/>
          </p:cNvSpPr>
          <p:nvPr>
            <p:ph type="sldNum" sz="quarter" idx="5"/>
          </p:nvPr>
        </p:nvSpPr>
        <p:spPr/>
        <p:txBody>
          <a:bodyPr/>
          <a:lstStyle/>
          <a:p>
            <a:fld id="{2F1E68B6-70F9-1741-AA7C-484697655DD4}" type="slidenum">
              <a:rPr lang="en-US" smtClean="0"/>
              <a:t>10</a:t>
            </a:fld>
            <a:endParaRPr lang="en-US"/>
          </a:p>
        </p:txBody>
      </p:sp>
    </p:spTree>
    <p:extLst>
      <p:ext uri="{BB962C8B-B14F-4D97-AF65-F5344CB8AC3E}">
        <p14:creationId xmlns:p14="http://schemas.microsoft.com/office/powerpoint/2010/main" val="143752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aeroplane design to biology. A lot of wing designs are based on real animals.</a:t>
            </a:r>
          </a:p>
        </p:txBody>
      </p:sp>
      <p:sp>
        <p:nvSpPr>
          <p:cNvPr id="4" name="Slide Number Placeholder 3"/>
          <p:cNvSpPr>
            <a:spLocks noGrp="1"/>
          </p:cNvSpPr>
          <p:nvPr>
            <p:ph type="sldNum" sz="quarter" idx="5"/>
          </p:nvPr>
        </p:nvSpPr>
        <p:spPr/>
        <p:txBody>
          <a:bodyPr/>
          <a:lstStyle/>
          <a:p>
            <a:fld id="{2F1E68B6-70F9-1741-AA7C-484697655DD4}" type="slidenum">
              <a:rPr lang="en-US" smtClean="0"/>
              <a:t>12</a:t>
            </a:fld>
            <a:endParaRPr lang="en-US"/>
          </a:p>
        </p:txBody>
      </p:sp>
    </p:spTree>
    <p:extLst>
      <p:ext uri="{BB962C8B-B14F-4D97-AF65-F5344CB8AC3E}">
        <p14:creationId xmlns:p14="http://schemas.microsoft.com/office/powerpoint/2010/main" val="83769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presentation title</a:t>
            </a:r>
            <a:endParaRPr lang="en-US"/>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a:t>Insert date or sub-title</a:t>
            </a:r>
            <a:endParaRPr lang="en-US"/>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4031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30171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208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45E9695B-A816-3467-1D5D-7344C8D70FFC}"/>
              </a:ext>
            </a:extLst>
          </p:cNvPr>
          <p:cNvSpPr txBox="1">
            <a:spLocks/>
          </p:cNvSpPr>
          <p:nvPr userDrawn="1"/>
        </p:nvSpPr>
        <p:spPr>
          <a:xfrm>
            <a:off x="334107" y="2740221"/>
            <a:ext cx="11486417" cy="821585"/>
          </a:xfrm>
          <a:prstGeom prst="rect">
            <a:avLst/>
          </a:prstGeom>
        </p:spPr>
        <p:txBody>
          <a:bodyPr lIns="90000"/>
          <a:lstStyle>
            <a:lvl1pPr algn="l" defTabSz="914400" rtl="0" eaLnBrk="1" latinLnBrk="0" hangingPunct="1">
              <a:lnSpc>
                <a:spcPct val="90000"/>
              </a:lnSpc>
              <a:spcBef>
                <a:spcPct val="0"/>
              </a:spcBef>
              <a:buNone/>
              <a:defRPr sz="6000" b="0" i="0" kern="120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solidFill>
                  <a:srgbClr val="3E1A1C"/>
                </a:solidFill>
              </a:rPr>
              <a:t>Click to insert slide title</a:t>
            </a:r>
            <a:endParaRPr lang="en-US">
              <a:solidFill>
                <a:srgbClr val="3E1A1C"/>
              </a:solidFill>
            </a:endParaRPr>
          </a:p>
        </p:txBody>
      </p:sp>
      <p:sp>
        <p:nvSpPr>
          <p:cNvPr id="6" name="Text Placeholder 4">
            <a:extLst>
              <a:ext uri="{FF2B5EF4-FFF2-40B4-BE49-F238E27FC236}">
                <a16:creationId xmlns:a16="http://schemas.microsoft.com/office/drawing/2014/main" id="{7AB3040B-93A5-A700-C71F-D1A7E56A1499}"/>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8817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497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150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08797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9AAC5967-3932-87D1-FAC2-5F47055A9791}"/>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rgbClr val="3E1A1C"/>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203DFE83-F7FA-88A8-5798-55650192D2FA}"/>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321984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4988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330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7961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447013DF-0AB3-5ABC-605E-68D9CB966343}"/>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B3AC1927-5E8B-B482-9381-201C461F044D}"/>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77240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7018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4148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1100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C204732C-265A-94C8-25F3-EEC1F3CDC4B0}"/>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44B98717-7CF9-3D5D-CB7F-339CA215F5BB}"/>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1032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304272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EC133333-399C-C05D-CC91-93E6930645CE}"/>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C803DDF7-D5E7-0693-0023-C971E99CE738}"/>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chemeClr val="bg1"/>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481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Thank you</a:t>
            </a:r>
            <a:endParaRPr lang="en-US"/>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01325 792 600</a:t>
            </a:r>
          </a:p>
          <a:p>
            <a:pPr lvl="0"/>
            <a:r>
              <a:rPr lang="en-GB" sz="1400" b="0" i="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588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63257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663" r:id="rId4"/>
    <p:sldLayoutId id="2147483707" r:id="rId5"/>
    <p:sldLayoutId id="2147483649" r:id="rId6"/>
    <p:sldLayoutId id="2147483664" r:id="rId7"/>
    <p:sldLayoutId id="2147483665" r:id="rId8"/>
    <p:sldLayoutId id="2147483666" r:id="rId9"/>
    <p:sldLayoutId id="2147483667" r:id="rId10"/>
    <p:sldLayoutId id="2147483703" r:id="rId11"/>
    <p:sldLayoutId id="2147483668" r:id="rId12"/>
    <p:sldLayoutId id="2147483669" r:id="rId13"/>
    <p:sldLayoutId id="2147483670" r:id="rId14"/>
    <p:sldLayoutId id="2147483708"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709"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710"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711" r:id="rId42"/>
    <p:sldLayoutId id="2147483695" r:id="rId43"/>
    <p:sldLayoutId id="2147483696" r:id="rId44"/>
    <p:sldLayoutId id="2147483697" r:id="rId45"/>
    <p:sldLayoutId id="2147483698" r:id="rId46"/>
    <p:sldLayoutId id="2147483699" r:id="rId47"/>
    <p:sldLayoutId id="2147483704" r:id="rId48"/>
    <p:sldLayoutId id="2147483700" r:id="rId49"/>
    <p:sldLayoutId id="2147483701" r:id="rId50"/>
    <p:sldLayoutId id="2147483662" r:id="rId5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jpe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app=desktop&amp;v=K4OnUJGISjM" TargetMode="External"/><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www.youtube.com/watch?app=desktop&amp;v=i5yeqBAi9X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18.pn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sv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63.png"/><Relationship Id="rId5" Type="http://schemas.openxmlformats.org/officeDocument/2006/relationships/image" Target="../media/image62.svg"/><Relationship Id="rId10" Type="http://schemas.openxmlformats.org/officeDocument/2006/relationships/image" Target="../media/image15.png"/><Relationship Id="rId4" Type="http://schemas.openxmlformats.org/officeDocument/2006/relationships/image" Target="../media/image61.png"/><Relationship Id="rId9" Type="http://schemas.openxmlformats.org/officeDocument/2006/relationships/image" Target="../media/image66.sv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0.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18.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orking on a plane&#10;&#10;AI-generated content may be incorrect.">
            <a:extLst>
              <a:ext uri="{FF2B5EF4-FFF2-40B4-BE49-F238E27FC236}">
                <a16:creationId xmlns:a16="http://schemas.microsoft.com/office/drawing/2014/main" id="{93A582FA-F6BB-9F21-37CC-6CB1533FF324}"/>
              </a:ext>
            </a:extLst>
          </p:cNvPr>
          <p:cNvPicPr>
            <a:picLocks noChangeAspect="1"/>
          </p:cNvPicPr>
          <p:nvPr/>
        </p:nvPicPr>
        <p:blipFill>
          <a:blip r:embed="rId2" cstate="email">
            <a:extLst>
              <a:ext uri="{28A0092B-C50C-407E-A947-70E740481C1C}">
                <a14:useLocalDpi xmlns:a14="http://schemas.microsoft.com/office/drawing/2010/main"/>
              </a:ext>
            </a:extLst>
          </a:blip>
          <a:srcRect t="-747"/>
          <a:stretch>
            <a:fillRect/>
          </a:stretch>
        </p:blipFill>
        <p:spPr>
          <a:xfrm>
            <a:off x="4176324" y="0"/>
            <a:ext cx="8015692" cy="6858007"/>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7ADC7E-BE84-501D-45C6-77B74A8CB01F}"/>
              </a:ext>
            </a:extLst>
          </p:cNvPr>
          <p:cNvSpPr>
            <a:spLocks noGrp="1"/>
          </p:cNvSpPr>
          <p:nvPr>
            <p:ph type="title"/>
          </p:nvPr>
        </p:nvSpPr>
        <p:spPr/>
        <p:txBody>
          <a:bodyPr/>
          <a:lstStyle/>
          <a:p>
            <a:br>
              <a:rPr lang="en-US"/>
            </a:br>
            <a:r>
              <a:rPr lang="en-US"/>
              <a:t>Careers in </a:t>
            </a:r>
            <a:br>
              <a:rPr lang="en-US"/>
            </a:br>
            <a:r>
              <a:rPr lang="en-US"/>
              <a:t>the Aerospace Sector</a:t>
            </a:r>
          </a:p>
        </p:txBody>
      </p:sp>
      <p:pic>
        <p:nvPicPr>
          <p:cNvPr id="4" name="Picture 3" descr="A white text on a black background&#10;&#10;AI-generated content may be incorrect.">
            <a:extLst>
              <a:ext uri="{FF2B5EF4-FFF2-40B4-BE49-F238E27FC236}">
                <a16:creationId xmlns:a16="http://schemas.microsoft.com/office/drawing/2014/main" id="{78230F39-CB14-3EDA-4C7A-24F1D65C07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1481" y="5746550"/>
            <a:ext cx="2154876" cy="382317"/>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0A7FC54-C71C-FF95-6CC6-4E74FF4A91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418" y="5662889"/>
            <a:ext cx="1979476" cy="537144"/>
          </a:xfrm>
          <a:prstGeom prst="rect">
            <a:avLst/>
          </a:prstGeom>
        </p:spPr>
      </p:pic>
    </p:spTree>
    <p:extLst>
      <p:ext uri="{BB962C8B-B14F-4D97-AF65-F5344CB8AC3E}">
        <p14:creationId xmlns:p14="http://schemas.microsoft.com/office/powerpoint/2010/main" val="190145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F24FF-4C25-628E-4CA7-29E624722FE5}"/>
              </a:ext>
            </a:extLst>
          </p:cNvPr>
          <p:cNvSpPr>
            <a:spLocks noGrp="1"/>
          </p:cNvSpPr>
          <p:nvPr>
            <p:ph type="body" sz="quarter" idx="10"/>
          </p:nvPr>
        </p:nvSpPr>
        <p:spPr>
          <a:xfrm>
            <a:off x="333375" y="1276425"/>
            <a:ext cx="11486416" cy="365562"/>
          </a:xfrm>
        </p:spPr>
        <p:txBody>
          <a:bodyPr/>
          <a:lstStyle/>
          <a:p>
            <a:r>
              <a:rPr lang="en-US"/>
              <a:t>By Jennifer Powers</a:t>
            </a:r>
          </a:p>
        </p:txBody>
      </p:sp>
      <p:sp>
        <p:nvSpPr>
          <p:cNvPr id="2" name="Title 1">
            <a:extLst>
              <a:ext uri="{FF2B5EF4-FFF2-40B4-BE49-F238E27FC236}">
                <a16:creationId xmlns:a16="http://schemas.microsoft.com/office/drawing/2014/main" id="{DFF15C67-0EEF-48AC-AD7E-42925A3208EB}"/>
              </a:ext>
            </a:extLst>
          </p:cNvPr>
          <p:cNvSpPr>
            <a:spLocks noGrp="1"/>
          </p:cNvSpPr>
          <p:nvPr>
            <p:ph type="title"/>
          </p:nvPr>
        </p:nvSpPr>
        <p:spPr/>
        <p:txBody>
          <a:bodyPr lIns="91440" tIns="45720" rIns="91440" bIns="45720" anchor="t"/>
          <a:lstStyle/>
          <a:p>
            <a:r>
              <a:rPr lang="en-GB">
                <a:latin typeface="Inter Light"/>
                <a:cs typeface="Arial"/>
              </a:rPr>
              <a:t>Paper Airplane Flight Challenge</a:t>
            </a:r>
            <a:endParaRPr lang="en-US">
              <a:latin typeface="Inter Light"/>
              <a:cs typeface="Arial"/>
            </a:endParaRPr>
          </a:p>
        </p:txBody>
      </p:sp>
      <p:pic>
        <p:nvPicPr>
          <p:cNvPr id="5" name="Content Placeholder 4" descr="A group of paper planes&#10;&#10;AI-generated content may be incorrect.">
            <a:extLst>
              <a:ext uri="{FF2B5EF4-FFF2-40B4-BE49-F238E27FC236}">
                <a16:creationId xmlns:a16="http://schemas.microsoft.com/office/drawing/2014/main" id="{E7058AB4-31F4-F728-2F2C-8334BA485E7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rot="16200000">
            <a:off x="7369917" y="2035916"/>
            <a:ext cx="6852825" cy="2791341"/>
          </a:xfrm>
          <a:prstGeom prst="rect">
            <a:avLst/>
          </a:prstGeom>
        </p:spPr>
      </p:pic>
      <p:grpSp>
        <p:nvGrpSpPr>
          <p:cNvPr id="3" name="Group 2">
            <a:extLst>
              <a:ext uri="{FF2B5EF4-FFF2-40B4-BE49-F238E27FC236}">
                <a16:creationId xmlns:a16="http://schemas.microsoft.com/office/drawing/2014/main" id="{5A0381E7-3C39-425C-E224-6DDF5B99BF9F}"/>
              </a:ext>
            </a:extLst>
          </p:cNvPr>
          <p:cNvGrpSpPr/>
          <p:nvPr/>
        </p:nvGrpSpPr>
        <p:grpSpPr>
          <a:xfrm>
            <a:off x="2791341" y="1946387"/>
            <a:ext cx="2170888" cy="2170888"/>
            <a:chOff x="8572709" y="860943"/>
            <a:chExt cx="2170888" cy="2170888"/>
          </a:xfrm>
        </p:grpSpPr>
        <p:pic>
          <p:nvPicPr>
            <p:cNvPr id="4" name="Graphic 3" descr="Stopwatch with solid fill">
              <a:extLst>
                <a:ext uri="{FF2B5EF4-FFF2-40B4-BE49-F238E27FC236}">
                  <a16:creationId xmlns:a16="http://schemas.microsoft.com/office/drawing/2014/main" id="{450DC21F-43A3-9704-ED53-9F11E9E793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709" y="860943"/>
              <a:ext cx="2170888" cy="2170888"/>
            </a:xfrm>
            <a:prstGeom prst="rect">
              <a:avLst/>
            </a:prstGeom>
          </p:spPr>
        </p:pic>
        <p:sp>
          <p:nvSpPr>
            <p:cNvPr id="6" name="Text Placeholder 4">
              <a:extLst>
                <a:ext uri="{FF2B5EF4-FFF2-40B4-BE49-F238E27FC236}">
                  <a16:creationId xmlns:a16="http://schemas.microsoft.com/office/drawing/2014/main" id="{208612F2-6553-7734-270D-7696990DF6D2}"/>
                </a:ext>
              </a:extLst>
            </p:cNvPr>
            <p:cNvSpPr txBox="1">
              <a:spLocks/>
            </p:cNvSpPr>
            <p:nvPr/>
          </p:nvSpPr>
          <p:spPr>
            <a:xfrm>
              <a:off x="9185744" y="2146443"/>
              <a:ext cx="944819" cy="252630"/>
            </a:xfrm>
            <a:prstGeom prst="rect">
              <a:avLst/>
            </a:prstGeom>
          </p:spPr>
          <p:txBody>
            <a:bodyPr wrap="none" lIns="0" tIns="0" rIns="0" bIns="0" numCol="1" spcCol="720000"/>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2"/>
                  </a:solidFill>
                  <a:latin typeface="Inter" panose="02000503000000020004" pitchFamily="2" charset="0"/>
                  <a:ea typeface="Inter"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t>1 MIN</a:t>
              </a:r>
            </a:p>
            <a:p>
              <a:pPr algn="ctr"/>
              <a:endParaRPr lang="en-US" b="1"/>
            </a:p>
          </p:txBody>
        </p:sp>
      </p:grpSp>
      <p:pic>
        <p:nvPicPr>
          <p:cNvPr id="12" name="Graphic 11">
            <a:extLst>
              <a:ext uri="{FF2B5EF4-FFF2-40B4-BE49-F238E27FC236}">
                <a16:creationId xmlns:a16="http://schemas.microsoft.com/office/drawing/2014/main" id="{EF677729-0044-2B4B-2EB6-E941F5F735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083" y="2289843"/>
            <a:ext cx="1896192" cy="1483976"/>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D7CF649-E7F9-522B-3B55-B09FA0B6F6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00197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D277-F37B-DDE9-1057-E210C8E63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CEF8B-3E8D-E1BB-A025-C1B7A924F68F}"/>
              </a:ext>
            </a:extLst>
          </p:cNvPr>
          <p:cNvSpPr>
            <a:spLocks noGrp="1"/>
          </p:cNvSpPr>
          <p:nvPr>
            <p:ph type="title"/>
          </p:nvPr>
        </p:nvSpPr>
        <p:spPr/>
        <p:txBody>
          <a:bodyPr lIns="91440" tIns="45720" rIns="91440" bIns="45720" anchor="t"/>
          <a:lstStyle/>
          <a:p>
            <a:r>
              <a:rPr lang="en-GB">
                <a:latin typeface="Inter Light"/>
                <a:cs typeface="Arial"/>
              </a:rPr>
              <a:t>Watch the video – before making aeroplanes</a:t>
            </a:r>
            <a:endParaRPr lang="en-GB"/>
          </a:p>
        </p:txBody>
      </p:sp>
      <p:pic>
        <p:nvPicPr>
          <p:cNvPr id="5" name="Content Placeholder 4" descr="A video of a drawing of a plane&#10;&#10;AI-generated content may be incorrect.">
            <a:extLst>
              <a:ext uri="{FF2B5EF4-FFF2-40B4-BE49-F238E27FC236}">
                <a16:creationId xmlns:a16="http://schemas.microsoft.com/office/drawing/2014/main" id="{DC57E5B6-3155-309A-659E-0D94C2ADD76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34108" y="1869588"/>
            <a:ext cx="5595866" cy="3420955"/>
          </a:xfrm>
        </p:spPr>
      </p:pic>
      <p:pic>
        <p:nvPicPr>
          <p:cNvPr id="6" name="Content Placeholder 5" descr="A person holding an orange paper plane&#10;&#10;AI-generated content may be incorrect.">
            <a:extLst>
              <a:ext uri="{FF2B5EF4-FFF2-40B4-BE49-F238E27FC236}">
                <a16:creationId xmlns:a16="http://schemas.microsoft.com/office/drawing/2014/main" id="{4A1F1A25-6C99-3475-E7B6-F4293E6861ED}"/>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182682" y="1867415"/>
            <a:ext cx="5637843" cy="3406938"/>
          </a:xfrm>
        </p:spPr>
      </p:pic>
      <p:pic>
        <p:nvPicPr>
          <p:cNvPr id="3" name="Picture 2" descr="A black and white logo&#10;&#10;AI-generated content may be incorrect.">
            <a:extLst>
              <a:ext uri="{FF2B5EF4-FFF2-40B4-BE49-F238E27FC236}">
                <a16:creationId xmlns:a16="http://schemas.microsoft.com/office/drawing/2014/main" id="{613D7DAA-7061-6C86-8465-58324EB9D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51225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What is Biomimicry?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7" y="1276426"/>
            <a:ext cx="10619027" cy="955498"/>
          </a:xfrm>
        </p:spPr>
        <p:txBody>
          <a:bodyPr lIns="0" tIns="0" rIns="0" bIns="0" anchor="t">
            <a:normAutofit/>
          </a:bodyPr>
          <a:lstStyle/>
          <a:p>
            <a:pPr marL="0" indent="0">
              <a:lnSpc>
                <a:spcPct val="100000"/>
              </a:lnSpc>
              <a:buNone/>
            </a:pPr>
            <a:r>
              <a:rPr lang="en-GB" sz="1800">
                <a:solidFill>
                  <a:srgbClr val="000000"/>
                </a:solidFill>
                <a:latin typeface="Inter"/>
              </a:rPr>
              <a:t>The design and production of materials, structures, and systems that are modelled on biological entities and processes. It is a practice that learns from and mimics the strategies used by living organisms to solve challenges comparable to the ones we face as individuals and societies.</a:t>
            </a:r>
            <a:endParaRPr lang="en-US" sz="1800">
              <a:latin typeface="Inter"/>
            </a:endParaRPr>
          </a:p>
        </p:txBody>
      </p:sp>
      <p:pic>
        <p:nvPicPr>
          <p:cNvPr id="3074" name="Picture 2" descr="Biomimicry - Definition, Features and Examples">
            <a:extLst>
              <a:ext uri="{FF2B5EF4-FFF2-40B4-BE49-F238E27FC236}">
                <a16:creationId xmlns:a16="http://schemas.microsoft.com/office/drawing/2014/main" id="{A3F0F405-375D-4523-93ED-97FC4F794D5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34107" y="2511888"/>
            <a:ext cx="11415441" cy="2562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AI-generated content may be incorrect.">
            <a:extLst>
              <a:ext uri="{FF2B5EF4-FFF2-40B4-BE49-F238E27FC236}">
                <a16:creationId xmlns:a16="http://schemas.microsoft.com/office/drawing/2014/main" id="{B1554D85-CA68-4C04-D6A2-5E6DBB2AA0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18060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ngineering nature">
            <a:extLst>
              <a:ext uri="{FF2B5EF4-FFF2-40B4-BE49-F238E27FC236}">
                <a16:creationId xmlns:a16="http://schemas.microsoft.com/office/drawing/2014/main" id="{204BB88E-A6CB-4B82-9B9D-D89A8B8B75E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7490971" y="0"/>
            <a:ext cx="4701029" cy="343145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AB7524A-3A03-1A2B-3A54-F94261EAACBF}"/>
              </a:ext>
            </a:extLst>
          </p:cNvPr>
          <p:cNvSpPr>
            <a:spLocks noGrp="1"/>
          </p:cNvSpPr>
          <p:nvPr>
            <p:ph type="body" sz="quarter" idx="10"/>
          </p:nvPr>
        </p:nvSpPr>
        <p:spPr>
          <a:xfrm>
            <a:off x="333374" y="1276425"/>
            <a:ext cx="6205077" cy="3306762"/>
          </a:xfrm>
        </p:spPr>
        <p:txBody>
          <a:bodyPr/>
          <a:lstStyle/>
          <a:p>
            <a:pPr>
              <a:lnSpc>
                <a:spcPct val="100000"/>
              </a:lnSpc>
            </a:pPr>
            <a:r>
              <a:rPr lang="en-US"/>
              <a:t>What are the ways that nature inspires breakthrough engineered designs in aerospace?</a:t>
            </a:r>
          </a:p>
          <a:p>
            <a:pPr>
              <a:lnSpc>
                <a:spcPct val="100000"/>
              </a:lnSpc>
            </a:pPr>
            <a:endParaRPr lang="en-US"/>
          </a:p>
          <a:p>
            <a:pPr>
              <a:lnSpc>
                <a:spcPct val="100000"/>
              </a:lnSpc>
            </a:pPr>
            <a:r>
              <a:rPr lang="en-US"/>
              <a:t>The most obvious application of biomimicry in aerospace design and engineering, is the adoption of bird-inspired wing designs. Biomimicry has helped engineers design more fuel-efficient and sustainable aircraft. Aircraft designers, for example, are inspired by the albatross bird’s long-distance, low-energy flying technique.</a:t>
            </a:r>
          </a:p>
        </p:txBody>
      </p:sp>
      <p:sp>
        <p:nvSpPr>
          <p:cNvPr id="2" name="Title 1">
            <a:extLst>
              <a:ext uri="{FF2B5EF4-FFF2-40B4-BE49-F238E27FC236}">
                <a16:creationId xmlns:a16="http://schemas.microsoft.com/office/drawing/2014/main" id="{F677EB86-9791-7AA9-C87E-1B381BD85997}"/>
              </a:ext>
            </a:extLst>
          </p:cNvPr>
          <p:cNvSpPr>
            <a:spLocks noGrp="1"/>
          </p:cNvSpPr>
          <p:nvPr>
            <p:ph type="title"/>
          </p:nvPr>
        </p:nvSpPr>
        <p:spPr/>
        <p:txBody>
          <a:bodyPr/>
          <a:lstStyle/>
          <a:p>
            <a:r>
              <a:rPr lang="en-US"/>
              <a:t>Biomimicry in Aviation</a:t>
            </a:r>
          </a:p>
        </p:txBody>
      </p:sp>
      <p:pic>
        <p:nvPicPr>
          <p:cNvPr id="4" name="Picture 4" descr="Engineering nature">
            <a:extLst>
              <a:ext uri="{FF2B5EF4-FFF2-40B4-BE49-F238E27FC236}">
                <a16:creationId xmlns:a16="http://schemas.microsoft.com/office/drawing/2014/main" id="{86E76D9D-C7F4-FE72-8503-414ACC53847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7490971" y="3429000"/>
            <a:ext cx="4701029" cy="34314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AI-generated content may be incorrect.">
            <a:extLst>
              <a:ext uri="{FF2B5EF4-FFF2-40B4-BE49-F238E27FC236}">
                <a16:creationId xmlns:a16="http://schemas.microsoft.com/office/drawing/2014/main" id="{F78517CC-0142-819E-292F-3B117889D4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38324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002B-5B5F-161D-A32A-097E63F5C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FE240-670C-1598-8296-5BD53E9143E0}"/>
              </a:ext>
            </a:extLst>
          </p:cNvPr>
          <p:cNvSpPr>
            <a:spLocks noGrp="1"/>
          </p:cNvSpPr>
          <p:nvPr>
            <p:ph type="title"/>
          </p:nvPr>
        </p:nvSpPr>
        <p:spPr/>
        <p:txBody>
          <a:bodyPr/>
          <a:lstStyle/>
          <a:p>
            <a:r>
              <a:rPr lang="en-US"/>
              <a:t>Biomimicry in Aviation (Eagle Winglets)</a:t>
            </a:r>
          </a:p>
        </p:txBody>
      </p:sp>
      <p:pic>
        <p:nvPicPr>
          <p:cNvPr id="7" name="Picture 2" descr="Eagle's Wings Inspire More Fuel Efficient Planes #Biomimicry « Adafruit  Industries – Makers, hackers, artists, designers and engineers!">
            <a:extLst>
              <a:ext uri="{FF2B5EF4-FFF2-40B4-BE49-F238E27FC236}">
                <a16:creationId xmlns:a16="http://schemas.microsoft.com/office/drawing/2014/main" id="{E5567F51-968A-3A03-A1DF-8A8FBD86BA2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411537" y="1160206"/>
            <a:ext cx="7918802" cy="46788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logo&#10;&#10;AI-generated content may be incorrect.">
            <a:extLst>
              <a:ext uri="{FF2B5EF4-FFF2-40B4-BE49-F238E27FC236}">
                <a16:creationId xmlns:a16="http://schemas.microsoft.com/office/drawing/2014/main" id="{C31DBB07-F784-5829-2ABB-1C1F51E1B1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52557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8" y="423741"/>
            <a:ext cx="5034306" cy="572721"/>
          </a:xfrm>
        </p:spPr>
        <p:txBody>
          <a:bodyPr/>
          <a:lstStyle/>
          <a:p>
            <a:r>
              <a:rPr lang="en-US"/>
              <a:t>Teesside International Airport</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728708"/>
            <a:ext cx="5595866" cy="4607281"/>
          </a:xfrm>
        </p:spPr>
        <p:txBody>
          <a:bodyPr>
            <a:normAutofit fontScale="85000" lnSpcReduction="10000"/>
          </a:bodyPr>
          <a:lstStyle/>
          <a:p>
            <a:pPr marL="0" indent="0">
              <a:lnSpc>
                <a:spcPct val="120000"/>
              </a:lnSpc>
              <a:buNone/>
            </a:pPr>
            <a:r>
              <a:rPr lang="en-GB" sz="1600"/>
              <a:t>Teesside International Airport is at the heart of the aerospace industry in Tees Valley. Business and general aviation are core activities at the airport and businesses on-site include Global aviation giant Willis Lease Finance Corporation (WLFC) and its wholly-owned subsidiary, Willis Aviation Services Limited (WASL). They are developing an up to £25million maintenance facility and a state-of-the-art Jet Centre at the airport. Draken Europe is also based at the airport, housing aircraft and supporting the critical role the firm plays in training combat pilots from the Royal Air Force, United States Air Force and other NATO member states. Serco International Fire Training Centre and Sycamore Aviation also call Teesside International home.</a:t>
            </a:r>
          </a:p>
          <a:p>
            <a:pPr marL="0" indent="0">
              <a:lnSpc>
                <a:spcPct val="120000"/>
              </a:lnSpc>
              <a:buNone/>
            </a:pPr>
            <a:r>
              <a:rPr lang="en-GB" sz="1600"/>
              <a:t>The airport Master Plan presents a vision for repositioning the airport and looks to secure additional investment to continue to establish a vibrant specialist airport. A key feature is the 2291 x 45 metre runway, which is capable of accepting an aircraft of any size, including the world’s largest aircraft, the Antonov.</a:t>
            </a:r>
            <a:br>
              <a:rPr lang="en-GB" sz="1600"/>
            </a:br>
            <a:endParaRPr lang="en-US" sz="1600"/>
          </a:p>
        </p:txBody>
      </p:sp>
      <p:pic>
        <p:nvPicPr>
          <p:cNvPr id="5122" name="Picture 2">
            <a:extLst>
              <a:ext uri="{FF2B5EF4-FFF2-40B4-BE49-F238E27FC236}">
                <a16:creationId xmlns:a16="http://schemas.microsoft.com/office/drawing/2014/main" id="{8A19CAC5-BE56-A9F9-EA17-5A58A9FDFD7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AI-generated content may be incorrect.">
            <a:extLst>
              <a:ext uri="{FF2B5EF4-FFF2-40B4-BE49-F238E27FC236}">
                <a16:creationId xmlns:a16="http://schemas.microsoft.com/office/drawing/2014/main" id="{F7267DDA-79B3-1CD6-46A2-257769DF0B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61982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3D338-88C2-2FD0-6E92-0BDFA7FEB477}"/>
              </a:ext>
            </a:extLst>
          </p:cNvPr>
          <p:cNvSpPr>
            <a:spLocks noGrp="1"/>
          </p:cNvSpPr>
          <p:nvPr>
            <p:ph type="title"/>
          </p:nvPr>
        </p:nvSpPr>
        <p:spPr/>
        <p:txBody>
          <a:bodyPr/>
          <a:lstStyle/>
          <a:p>
            <a:r>
              <a:rPr lang="en-US"/>
              <a:t>Border Force</a:t>
            </a:r>
          </a:p>
        </p:txBody>
      </p:sp>
      <p:sp>
        <p:nvSpPr>
          <p:cNvPr id="3" name="Content Placeholder 2">
            <a:extLst>
              <a:ext uri="{FF2B5EF4-FFF2-40B4-BE49-F238E27FC236}">
                <a16:creationId xmlns:a16="http://schemas.microsoft.com/office/drawing/2014/main" id="{E99C0118-1B76-4C65-8107-3F5E7B93FCCA}"/>
              </a:ext>
            </a:extLst>
          </p:cNvPr>
          <p:cNvSpPr>
            <a:spLocks noGrp="1"/>
          </p:cNvSpPr>
          <p:nvPr>
            <p:ph sz="half" idx="2"/>
          </p:nvPr>
        </p:nvSpPr>
        <p:spPr>
          <a:xfrm>
            <a:off x="333375" y="1276350"/>
            <a:ext cx="5320173" cy="4606925"/>
          </a:xfrm>
        </p:spPr>
        <p:txBody>
          <a:bodyPr lIns="0" tIns="0" rIns="0" bIns="0" anchor="t">
            <a:normAutofit fontScale="92500"/>
          </a:bodyPr>
          <a:lstStyle/>
          <a:p>
            <a:pPr marL="0" indent="0">
              <a:lnSpc>
                <a:spcPct val="100000"/>
              </a:lnSpc>
              <a:buNone/>
            </a:pPr>
            <a:r>
              <a:rPr lang="en-GB" sz="1800"/>
              <a:t>Thousands of unlicenced and illegal wildlife products were seized by Border Force as part of Operation Thunder.</a:t>
            </a:r>
          </a:p>
          <a:p>
            <a:pPr marL="0" indent="0">
              <a:lnSpc>
                <a:spcPct val="100000"/>
              </a:lnSpc>
              <a:buNone/>
            </a:pPr>
            <a:r>
              <a:rPr lang="en-GB" sz="1800"/>
              <a:t>Seizures included live plants, a range of beauty products containing caviar and cactus extracts, a quantity of bear bile, and clothes and accessories containing animal skins. Border Force also detected over 400 live birds as part of the operation, including rosella parakeets, king parrots, African grey parrots and blue-fronted Amazon parrots. </a:t>
            </a:r>
          </a:p>
          <a:p>
            <a:pPr marL="0" indent="0">
              <a:lnSpc>
                <a:spcPct val="100000"/>
              </a:lnSpc>
              <a:buNone/>
            </a:pPr>
            <a:r>
              <a:rPr lang="en-GB" sz="1800"/>
              <a:t>Border Force Director for National Operations, Danny Hewitt said: “Wildlife crime is a serious organised crime which fuels corruption, threatens species with extinction, deprives some of the world’s poorest communities of sustainable livelihoods, and degrades ecosystems.</a:t>
            </a:r>
          </a:p>
        </p:txBody>
      </p:sp>
      <p:pic>
        <p:nvPicPr>
          <p:cNvPr id="5126" name="Picture 6">
            <a:extLst>
              <a:ext uri="{FF2B5EF4-FFF2-40B4-BE49-F238E27FC236}">
                <a16:creationId xmlns:a16="http://schemas.microsoft.com/office/drawing/2014/main" id="{F5D76860-B706-4429-A541-3C6954C42D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3145585"/>
            <a:ext cx="3290134" cy="198713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BFB39DAE-7FE0-4898-BD18-E80B0560E66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8934633" y="3145584"/>
            <a:ext cx="3257368" cy="19871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ownload Border Force Logo PNG Image with No Background - PNGkey.com">
            <a:extLst>
              <a:ext uri="{FF2B5EF4-FFF2-40B4-BE49-F238E27FC236}">
                <a16:creationId xmlns:a16="http://schemas.microsoft.com/office/drawing/2014/main" id="{2288C04E-5FCE-A49C-C582-3439AAB1B67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5702710"/>
            <a:ext cx="2049052" cy="8382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01FBDB-2B40-7A87-976C-62A8019647C5}"/>
              </a:ext>
            </a:extLst>
          </p:cNvPr>
          <p:cNvSpPr txBox="1"/>
          <p:nvPr/>
        </p:nvSpPr>
        <p:spPr>
          <a:xfrm>
            <a:off x="6096000" y="1282957"/>
            <a:ext cx="5084199" cy="1421104"/>
          </a:xfrm>
          <a:prstGeom prst="rect">
            <a:avLst/>
          </a:prstGeom>
          <a:solidFill>
            <a:schemeClr val="tx2"/>
          </a:solidFill>
          <a:ln w="38100">
            <a:noFill/>
          </a:ln>
        </p:spPr>
        <p:txBody>
          <a:bodyPr wrap="square" lIns="216000" tIns="216000" rIns="216000" bIns="216000" rtlCol="0">
            <a:spAutoFit/>
          </a:bodyPr>
          <a:lstStyle/>
          <a:p>
            <a:r>
              <a:rPr lang="en-GB" sz="1600">
                <a:solidFill>
                  <a:schemeClr val="bg1"/>
                </a:solidFill>
                <a:latin typeface="Inter" panose="02000503000000020004" pitchFamily="2" charset="0"/>
                <a:ea typeface="Inter" panose="02000503000000020004" pitchFamily="2" charset="0"/>
              </a:rPr>
              <a:t>The part of the Home Office responsible for securing the UK border 24 hours a day, 365 days a year by enforcing immigration and customs regulations.</a:t>
            </a:r>
            <a:endParaRPr lang="en-GB" sz="1600" b="1" i="1">
              <a:solidFill>
                <a:schemeClr val="bg1"/>
              </a:solidFill>
              <a:effectLst/>
              <a:latin typeface="Inter" panose="02000503000000020004" pitchFamily="2" charset="0"/>
              <a:ea typeface="Inter" panose="02000503000000020004" pitchFamily="2" charset="0"/>
            </a:endParaRPr>
          </a:p>
        </p:txBody>
      </p:sp>
      <p:pic>
        <p:nvPicPr>
          <p:cNvPr id="2" name="Picture 1" descr="A black and white logo&#10;&#10;AI-generated content may be incorrect.">
            <a:extLst>
              <a:ext uri="{FF2B5EF4-FFF2-40B4-BE49-F238E27FC236}">
                <a16:creationId xmlns:a16="http://schemas.microsoft.com/office/drawing/2014/main" id="{AA087635-C760-C90A-A634-B81158E759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0153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CB35-10C2-4BE8-A275-14B5CCCBCD1C}"/>
              </a:ext>
            </a:extLst>
          </p:cNvPr>
          <p:cNvSpPr>
            <a:spLocks noGrp="1"/>
          </p:cNvSpPr>
          <p:nvPr>
            <p:ph type="title"/>
          </p:nvPr>
        </p:nvSpPr>
        <p:spPr>
          <a:xfrm>
            <a:off x="334107" y="423741"/>
            <a:ext cx="11486417" cy="572721"/>
          </a:xfrm>
        </p:spPr>
        <p:txBody>
          <a:bodyPr lIns="91440" tIns="45720" rIns="91440" bIns="45720" anchor="t"/>
          <a:lstStyle/>
          <a:p>
            <a:r>
              <a:rPr lang="en-GB"/>
              <a:t>Fire &amp; Rescue at Teesside Airport</a:t>
            </a:r>
          </a:p>
        </p:txBody>
      </p:sp>
      <p:sp>
        <p:nvSpPr>
          <p:cNvPr id="3" name="Content Placeholder 2">
            <a:extLst>
              <a:ext uri="{FF2B5EF4-FFF2-40B4-BE49-F238E27FC236}">
                <a16:creationId xmlns:a16="http://schemas.microsoft.com/office/drawing/2014/main" id="{16AC2203-2F8F-42EA-930C-DCA70363C68D}"/>
              </a:ext>
            </a:extLst>
          </p:cNvPr>
          <p:cNvSpPr>
            <a:spLocks noGrp="1"/>
          </p:cNvSpPr>
          <p:nvPr>
            <p:ph sz="half" idx="2"/>
          </p:nvPr>
        </p:nvSpPr>
        <p:spPr>
          <a:xfrm>
            <a:off x="334108" y="1276425"/>
            <a:ext cx="5595866" cy="4607281"/>
          </a:xfrm>
        </p:spPr>
        <p:txBody>
          <a:bodyPr lIns="0" tIns="0" rIns="0" bIns="0" anchor="t">
            <a:normAutofit fontScale="77500" lnSpcReduction="20000"/>
          </a:bodyPr>
          <a:lstStyle/>
          <a:p>
            <a:pPr>
              <a:lnSpc>
                <a:spcPct val="120000"/>
              </a:lnSpc>
            </a:pPr>
            <a:r>
              <a:rPr lang="en-GB"/>
              <a:t>Teesside International Airport is a regional airport seeking to develop global connectivity, along with domestic and European business routes and leisure opportunities. As well as serving passengers, the Airport is also focused on developing broader aviation related activities.</a:t>
            </a:r>
          </a:p>
          <a:p>
            <a:pPr>
              <a:lnSpc>
                <a:spcPct val="120000"/>
              </a:lnSpc>
            </a:pPr>
            <a:r>
              <a:rPr lang="en-GB"/>
              <a:t>The role of firefighter is essential to our airport’s operation, ensuring compliance and business continuity around the clock. We are currently looking for 5 energetic, self-motivated and proactive individuals to join our Fire &amp; Rescue Team.</a:t>
            </a:r>
          </a:p>
          <a:p>
            <a:pPr>
              <a:lnSpc>
                <a:spcPct val="120000"/>
              </a:lnSpc>
            </a:pPr>
            <a:r>
              <a:rPr lang="en-GB"/>
              <a:t>Are you ready to be part of something extraordinary? Teesside International Airport is expanding its horizons, connecting our region to the world with ambitious domestic and global routes, and we need passionate, dedicated firefighters to keep our airport safe and secure 24/7.</a:t>
            </a:r>
          </a:p>
          <a:p>
            <a:pPr>
              <a:lnSpc>
                <a:spcPct val="120000"/>
              </a:lnSpc>
            </a:pPr>
            <a:endParaRPr lang="en-GB"/>
          </a:p>
        </p:txBody>
      </p:sp>
      <p:sp>
        <p:nvSpPr>
          <p:cNvPr id="4" name="Content Placeholder 3">
            <a:extLst>
              <a:ext uri="{FF2B5EF4-FFF2-40B4-BE49-F238E27FC236}">
                <a16:creationId xmlns:a16="http://schemas.microsoft.com/office/drawing/2014/main" id="{B3FD4469-5224-410E-B9C8-5C5605E48489}"/>
              </a:ext>
            </a:extLst>
          </p:cNvPr>
          <p:cNvSpPr>
            <a:spLocks noGrp="1"/>
          </p:cNvSpPr>
          <p:nvPr>
            <p:ph sz="quarter" idx="4"/>
          </p:nvPr>
        </p:nvSpPr>
        <p:spPr>
          <a:xfrm>
            <a:off x="6182682" y="1276425"/>
            <a:ext cx="5637843" cy="4607281"/>
          </a:xfrm>
        </p:spPr>
        <p:txBody>
          <a:bodyPr lIns="0" tIns="0" rIns="0" bIns="0" anchor="t">
            <a:noAutofit/>
          </a:bodyPr>
          <a:lstStyle/>
          <a:p>
            <a:pPr>
              <a:lnSpc>
                <a:spcPct val="100000"/>
              </a:lnSpc>
            </a:pPr>
            <a:r>
              <a:rPr lang="en-GB" sz="1600"/>
              <a:t>About the Role: As a firefighter at Teesside Airport, you’re not just on standby – you’re a key part of our daily operations, ready to respond to emergencies, support aviation activities, and help ensure smooth airport operations. This role offers hands-on, high-impact work for energetic and proactive individuals ready to make a difference.</a:t>
            </a:r>
          </a:p>
          <a:p>
            <a:pPr>
              <a:lnSpc>
                <a:spcPct val="100000"/>
              </a:lnSpc>
            </a:pPr>
            <a:endParaRPr lang="en-GB" sz="1600"/>
          </a:p>
        </p:txBody>
      </p:sp>
      <p:pic>
        <p:nvPicPr>
          <p:cNvPr id="7" name="Picture 6">
            <a:extLst>
              <a:ext uri="{FF2B5EF4-FFF2-40B4-BE49-F238E27FC236}">
                <a16:creationId xmlns:a16="http://schemas.microsoft.com/office/drawing/2014/main" id="{BDE6E04F-40FD-45EE-A135-528F61DC3D6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15052" y="3244580"/>
            <a:ext cx="6076948" cy="3613419"/>
          </a:xfrm>
          <a:prstGeom prst="rect">
            <a:avLst/>
          </a:prstGeom>
        </p:spPr>
      </p:pic>
      <p:pic>
        <p:nvPicPr>
          <p:cNvPr id="5" name="Picture 4" descr="A black and white logo&#10;&#10;AI-generated content may be incorrect.">
            <a:extLst>
              <a:ext uri="{FF2B5EF4-FFF2-40B4-BE49-F238E27FC236}">
                <a16:creationId xmlns:a16="http://schemas.microsoft.com/office/drawing/2014/main" id="{6CE63215-2073-1975-9634-62034A2F0C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88579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9326E-9FFA-4ED3-2A9D-BB94DD0EE19F}"/>
              </a:ext>
            </a:extLst>
          </p:cNvPr>
          <p:cNvSpPr>
            <a:spLocks noGrp="1"/>
          </p:cNvSpPr>
          <p:nvPr>
            <p:ph type="title"/>
          </p:nvPr>
        </p:nvSpPr>
        <p:spPr/>
        <p:txBody>
          <a:bodyPr/>
          <a:lstStyle/>
          <a:p>
            <a:r>
              <a:rPr lang="en-GB"/>
              <a:t>Fire &amp; Rescue at Teesside Airport</a:t>
            </a:r>
            <a:endParaRPr lang="en-US"/>
          </a:p>
        </p:txBody>
      </p:sp>
      <p:sp>
        <p:nvSpPr>
          <p:cNvPr id="3" name="Content Placeholder 2">
            <a:extLst>
              <a:ext uri="{FF2B5EF4-FFF2-40B4-BE49-F238E27FC236}">
                <a16:creationId xmlns:a16="http://schemas.microsoft.com/office/drawing/2014/main" id="{16AC2203-2F8F-42EA-930C-DCA70363C68D}"/>
              </a:ext>
            </a:extLst>
          </p:cNvPr>
          <p:cNvSpPr>
            <a:spLocks noGrp="1"/>
          </p:cNvSpPr>
          <p:nvPr>
            <p:ph sz="half" idx="2"/>
          </p:nvPr>
        </p:nvSpPr>
        <p:spPr>
          <a:xfrm>
            <a:off x="333375" y="1276350"/>
            <a:ext cx="5321467" cy="4606925"/>
          </a:xfrm>
        </p:spPr>
        <p:txBody>
          <a:bodyPr>
            <a:normAutofit fontScale="85000" lnSpcReduction="20000"/>
          </a:bodyPr>
          <a:lstStyle/>
          <a:p>
            <a:pPr>
              <a:lnSpc>
                <a:spcPct val="110000"/>
              </a:lnSpc>
            </a:pPr>
            <a:r>
              <a:rPr lang="en-GB"/>
              <a:t>Emergency response – react instantly to                                                  incidents, prioritizing safety and minimising risk</a:t>
            </a:r>
          </a:p>
          <a:p>
            <a:pPr>
              <a:lnSpc>
                <a:spcPct val="110000"/>
              </a:lnSpc>
            </a:pPr>
            <a:r>
              <a:rPr lang="en-GB"/>
              <a:t>Medical aid – provide first aid and support                                         emergency medical situations</a:t>
            </a:r>
          </a:p>
          <a:p>
            <a:pPr>
              <a:lnSpc>
                <a:spcPct val="110000"/>
              </a:lnSpc>
            </a:pPr>
            <a:r>
              <a:rPr lang="en-GB"/>
              <a:t>Station readiness – maintain equipment,                                          vehicles, and operational readiness</a:t>
            </a:r>
          </a:p>
          <a:p>
            <a:pPr>
              <a:lnSpc>
                <a:spcPct val="110000"/>
              </a:lnSpc>
            </a:pPr>
            <a:r>
              <a:rPr lang="en-GB"/>
              <a:t>Wildlife management – help manage wildlife                                   on airport grounds for safety </a:t>
            </a:r>
          </a:p>
          <a:p>
            <a:pPr>
              <a:lnSpc>
                <a:spcPct val="110000"/>
              </a:lnSpc>
            </a:pPr>
            <a:r>
              <a:rPr lang="en-GB"/>
              <a:t>Fire prevention – conduct risk assessments and fire audits</a:t>
            </a:r>
          </a:p>
          <a:p>
            <a:pPr>
              <a:lnSpc>
                <a:spcPct val="110000"/>
              </a:lnSpc>
            </a:pPr>
            <a:r>
              <a:rPr lang="en-GB"/>
              <a:t>Winter operations – keep the runway and facilities safe through snow clearing and de-icing</a:t>
            </a:r>
          </a:p>
          <a:p>
            <a:pPr>
              <a:lnSpc>
                <a:spcPct val="110000"/>
              </a:lnSpc>
            </a:pPr>
            <a:r>
              <a:rPr lang="en-GB"/>
              <a:t>Support Airport Operations – engage in tasks from baggage handling to patrols, making sure every corner of the airport is safe and operational</a:t>
            </a:r>
          </a:p>
        </p:txBody>
      </p:sp>
      <p:pic>
        <p:nvPicPr>
          <p:cNvPr id="11" name="Picture 10">
            <a:extLst>
              <a:ext uri="{FF2B5EF4-FFF2-40B4-BE49-F238E27FC236}">
                <a16:creationId xmlns:a16="http://schemas.microsoft.com/office/drawing/2014/main" id="{1E779D52-B305-4E91-9F13-E3FCBF5482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096000" y="1276350"/>
            <a:ext cx="6096000" cy="5581650"/>
          </a:xfrm>
          <a:prstGeom prst="rect">
            <a:avLst/>
          </a:prstGeom>
        </p:spPr>
      </p:pic>
      <p:pic>
        <p:nvPicPr>
          <p:cNvPr id="2" name="Picture 1" descr="A black and white logo&#10;&#10;AI-generated content may be incorrect.">
            <a:extLst>
              <a:ext uri="{FF2B5EF4-FFF2-40B4-BE49-F238E27FC236}">
                <a16:creationId xmlns:a16="http://schemas.microsoft.com/office/drawing/2014/main" id="{2545E42A-D9AE-ABF7-BAFC-49112B82B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77848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9709169-05F2-0B2B-7C0D-4DC273436F8B}"/>
              </a:ext>
            </a:extLst>
          </p:cNvPr>
          <p:cNvSpPr>
            <a:spLocks noGrp="1"/>
          </p:cNvSpPr>
          <p:nvPr>
            <p:ph type="title"/>
          </p:nvPr>
        </p:nvSpPr>
        <p:spPr/>
        <p:txBody>
          <a:bodyPr/>
          <a:lstStyle/>
          <a:p>
            <a:r>
              <a:rPr lang="en-US"/>
              <a:t>Evie </a:t>
            </a:r>
            <a:r>
              <a:rPr lang="en-US" err="1"/>
              <a:t>Cramphorn</a:t>
            </a:r>
            <a:r>
              <a:rPr lang="en-US"/>
              <a:t> – Firefighter</a:t>
            </a:r>
          </a:p>
        </p:txBody>
      </p:sp>
      <p:sp>
        <p:nvSpPr>
          <p:cNvPr id="5" name="Content Placeholder 2">
            <a:extLst>
              <a:ext uri="{FF2B5EF4-FFF2-40B4-BE49-F238E27FC236}">
                <a16:creationId xmlns:a16="http://schemas.microsoft.com/office/drawing/2014/main" id="{8D32120A-F581-4FB4-A3D6-6C56E8D542EB}"/>
              </a:ext>
            </a:extLst>
          </p:cNvPr>
          <p:cNvSpPr>
            <a:spLocks noGrp="1"/>
          </p:cNvSpPr>
          <p:nvPr>
            <p:ph sz="half" idx="2"/>
          </p:nvPr>
        </p:nvSpPr>
        <p:spPr>
          <a:xfrm>
            <a:off x="334108" y="1276425"/>
            <a:ext cx="5595866" cy="4607281"/>
          </a:xfrm>
        </p:spPr>
        <p:txBody>
          <a:bodyPr>
            <a:normAutofit/>
          </a:bodyPr>
          <a:lstStyle/>
          <a:p>
            <a:r>
              <a:rPr lang="en-GB"/>
              <a:t>Good level of fitness / stamina</a:t>
            </a:r>
          </a:p>
          <a:p>
            <a:r>
              <a:rPr lang="en-GB"/>
              <a:t>Excellent communication skills</a:t>
            </a:r>
          </a:p>
          <a:p>
            <a:r>
              <a:rPr lang="en-GB"/>
              <a:t>Team player</a:t>
            </a:r>
          </a:p>
          <a:p>
            <a:r>
              <a:rPr lang="en-GB"/>
              <a:t>Multi-task</a:t>
            </a:r>
          </a:p>
          <a:p>
            <a:r>
              <a:rPr lang="en-GB"/>
              <a:t>Flexible working hours</a:t>
            </a:r>
          </a:p>
          <a:p>
            <a:r>
              <a:rPr lang="en-GB"/>
              <a:t>Full UK driving licence</a:t>
            </a:r>
          </a:p>
          <a:p>
            <a:r>
              <a:rPr lang="en-GB"/>
              <a:t>5 year background check</a:t>
            </a:r>
          </a:p>
        </p:txBody>
      </p:sp>
      <p:sp>
        <p:nvSpPr>
          <p:cNvPr id="2" name="Rectangle 1">
            <a:extLst>
              <a:ext uri="{FF2B5EF4-FFF2-40B4-BE49-F238E27FC236}">
                <a16:creationId xmlns:a16="http://schemas.microsoft.com/office/drawing/2014/main" id="{4D90D4A0-DFE0-4766-F117-D5FEB858BCD7}"/>
              </a:ext>
            </a:extLst>
          </p:cNvPr>
          <p:cNvSpPr/>
          <p:nvPr/>
        </p:nvSpPr>
        <p:spPr>
          <a:xfrm>
            <a:off x="7402749" y="1750979"/>
            <a:ext cx="3278221" cy="20719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119FB0-1348-E244-A7DA-EB925AA2516E}"/>
              </a:ext>
            </a:extLst>
          </p:cNvPr>
          <p:cNvSpPr txBox="1"/>
          <p:nvPr/>
        </p:nvSpPr>
        <p:spPr>
          <a:xfrm>
            <a:off x="6464785" y="4888381"/>
            <a:ext cx="5150040" cy="369332"/>
          </a:xfrm>
          <a:prstGeom prst="rect">
            <a:avLst/>
          </a:prstGeom>
          <a:noFill/>
        </p:spPr>
        <p:txBody>
          <a:bodyPr wrap="square" lIns="91440" tIns="45720" rIns="91440" bIns="45720" anchor="t">
            <a:spAutoFit/>
          </a:bodyPr>
          <a:lstStyle/>
          <a:p>
            <a:pPr algn="ctr"/>
            <a:r>
              <a:rPr lang="en-GB" b="1">
                <a:solidFill>
                  <a:schemeClr val="tx2"/>
                </a:solidFill>
                <a:latin typeface="Inter" panose="02000503000000020004" pitchFamily="2" charset="0"/>
                <a:ea typeface="Inter" panose="02000503000000020004" pitchFamily="2" charset="0"/>
                <a:hlinkClick r:id="rId3">
                  <a:extLst>
                    <a:ext uri="{A12FA001-AC4F-418D-AE19-62706E023703}">
                      <ahyp:hlinkClr xmlns:ahyp="http://schemas.microsoft.com/office/drawing/2018/hyperlinkcolor" val="tx"/>
                    </a:ext>
                  </a:extLst>
                </a:hlinkClick>
              </a:rPr>
              <a:t>Evie Teesside Airport Case Study</a:t>
            </a:r>
            <a:endParaRPr lang="en-GB" b="1">
              <a:solidFill>
                <a:schemeClr val="tx2"/>
              </a:solidFill>
              <a:latin typeface="Inter" panose="02000503000000020004" pitchFamily="2" charset="0"/>
              <a:ea typeface="Inter" panose="02000503000000020004" pitchFamily="2" charset="0"/>
            </a:endParaRPr>
          </a:p>
        </p:txBody>
      </p:sp>
      <p:pic>
        <p:nvPicPr>
          <p:cNvPr id="9" name="Picture 8">
            <a:extLst>
              <a:ext uri="{FF2B5EF4-FFF2-40B4-BE49-F238E27FC236}">
                <a16:creationId xmlns:a16="http://schemas.microsoft.com/office/drawing/2014/main" id="{ABD2766A-0E8A-046B-33B6-46C0873531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20439" y="1884000"/>
            <a:ext cx="3011791" cy="2190523"/>
          </a:xfrm>
          <a:prstGeom prst="rect">
            <a:avLst/>
          </a:prstGeom>
        </p:spPr>
      </p:pic>
      <p:pic>
        <p:nvPicPr>
          <p:cNvPr id="10" name="Graphic 9" descr="Laptop with solid fill">
            <a:extLst>
              <a:ext uri="{FF2B5EF4-FFF2-40B4-BE49-F238E27FC236}">
                <a16:creationId xmlns:a16="http://schemas.microsoft.com/office/drawing/2014/main" id="{7D7C701F-7DB3-6391-0CA8-8BD65C5037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8102" y="423741"/>
            <a:ext cx="5346032" cy="5346032"/>
          </a:xfrm>
          <a:prstGeom prst="rect">
            <a:avLst/>
          </a:prstGeom>
        </p:spPr>
      </p:pic>
      <p:pic>
        <p:nvPicPr>
          <p:cNvPr id="3" name="Picture 2" descr="A black and white logo&#10;&#10;AI-generated content may be incorrect.">
            <a:extLst>
              <a:ext uri="{FF2B5EF4-FFF2-40B4-BE49-F238E27FC236}">
                <a16:creationId xmlns:a16="http://schemas.microsoft.com/office/drawing/2014/main" id="{F6AE4C5A-1F83-FB6B-57A4-DD77CD3C27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74894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60490C-364C-7709-D29A-C5A5C3FA64A0}"/>
              </a:ext>
            </a:extLst>
          </p:cNvPr>
          <p:cNvSpPr>
            <a:spLocks noGrp="1"/>
          </p:cNvSpPr>
          <p:nvPr>
            <p:ph type="body" sz="quarter" idx="10"/>
          </p:nvPr>
        </p:nvSpPr>
        <p:spPr>
          <a:xfrm>
            <a:off x="333375" y="1775619"/>
            <a:ext cx="3495047" cy="414922"/>
          </a:xfrm>
        </p:spPr>
        <p:txBody>
          <a:bodyPr/>
          <a:lstStyle/>
          <a:p>
            <a:r>
              <a:rPr lang="en-US" b="1"/>
              <a:t>Where are the most jobs?</a:t>
            </a:r>
          </a:p>
        </p:txBody>
      </p:sp>
      <p:sp>
        <p:nvSpPr>
          <p:cNvPr id="3" name="Title 2">
            <a:extLst>
              <a:ext uri="{FF2B5EF4-FFF2-40B4-BE49-F238E27FC236}">
                <a16:creationId xmlns:a16="http://schemas.microsoft.com/office/drawing/2014/main" id="{FAB2F11A-AAA7-1DA4-0B7D-623863E5DE47}"/>
              </a:ext>
            </a:extLst>
          </p:cNvPr>
          <p:cNvSpPr>
            <a:spLocks noGrp="1"/>
          </p:cNvSpPr>
          <p:nvPr>
            <p:ph type="title"/>
          </p:nvPr>
        </p:nvSpPr>
        <p:spPr>
          <a:xfrm>
            <a:off x="334107" y="423741"/>
            <a:ext cx="4288135" cy="572721"/>
          </a:xfrm>
        </p:spPr>
        <p:txBody>
          <a:bodyPr/>
          <a:lstStyle/>
          <a:p>
            <a:r>
              <a:rPr lang="en-US"/>
              <a:t>Companies across Tees Valley</a:t>
            </a:r>
          </a:p>
        </p:txBody>
      </p:sp>
      <p:grpSp>
        <p:nvGrpSpPr>
          <p:cNvPr id="12" name="Group 11">
            <a:extLst>
              <a:ext uri="{FF2B5EF4-FFF2-40B4-BE49-F238E27FC236}">
                <a16:creationId xmlns:a16="http://schemas.microsoft.com/office/drawing/2014/main" id="{D8C1CB16-1CBF-E4B3-7991-1E879FA5EDCD}"/>
              </a:ext>
            </a:extLst>
          </p:cNvPr>
          <p:cNvGrpSpPr/>
          <p:nvPr/>
        </p:nvGrpSpPr>
        <p:grpSpPr>
          <a:xfrm>
            <a:off x="3219828" y="-349614"/>
            <a:ext cx="8972172" cy="8823054"/>
            <a:chOff x="4146420" y="-288654"/>
            <a:chExt cx="7711473" cy="7824917"/>
          </a:xfrm>
        </p:grpSpPr>
        <p:grpSp>
          <p:nvGrpSpPr>
            <p:cNvPr id="9" name="Group 8">
              <a:extLst>
                <a:ext uri="{FF2B5EF4-FFF2-40B4-BE49-F238E27FC236}">
                  <a16:creationId xmlns:a16="http://schemas.microsoft.com/office/drawing/2014/main" id="{F59D0B32-B213-593D-AF0E-12E13B29A313}"/>
                </a:ext>
              </a:extLst>
            </p:cNvPr>
            <p:cNvGrpSpPr/>
            <p:nvPr/>
          </p:nvGrpSpPr>
          <p:grpSpPr>
            <a:xfrm>
              <a:off x="4146420" y="-288654"/>
              <a:ext cx="7711473" cy="7824917"/>
              <a:chOff x="3512536" y="63039"/>
              <a:chExt cx="6426530" cy="6426530"/>
            </a:xfrm>
          </p:grpSpPr>
          <p:pic>
            <p:nvPicPr>
              <p:cNvPr id="7" name="Graphic 6" descr="Magnifying glass with solid fill">
                <a:extLst>
                  <a:ext uri="{FF2B5EF4-FFF2-40B4-BE49-F238E27FC236}">
                    <a16:creationId xmlns:a16="http://schemas.microsoft.com/office/drawing/2014/main" id="{1E4255FE-3B05-89AF-231B-05E63DD0AC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536" y="63039"/>
                <a:ext cx="6426530" cy="6426530"/>
              </a:xfrm>
              <a:prstGeom prst="rect">
                <a:avLst/>
              </a:prstGeom>
            </p:spPr>
          </p:pic>
          <p:sp>
            <p:nvSpPr>
              <p:cNvPr id="8" name="Oval 7">
                <a:extLst>
                  <a:ext uri="{FF2B5EF4-FFF2-40B4-BE49-F238E27FC236}">
                    <a16:creationId xmlns:a16="http://schemas.microsoft.com/office/drawing/2014/main" id="{A67FEDA0-F477-24ED-DB05-C2965D951EE5}"/>
                  </a:ext>
                </a:extLst>
              </p:cNvPr>
              <p:cNvSpPr/>
              <p:nvPr/>
            </p:nvSpPr>
            <p:spPr>
              <a:xfrm>
                <a:off x="4442619" y="996462"/>
                <a:ext cx="3306762" cy="330676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C8D7D06F-4FB5-A8E7-A773-C5F748727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8500" y="1485777"/>
                <a:ext cx="3610606" cy="2898186"/>
              </a:xfrm>
              <a:prstGeom prst="rect">
                <a:avLst/>
              </a:prstGeom>
              <a:ln>
                <a:noFill/>
              </a:ln>
            </p:spPr>
          </p:pic>
        </p:grpSp>
        <p:pic>
          <p:nvPicPr>
            <p:cNvPr id="10" name="Picture 9">
              <a:extLst>
                <a:ext uri="{FF2B5EF4-FFF2-40B4-BE49-F238E27FC236}">
                  <a16:creationId xmlns:a16="http://schemas.microsoft.com/office/drawing/2014/main" id="{4C240FFE-261E-E80A-6601-24F18F5A6B2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516974" y="1076075"/>
              <a:ext cx="1458913" cy="735182"/>
            </a:xfrm>
            <a:prstGeom prst="rect">
              <a:avLst/>
            </a:prstGeom>
          </p:spPr>
        </p:pic>
        <p:sp>
          <p:nvSpPr>
            <p:cNvPr id="11" name="Rectangle 10">
              <a:extLst>
                <a:ext uri="{FF2B5EF4-FFF2-40B4-BE49-F238E27FC236}">
                  <a16:creationId xmlns:a16="http://schemas.microsoft.com/office/drawing/2014/main" id="{0B0ED65E-F29C-F930-3907-A3875771D4EA}"/>
                </a:ext>
              </a:extLst>
            </p:cNvPr>
            <p:cNvSpPr/>
            <p:nvPr/>
          </p:nvSpPr>
          <p:spPr>
            <a:xfrm>
              <a:off x="7207796" y="1895302"/>
              <a:ext cx="633877" cy="295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75067ECF-E592-E123-5AFD-DED1A6A5FD51}"/>
              </a:ext>
            </a:extLst>
          </p:cNvPr>
          <p:cNvPicPr>
            <a:picLocks noChangeAspect="1"/>
          </p:cNvPicPr>
          <p:nvPr/>
        </p:nvPicPr>
        <p:blipFill>
          <a:blip r:embed="rId7"/>
          <a:stretch>
            <a:fillRect/>
          </a:stretch>
        </p:blipFill>
        <p:spPr>
          <a:xfrm>
            <a:off x="333375" y="3429000"/>
            <a:ext cx="2991612" cy="1545336"/>
          </a:xfrm>
          <a:prstGeom prst="rect">
            <a:avLst/>
          </a:prstGeom>
        </p:spPr>
      </p:pic>
      <p:pic>
        <p:nvPicPr>
          <p:cNvPr id="4" name="Picture 3" descr="A black and white logo&#10;&#10;AI-generated content may be incorrect.">
            <a:extLst>
              <a:ext uri="{FF2B5EF4-FFF2-40B4-BE49-F238E27FC236}">
                <a16:creationId xmlns:a16="http://schemas.microsoft.com/office/drawing/2014/main" id="{085F8D2A-CDED-F904-4245-F0B2A850D3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07859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2A07C8-B091-189D-3A2F-865233293C8A}"/>
              </a:ext>
            </a:extLst>
          </p:cNvPr>
          <p:cNvSpPr>
            <a:spLocks noGrp="1"/>
          </p:cNvSpPr>
          <p:nvPr>
            <p:ph type="body" sz="quarter" idx="10"/>
          </p:nvPr>
        </p:nvSpPr>
        <p:spPr>
          <a:xfrm>
            <a:off x="333375" y="1276425"/>
            <a:ext cx="11486416" cy="2152575"/>
          </a:xfrm>
        </p:spPr>
        <p:txBody>
          <a:bodyPr/>
          <a:lstStyle/>
          <a:p>
            <a:r>
              <a:rPr lang="en-US"/>
              <a:t>Training to be an Air Traffic Controller</a:t>
            </a:r>
            <a:br>
              <a:rPr lang="en-US"/>
            </a:br>
            <a:br>
              <a:rPr lang="en-US"/>
            </a:br>
            <a:r>
              <a:rPr lang="en-US" b="1" err="1"/>
              <a:t>www.nats.aero</a:t>
            </a:r>
            <a:r>
              <a:rPr lang="en-US" b="1"/>
              <a:t>/careers/operations/trainee-air-traffic-controllers/</a:t>
            </a:r>
          </a:p>
        </p:txBody>
      </p:sp>
      <p:sp>
        <p:nvSpPr>
          <p:cNvPr id="2" name="Title 1">
            <a:extLst>
              <a:ext uri="{FF2B5EF4-FFF2-40B4-BE49-F238E27FC236}">
                <a16:creationId xmlns:a16="http://schemas.microsoft.com/office/drawing/2014/main" id="{783B8D9C-6A34-480D-9E5C-6DE041DEBC7E}"/>
              </a:ext>
            </a:extLst>
          </p:cNvPr>
          <p:cNvSpPr>
            <a:spLocks noGrp="1"/>
          </p:cNvSpPr>
          <p:nvPr>
            <p:ph type="title"/>
          </p:nvPr>
        </p:nvSpPr>
        <p:spPr/>
        <p:txBody>
          <a:bodyPr/>
          <a:lstStyle/>
          <a:p>
            <a:r>
              <a:rPr lang="en-GB"/>
              <a:t>NATS Careers </a:t>
            </a:r>
          </a:p>
        </p:txBody>
      </p:sp>
      <p:pic>
        <p:nvPicPr>
          <p:cNvPr id="4098" name="Picture 2" descr="Home [mobiusatwork.co.uk]">
            <a:extLst>
              <a:ext uri="{FF2B5EF4-FFF2-40B4-BE49-F238E27FC236}">
                <a16:creationId xmlns:a16="http://schemas.microsoft.com/office/drawing/2014/main" id="{A1ABB927-4C18-90E6-E839-D108AF4381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209" y="2626669"/>
            <a:ext cx="3163471" cy="7645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AI-generated content may be incorrect.">
            <a:extLst>
              <a:ext uri="{FF2B5EF4-FFF2-40B4-BE49-F238E27FC236}">
                <a16:creationId xmlns:a16="http://schemas.microsoft.com/office/drawing/2014/main" id="{61AC1DF0-5B63-19D4-7011-37AEA62948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0773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EBD2B-AD3B-6DBF-C1C8-3A5C31420FF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6176FBC-6487-E2AA-9997-70CA5627C2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710" y="1"/>
            <a:ext cx="7364034" cy="3533452"/>
          </a:xfrm>
          <a:prstGeom prst="rect">
            <a:avLst/>
          </a:prstGeom>
        </p:spPr>
      </p:pic>
      <p:pic>
        <p:nvPicPr>
          <p:cNvPr id="10" name="Picture 9">
            <a:extLst>
              <a:ext uri="{FF2B5EF4-FFF2-40B4-BE49-F238E27FC236}">
                <a16:creationId xmlns:a16="http://schemas.microsoft.com/office/drawing/2014/main" id="{AF3E96E2-5280-DBF9-B036-35378F960851}"/>
              </a:ext>
            </a:extLst>
          </p:cNvPr>
          <p:cNvPicPr>
            <a:picLocks noChangeAspect="1"/>
          </p:cNvPicPr>
          <p:nvPr/>
        </p:nvPicPr>
        <p:blipFill>
          <a:blip r:embed="rId4" cstate="email">
            <a:extLst>
              <a:ext uri="{28A0092B-C50C-407E-A947-70E740481C1C}">
                <a14:useLocalDpi xmlns:a14="http://schemas.microsoft.com/office/drawing/2010/main"/>
              </a:ext>
            </a:extLst>
          </a:blip>
          <a:srcRect r="-167"/>
          <a:stretch>
            <a:fillRect/>
          </a:stretch>
        </p:blipFill>
        <p:spPr>
          <a:xfrm>
            <a:off x="-4445" y="3533452"/>
            <a:ext cx="12195188" cy="3324548"/>
          </a:xfrm>
          <a:prstGeom prst="rect">
            <a:avLst/>
          </a:prstGeom>
        </p:spPr>
      </p:pic>
      <p:sp>
        <p:nvSpPr>
          <p:cNvPr id="3" name="Title 1">
            <a:extLst>
              <a:ext uri="{FF2B5EF4-FFF2-40B4-BE49-F238E27FC236}">
                <a16:creationId xmlns:a16="http://schemas.microsoft.com/office/drawing/2014/main" id="{3C7F4154-420A-2028-A58C-343C98ADE6BC}"/>
              </a:ext>
            </a:extLst>
          </p:cNvPr>
          <p:cNvSpPr>
            <a:spLocks noGrp="1"/>
          </p:cNvSpPr>
          <p:nvPr>
            <p:ph type="title"/>
          </p:nvPr>
        </p:nvSpPr>
        <p:spPr>
          <a:xfrm>
            <a:off x="334107" y="423741"/>
            <a:ext cx="11486417" cy="572721"/>
          </a:xfrm>
        </p:spPr>
        <p:txBody>
          <a:bodyPr/>
          <a:lstStyle/>
          <a:p>
            <a:r>
              <a:rPr lang="en-GB"/>
              <a:t>NATS Careers </a:t>
            </a:r>
          </a:p>
        </p:txBody>
      </p:sp>
      <p:pic>
        <p:nvPicPr>
          <p:cNvPr id="4" name="Picture 2" descr="Home [mobiusatwork.co.uk]">
            <a:extLst>
              <a:ext uri="{FF2B5EF4-FFF2-40B4-BE49-F238E27FC236}">
                <a16:creationId xmlns:a16="http://schemas.microsoft.com/office/drawing/2014/main" id="{D2843FD3-CD56-6D4C-3EDC-82266F878EE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209" y="1384474"/>
            <a:ext cx="3163471" cy="76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4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E32B-CEBA-6EB5-FCFF-39045E664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CE6FB-9C9F-8E57-B2F0-CD4545EF906F}"/>
              </a:ext>
            </a:extLst>
          </p:cNvPr>
          <p:cNvSpPr>
            <a:spLocks noGrp="1"/>
          </p:cNvSpPr>
          <p:nvPr>
            <p:ph type="title"/>
          </p:nvPr>
        </p:nvSpPr>
        <p:spPr/>
        <p:txBody>
          <a:bodyPr/>
          <a:lstStyle/>
          <a:p>
            <a:r>
              <a:rPr lang="en-GB"/>
              <a:t>Air Traffic Controller</a:t>
            </a:r>
          </a:p>
        </p:txBody>
      </p:sp>
      <p:pic>
        <p:nvPicPr>
          <p:cNvPr id="4" name="Content Placeholder 3" descr="A screenshot of a computer&#10;&#10;AI-generated content may be incorrect.">
            <a:extLst>
              <a:ext uri="{FF2B5EF4-FFF2-40B4-BE49-F238E27FC236}">
                <a16:creationId xmlns:a16="http://schemas.microsoft.com/office/drawing/2014/main" id="{FEB8310A-6950-1983-9434-976918D19B7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b="-13698"/>
          <a:stretch>
            <a:fillRect/>
          </a:stretch>
        </p:blipFill>
        <p:spPr>
          <a:xfrm>
            <a:off x="7605749" y="1291299"/>
            <a:ext cx="4128778" cy="4482270"/>
          </a:xfrm>
          <a:ln>
            <a:solidFill>
              <a:schemeClr val="bg1"/>
            </a:solidFill>
          </a:ln>
        </p:spPr>
      </p:pic>
      <p:pic>
        <p:nvPicPr>
          <p:cNvPr id="11" name="Picture 10">
            <a:extLst>
              <a:ext uri="{FF2B5EF4-FFF2-40B4-BE49-F238E27FC236}">
                <a16:creationId xmlns:a16="http://schemas.microsoft.com/office/drawing/2014/main" id="{29144D8F-84D0-EE61-CD8C-62EBC713D3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27479" y="1902884"/>
            <a:ext cx="4886629" cy="4672592"/>
          </a:xfrm>
          <a:prstGeom prst="rect">
            <a:avLst/>
          </a:prstGeom>
        </p:spPr>
      </p:pic>
      <p:pic>
        <p:nvPicPr>
          <p:cNvPr id="12" name="Picture 11">
            <a:extLst>
              <a:ext uri="{FF2B5EF4-FFF2-40B4-BE49-F238E27FC236}">
                <a16:creationId xmlns:a16="http://schemas.microsoft.com/office/drawing/2014/main" id="{FA1A50AA-C077-42A3-7F5A-2F9AA1A59A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06" y="3429000"/>
            <a:ext cx="7141971" cy="2344569"/>
          </a:xfrm>
          <a:prstGeom prst="rect">
            <a:avLst/>
          </a:prstGeom>
        </p:spPr>
      </p:pic>
      <p:pic>
        <p:nvPicPr>
          <p:cNvPr id="5" name="Picture 4" descr="A screenshot of a white and black page&#10;&#10;AI-generated content may be incorrect.">
            <a:extLst>
              <a:ext uri="{FF2B5EF4-FFF2-40B4-BE49-F238E27FC236}">
                <a16:creationId xmlns:a16="http://schemas.microsoft.com/office/drawing/2014/main" id="{A6167B89-1F53-7589-3D78-C7D93BE9F52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36046" y="1291299"/>
            <a:ext cx="7140851" cy="1985757"/>
          </a:xfrm>
          <a:prstGeom prst="rect">
            <a:avLst/>
          </a:prstGeom>
        </p:spPr>
      </p:pic>
      <p:sp>
        <p:nvSpPr>
          <p:cNvPr id="6" name="Rectangle 5">
            <a:extLst>
              <a:ext uri="{FF2B5EF4-FFF2-40B4-BE49-F238E27FC236}">
                <a16:creationId xmlns:a16="http://schemas.microsoft.com/office/drawing/2014/main" id="{879A1A87-ECBB-F6A2-9A37-32006775EB84}"/>
              </a:ext>
            </a:extLst>
          </p:cNvPr>
          <p:cNvSpPr/>
          <p:nvPr/>
        </p:nvSpPr>
        <p:spPr>
          <a:xfrm>
            <a:off x="7599926" y="5200848"/>
            <a:ext cx="4128778" cy="572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logo&#10;&#10;AI-generated content may be incorrect.">
            <a:extLst>
              <a:ext uri="{FF2B5EF4-FFF2-40B4-BE49-F238E27FC236}">
                <a16:creationId xmlns:a16="http://schemas.microsoft.com/office/drawing/2014/main" id="{609AB999-15C1-3936-06BB-F11B4BCA72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22659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8141A-3998-4612-8E90-8301F7B9F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475" y="463568"/>
            <a:ext cx="9454742" cy="5420138"/>
          </a:xfrm>
          <a:prstGeom prst="rect">
            <a:avLst/>
          </a:prstGeom>
        </p:spPr>
      </p:pic>
      <p:pic>
        <p:nvPicPr>
          <p:cNvPr id="2" name="Picture 1" descr="A black and white logo&#10;&#10;AI-generated content may be incorrect.">
            <a:extLst>
              <a:ext uri="{FF2B5EF4-FFF2-40B4-BE49-F238E27FC236}">
                <a16:creationId xmlns:a16="http://schemas.microsoft.com/office/drawing/2014/main" id="{AC512ED3-A2E2-A912-DF81-C7041B71AC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54766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C5C3-1E72-4559-A8A5-EC6C3B98FF53}"/>
              </a:ext>
            </a:extLst>
          </p:cNvPr>
          <p:cNvSpPr>
            <a:spLocks noGrp="1"/>
          </p:cNvSpPr>
          <p:nvPr>
            <p:ph type="title"/>
          </p:nvPr>
        </p:nvSpPr>
        <p:spPr>
          <a:xfrm>
            <a:off x="334107" y="423741"/>
            <a:ext cx="11486417" cy="572721"/>
          </a:xfrm>
        </p:spPr>
        <p:txBody>
          <a:bodyPr lIns="91440" tIns="45720" rIns="91440" bIns="45720" anchor="t"/>
          <a:lstStyle/>
          <a:p>
            <a:r>
              <a:rPr lang="en-GB"/>
              <a:t>Chemical Engineering</a:t>
            </a:r>
          </a:p>
        </p:txBody>
      </p:sp>
      <p:sp>
        <p:nvSpPr>
          <p:cNvPr id="4" name="Content Placeholder 3">
            <a:extLst>
              <a:ext uri="{FF2B5EF4-FFF2-40B4-BE49-F238E27FC236}">
                <a16:creationId xmlns:a16="http://schemas.microsoft.com/office/drawing/2014/main" id="{512BE700-0E36-BCA2-D634-000BC3B96122}"/>
              </a:ext>
            </a:extLst>
          </p:cNvPr>
          <p:cNvSpPr>
            <a:spLocks noGrp="1"/>
          </p:cNvSpPr>
          <p:nvPr>
            <p:ph sz="half" idx="2"/>
          </p:nvPr>
        </p:nvSpPr>
        <p:spPr>
          <a:xfrm>
            <a:off x="334108" y="1276425"/>
            <a:ext cx="5462051" cy="4607281"/>
          </a:xfrm>
        </p:spPr>
        <p:txBody>
          <a:bodyPr/>
          <a:lstStyle/>
          <a:p>
            <a:pPr>
              <a:lnSpc>
                <a:spcPct val="100000"/>
              </a:lnSpc>
            </a:pPr>
            <a:r>
              <a:rPr lang="en-GB">
                <a:latin typeface="Inter"/>
              </a:rPr>
              <a:t>Chemical engineers design fuels / products that are used in the aerospace industry to improve efficiency and reduce environmental impact. </a:t>
            </a:r>
          </a:p>
          <a:p>
            <a:pPr>
              <a:lnSpc>
                <a:spcPct val="100000"/>
              </a:lnSpc>
            </a:pPr>
            <a:endParaRPr lang="en-GB">
              <a:latin typeface="Inter"/>
            </a:endParaRPr>
          </a:p>
          <a:p>
            <a:pPr>
              <a:lnSpc>
                <a:spcPct val="100000"/>
              </a:lnSpc>
            </a:pPr>
            <a:r>
              <a:rPr lang="en-GB">
                <a:latin typeface="Inter"/>
              </a:rPr>
              <a:t>De-icing a runway or aircraft is very expensive for an airline / airport but flight delays would be even more costly so advances in the chemical industry are vital.</a:t>
            </a:r>
          </a:p>
        </p:txBody>
      </p:sp>
      <p:pic>
        <p:nvPicPr>
          <p:cNvPr id="4098" name="Picture 2" descr="Low-cost energy and zero emissions: chemical engineering has the solutions">
            <a:extLst>
              <a:ext uri="{FF2B5EF4-FFF2-40B4-BE49-F238E27FC236}">
                <a16:creationId xmlns:a16="http://schemas.microsoft.com/office/drawing/2014/main" id="{D628497B-4D97-47BF-8828-C3E619ADEC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5842" y="3493"/>
            <a:ext cx="5796159" cy="32574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is concentration in chemistry? |TEL Gurus Chemistry questionnaire">
            <a:extLst>
              <a:ext uri="{FF2B5EF4-FFF2-40B4-BE49-F238E27FC236}">
                <a16:creationId xmlns:a16="http://schemas.microsoft.com/office/drawing/2014/main" id="{37F46FF9-0FA7-4BE3-826D-EF454C0197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95841" y="3429000"/>
            <a:ext cx="5796160" cy="3422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logo&#10;&#10;AI-generated content may be incorrect.">
            <a:extLst>
              <a:ext uri="{FF2B5EF4-FFF2-40B4-BE49-F238E27FC236}">
                <a16:creationId xmlns:a16="http://schemas.microsoft.com/office/drawing/2014/main" id="{5A297572-79F0-06C2-9369-F880EF6D5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51986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D55E-FCBC-4F57-510E-1930DCB7EB08}"/>
              </a:ext>
            </a:extLst>
          </p:cNvPr>
          <p:cNvSpPr>
            <a:spLocks noGrp="1"/>
          </p:cNvSpPr>
          <p:nvPr>
            <p:ph type="title"/>
          </p:nvPr>
        </p:nvSpPr>
        <p:spPr/>
        <p:txBody>
          <a:bodyPr/>
          <a:lstStyle/>
          <a:p>
            <a:r>
              <a:rPr lang="en-US" dirty="0"/>
              <a:t>Airbourne </a:t>
            </a:r>
            <a:r>
              <a:rPr lang="en-US" dirty="0" err="1"/>
              <a:t>Colours</a:t>
            </a:r>
            <a:endParaRPr lang="en-US" dirty="0"/>
          </a:p>
        </p:txBody>
      </p:sp>
      <p:sp>
        <p:nvSpPr>
          <p:cNvPr id="3" name="Content Placeholder 2">
            <a:extLst>
              <a:ext uri="{FF2B5EF4-FFF2-40B4-BE49-F238E27FC236}">
                <a16:creationId xmlns:a16="http://schemas.microsoft.com/office/drawing/2014/main" id="{8AC262D2-AFB1-7367-66C0-A86DEBF4A928}"/>
              </a:ext>
            </a:extLst>
          </p:cNvPr>
          <p:cNvSpPr>
            <a:spLocks noGrp="1"/>
          </p:cNvSpPr>
          <p:nvPr>
            <p:ph sz="half" idx="2"/>
          </p:nvPr>
        </p:nvSpPr>
        <p:spPr>
          <a:xfrm>
            <a:off x="334108" y="1276425"/>
            <a:ext cx="5327390" cy="4607281"/>
          </a:xfrm>
        </p:spPr>
        <p:txBody>
          <a:bodyPr/>
          <a:lstStyle/>
          <a:p>
            <a:pPr>
              <a:lnSpc>
                <a:spcPct val="100000"/>
              </a:lnSpc>
            </a:pPr>
            <a:r>
              <a:rPr lang="en-GB">
                <a:latin typeface="Inter"/>
              </a:rPr>
              <a:t>Painting an aircraft is a very complex process that requires up to two weeks of work and, sometimes, over one thousand litres of paint. Coatings are certainly important to improve aesthetics, but their main role is actually to protect the aeroplane against corrosion while improving its aerodynamic properties. </a:t>
            </a:r>
          </a:p>
          <a:p>
            <a:pPr>
              <a:lnSpc>
                <a:spcPct val="100000"/>
              </a:lnSpc>
            </a:pPr>
            <a:endParaRPr lang="en-GB">
              <a:latin typeface="Inter"/>
            </a:endParaRPr>
          </a:p>
          <a:p>
            <a:pPr>
              <a:lnSpc>
                <a:spcPct val="100000"/>
              </a:lnSpc>
            </a:pPr>
            <a:r>
              <a:rPr lang="en-GB">
                <a:latin typeface="Inter"/>
              </a:rPr>
              <a:t>Approximately every five to seven years, an airline has to undergo a new coating phase in order to be able to continue flying safely in the sky. </a:t>
            </a:r>
          </a:p>
          <a:p>
            <a:pPr>
              <a:lnSpc>
                <a:spcPct val="100000"/>
              </a:lnSpc>
            </a:pPr>
            <a:endParaRPr lang="en-US"/>
          </a:p>
        </p:txBody>
      </p:sp>
      <p:pic>
        <p:nvPicPr>
          <p:cNvPr id="10" name="Picture 9" descr="A building with a blue door&#10;&#10;AI-generated content may be incorrect.">
            <a:extLst>
              <a:ext uri="{FF2B5EF4-FFF2-40B4-BE49-F238E27FC236}">
                <a16:creationId xmlns:a16="http://schemas.microsoft.com/office/drawing/2014/main" id="{12A1B823-5A39-E1A9-2C39-4E04962F021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1"/>
            <a:ext cx="6096000" cy="6820674"/>
          </a:xfrm>
          <a:prstGeom prst="rect">
            <a:avLst/>
          </a:prstGeom>
        </p:spPr>
      </p:pic>
      <p:pic>
        <p:nvPicPr>
          <p:cNvPr id="4" name="Picture 3" descr="A black and white logo&#10;&#10;AI-generated content may be incorrect.">
            <a:extLst>
              <a:ext uri="{FF2B5EF4-FFF2-40B4-BE49-F238E27FC236}">
                <a16:creationId xmlns:a16="http://schemas.microsoft.com/office/drawing/2014/main" id="{E7057C1B-31B5-1785-116F-E9FD38B602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54819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30C2-3E38-950B-0430-D3B9ADA1D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BE43C-8070-273B-C382-5095BBB776E5}"/>
              </a:ext>
            </a:extLst>
          </p:cNvPr>
          <p:cNvSpPr>
            <a:spLocks noGrp="1"/>
          </p:cNvSpPr>
          <p:nvPr>
            <p:ph type="title"/>
          </p:nvPr>
        </p:nvSpPr>
        <p:spPr/>
        <p:txBody>
          <a:bodyPr/>
          <a:lstStyle/>
          <a:p>
            <a:r>
              <a:rPr lang="en-US" dirty="0"/>
              <a:t>Airbourne </a:t>
            </a:r>
            <a:r>
              <a:rPr lang="en-US" dirty="0" err="1"/>
              <a:t>Colours</a:t>
            </a:r>
            <a:endParaRPr lang="en-US" dirty="0"/>
          </a:p>
        </p:txBody>
      </p:sp>
      <p:sp>
        <p:nvSpPr>
          <p:cNvPr id="3" name="Content Placeholder 2">
            <a:extLst>
              <a:ext uri="{FF2B5EF4-FFF2-40B4-BE49-F238E27FC236}">
                <a16:creationId xmlns:a16="http://schemas.microsoft.com/office/drawing/2014/main" id="{7D2FB92B-367B-1F99-CDB3-25940AF34C57}"/>
              </a:ext>
            </a:extLst>
          </p:cNvPr>
          <p:cNvSpPr>
            <a:spLocks noGrp="1"/>
          </p:cNvSpPr>
          <p:nvPr>
            <p:ph sz="half" idx="2"/>
          </p:nvPr>
        </p:nvSpPr>
        <p:spPr>
          <a:xfrm>
            <a:off x="334108" y="1276425"/>
            <a:ext cx="5327390" cy="4607281"/>
          </a:xfrm>
        </p:spPr>
        <p:txBody>
          <a:bodyPr/>
          <a:lstStyle/>
          <a:p>
            <a:pPr marL="0" indent="0">
              <a:buNone/>
            </a:pPr>
            <a:r>
              <a:rPr lang="en-GB" b="1">
                <a:latin typeface="Inter"/>
              </a:rPr>
              <a:t>Typical process:</a:t>
            </a:r>
          </a:p>
          <a:p>
            <a:pPr lvl="1"/>
            <a:r>
              <a:rPr lang="en-GB">
                <a:latin typeface="Inter"/>
              </a:rPr>
              <a:t>Masking – protect areas that do not need to be coated, such as windows</a:t>
            </a:r>
          </a:p>
          <a:p>
            <a:pPr lvl="1"/>
            <a:r>
              <a:rPr lang="en-GB">
                <a:latin typeface="Inter"/>
              </a:rPr>
              <a:t>Surface preparation</a:t>
            </a:r>
          </a:p>
          <a:p>
            <a:pPr lvl="1"/>
            <a:r>
              <a:rPr lang="en-GB">
                <a:latin typeface="Inter"/>
              </a:rPr>
              <a:t>Mechanical and chemical stripping</a:t>
            </a:r>
          </a:p>
          <a:p>
            <a:pPr lvl="1"/>
            <a:r>
              <a:rPr lang="en-GB">
                <a:latin typeface="Inter"/>
              </a:rPr>
              <a:t>Primer</a:t>
            </a:r>
          </a:p>
          <a:p>
            <a:pPr lvl="1"/>
            <a:r>
              <a:rPr lang="en-GB">
                <a:latin typeface="Inter"/>
              </a:rPr>
              <a:t>Coating </a:t>
            </a:r>
            <a:endParaRPr lang="en-GB" b="1" u="sng">
              <a:latin typeface="Inter"/>
            </a:endParaRPr>
          </a:p>
        </p:txBody>
      </p:sp>
      <p:pic>
        <p:nvPicPr>
          <p:cNvPr id="10" name="Picture 9" descr="A building with a blue door&#10;&#10;AI-generated content may be incorrect.">
            <a:extLst>
              <a:ext uri="{FF2B5EF4-FFF2-40B4-BE49-F238E27FC236}">
                <a16:creationId xmlns:a16="http://schemas.microsoft.com/office/drawing/2014/main" id="{58661A69-80B4-BD3F-6F48-D8BBA036E9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1"/>
            <a:ext cx="6096000" cy="6820674"/>
          </a:xfrm>
          <a:prstGeom prst="rect">
            <a:avLst/>
          </a:prstGeom>
        </p:spPr>
      </p:pic>
      <p:pic>
        <p:nvPicPr>
          <p:cNvPr id="4" name="Picture 2" descr="European Airline Giant Lufthansa Sees Newly Painted Plane Roll Out Of  Teesside - Teesside International Airport">
            <a:extLst>
              <a:ext uri="{FF2B5EF4-FFF2-40B4-BE49-F238E27FC236}">
                <a16:creationId xmlns:a16="http://schemas.microsoft.com/office/drawing/2014/main" id="{C696B127-E84D-A961-38B6-C7E8634E6C9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6096000" y="0"/>
            <a:ext cx="6096000" cy="68624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4AAABD-1E28-DC09-A2FE-17C8ABD72189}"/>
              </a:ext>
            </a:extLst>
          </p:cNvPr>
          <p:cNvSpPr txBox="1"/>
          <p:nvPr/>
        </p:nvSpPr>
        <p:spPr>
          <a:xfrm>
            <a:off x="334107" y="3865520"/>
            <a:ext cx="4398531" cy="682440"/>
          </a:xfrm>
          <a:prstGeom prst="rect">
            <a:avLst/>
          </a:prstGeom>
          <a:solidFill>
            <a:schemeClr val="tx2"/>
          </a:solidFill>
          <a:ln w="38100">
            <a:noFill/>
          </a:ln>
        </p:spPr>
        <p:txBody>
          <a:bodyPr wrap="square" lIns="216000" tIns="216000" rIns="216000" bIns="216000" rtlCol="0">
            <a:spAutoFit/>
          </a:bodyPr>
          <a:lstStyle/>
          <a:p>
            <a:r>
              <a:rPr lang="en-GB" sz="1600" b="1">
                <a:solidFill>
                  <a:schemeClr val="bg1"/>
                </a:solidFill>
                <a:latin typeface="Inter" panose="02000503000000020004" pitchFamily="2" charset="0"/>
                <a:ea typeface="Inter" panose="02000503000000020004" pitchFamily="2" charset="0"/>
              </a:rPr>
              <a:t>Why are most aircrafts painted white?</a:t>
            </a:r>
            <a:endParaRPr lang="en-GB" sz="1600" b="1" i="1">
              <a:solidFill>
                <a:schemeClr val="bg1"/>
              </a:solidFill>
              <a:effectLst/>
              <a:latin typeface="Inter" panose="02000503000000020004" pitchFamily="2" charset="0"/>
              <a:ea typeface="Inter" panose="02000503000000020004" pitchFamily="2" charset="0"/>
            </a:endParaRPr>
          </a:p>
        </p:txBody>
      </p:sp>
      <p:pic>
        <p:nvPicPr>
          <p:cNvPr id="5" name="Picture 4" descr="A black and white logo&#10;&#10;AI-generated content may be incorrect.">
            <a:extLst>
              <a:ext uri="{FF2B5EF4-FFF2-40B4-BE49-F238E27FC236}">
                <a16:creationId xmlns:a16="http://schemas.microsoft.com/office/drawing/2014/main" id="{B589F13D-329F-3448-47D8-8920E4E5B3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3915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755D7-4F9F-0D6D-EE60-613FB6653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BD19C-37B7-86F5-28B1-996E4E7158AB}"/>
              </a:ext>
            </a:extLst>
          </p:cNvPr>
          <p:cNvSpPr>
            <a:spLocks noGrp="1"/>
          </p:cNvSpPr>
          <p:nvPr>
            <p:ph type="title"/>
          </p:nvPr>
        </p:nvSpPr>
        <p:spPr/>
        <p:txBody>
          <a:bodyPr/>
          <a:lstStyle/>
          <a:p>
            <a:r>
              <a:rPr lang="en-US" dirty="0"/>
              <a:t>Airbourne </a:t>
            </a:r>
            <a:r>
              <a:rPr lang="en-US" dirty="0" err="1"/>
              <a:t>Colours</a:t>
            </a:r>
            <a:endParaRPr lang="en-US" dirty="0"/>
          </a:p>
        </p:txBody>
      </p:sp>
      <p:sp>
        <p:nvSpPr>
          <p:cNvPr id="3" name="Content Placeholder 2">
            <a:extLst>
              <a:ext uri="{FF2B5EF4-FFF2-40B4-BE49-F238E27FC236}">
                <a16:creationId xmlns:a16="http://schemas.microsoft.com/office/drawing/2014/main" id="{0B1DDC2D-D5CB-433F-6A7E-23C1683EC40B}"/>
              </a:ext>
            </a:extLst>
          </p:cNvPr>
          <p:cNvSpPr>
            <a:spLocks noGrp="1"/>
          </p:cNvSpPr>
          <p:nvPr>
            <p:ph sz="half" idx="2"/>
          </p:nvPr>
        </p:nvSpPr>
        <p:spPr>
          <a:xfrm>
            <a:off x="334108" y="1276425"/>
            <a:ext cx="5327390" cy="4607281"/>
          </a:xfrm>
        </p:spPr>
        <p:txBody>
          <a:bodyPr/>
          <a:lstStyle/>
          <a:p>
            <a:pPr marL="0" indent="0">
              <a:buNone/>
            </a:pPr>
            <a:r>
              <a:rPr lang="en-GB" b="1">
                <a:solidFill>
                  <a:srgbClr val="000000"/>
                </a:solidFill>
                <a:latin typeface="Inter"/>
              </a:rPr>
              <a:t>Typical process:</a:t>
            </a:r>
          </a:p>
          <a:p>
            <a:pPr lvl="1"/>
            <a:r>
              <a:rPr lang="en-GB">
                <a:latin typeface="Inter"/>
              </a:rPr>
              <a:t>Masking – protect areas that do not need to be coated, such as windows</a:t>
            </a:r>
          </a:p>
          <a:p>
            <a:pPr lvl="1"/>
            <a:r>
              <a:rPr lang="en-GB">
                <a:latin typeface="Inter"/>
              </a:rPr>
              <a:t>Surface preparation</a:t>
            </a:r>
          </a:p>
          <a:p>
            <a:pPr lvl="1"/>
            <a:r>
              <a:rPr lang="en-GB">
                <a:latin typeface="Inter"/>
              </a:rPr>
              <a:t>Mechanical and chemical stripping</a:t>
            </a:r>
          </a:p>
          <a:p>
            <a:pPr lvl="1"/>
            <a:r>
              <a:rPr lang="en-GB">
                <a:latin typeface="Inter"/>
              </a:rPr>
              <a:t>Primer</a:t>
            </a:r>
          </a:p>
          <a:p>
            <a:pPr lvl="1"/>
            <a:r>
              <a:rPr lang="en-GB">
                <a:latin typeface="Inter"/>
              </a:rPr>
              <a:t>Coating </a:t>
            </a:r>
            <a:endParaRPr lang="en-GB" b="1" u="sng">
              <a:solidFill>
                <a:srgbClr val="000000"/>
              </a:solidFill>
              <a:latin typeface="Inter"/>
            </a:endParaRPr>
          </a:p>
        </p:txBody>
      </p:sp>
      <p:pic>
        <p:nvPicPr>
          <p:cNvPr id="10" name="Picture 9" descr="A building with a blue door&#10;&#10;AI-generated content may be incorrect.">
            <a:extLst>
              <a:ext uri="{FF2B5EF4-FFF2-40B4-BE49-F238E27FC236}">
                <a16:creationId xmlns:a16="http://schemas.microsoft.com/office/drawing/2014/main" id="{274B189A-9C85-6184-6291-ADBCB66233F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1"/>
            <a:ext cx="6096000" cy="6820674"/>
          </a:xfrm>
          <a:prstGeom prst="rect">
            <a:avLst/>
          </a:prstGeom>
        </p:spPr>
      </p:pic>
      <p:pic>
        <p:nvPicPr>
          <p:cNvPr id="4" name="Picture 2" descr="European Airline Giant Lufthansa Sees Newly Painted Plane Roll Out Of  Teesside - Teesside International Airport">
            <a:extLst>
              <a:ext uri="{FF2B5EF4-FFF2-40B4-BE49-F238E27FC236}">
                <a16:creationId xmlns:a16="http://schemas.microsoft.com/office/drawing/2014/main" id="{5B56C30D-CB3E-CC72-63C2-DA84443EA29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6096000" y="0"/>
            <a:ext cx="6096000" cy="68624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C063D8-91E1-A10A-CFFD-91A42A6A0214}"/>
              </a:ext>
            </a:extLst>
          </p:cNvPr>
          <p:cNvSpPr txBox="1"/>
          <p:nvPr/>
        </p:nvSpPr>
        <p:spPr>
          <a:xfrm>
            <a:off x="334107" y="3865520"/>
            <a:ext cx="10403915" cy="1716055"/>
          </a:xfrm>
          <a:prstGeom prst="rect">
            <a:avLst/>
          </a:prstGeom>
          <a:solidFill>
            <a:schemeClr val="tx2"/>
          </a:solidFill>
          <a:ln w="38100">
            <a:noFill/>
          </a:ln>
        </p:spPr>
        <p:txBody>
          <a:bodyPr wrap="square" lIns="216000" tIns="216000" rIns="216000" bIns="216000" numCol="2" rtlCol="0">
            <a:noAutofit/>
          </a:bodyPr>
          <a:lstStyle/>
          <a:p>
            <a:r>
              <a:rPr lang="en-GB" sz="1600" b="1">
                <a:solidFill>
                  <a:schemeClr val="bg1"/>
                </a:solidFill>
                <a:latin typeface="Inter" panose="02000503000000020004" pitchFamily="2" charset="0"/>
                <a:ea typeface="Inter" panose="02000503000000020004" pitchFamily="2" charset="0"/>
              </a:rPr>
              <a:t>Why are most aircrafts painted white?</a:t>
            </a:r>
          </a:p>
          <a:p>
            <a:pPr marL="457200" indent="-457200">
              <a:buFont typeface="Wingdings" pitchFamily="2" charset="2"/>
              <a:buChar char="§"/>
            </a:pPr>
            <a:r>
              <a:rPr lang="en-GB" sz="1600">
                <a:solidFill>
                  <a:schemeClr val="bg1"/>
                </a:solidFill>
                <a:latin typeface="Inter"/>
              </a:rPr>
              <a:t>It reflects sunlight</a:t>
            </a:r>
          </a:p>
          <a:p>
            <a:pPr marL="457200" indent="-457200">
              <a:buFont typeface="Wingdings" pitchFamily="2" charset="2"/>
              <a:buChar char="§"/>
            </a:pPr>
            <a:r>
              <a:rPr lang="en-GB" sz="1600">
                <a:solidFill>
                  <a:schemeClr val="bg1"/>
                </a:solidFill>
                <a:latin typeface="Inter"/>
              </a:rPr>
              <a:t>It fades more slowly than other colours</a:t>
            </a:r>
          </a:p>
          <a:p>
            <a:pPr marL="457200" indent="-457200">
              <a:buFont typeface="Wingdings" pitchFamily="2" charset="2"/>
              <a:buChar char="§"/>
            </a:pPr>
            <a:r>
              <a:rPr lang="en-GB" sz="1600">
                <a:solidFill>
                  <a:schemeClr val="bg1"/>
                </a:solidFill>
                <a:latin typeface="Inter"/>
              </a:rPr>
              <a:t>It is cheaper and lighter –  the heavier the aircraft, the higher the fuel consumption</a:t>
            </a:r>
            <a:br>
              <a:rPr lang="en-GB" sz="1600">
                <a:solidFill>
                  <a:schemeClr val="bg1"/>
                </a:solidFill>
                <a:latin typeface="Inter"/>
              </a:rPr>
            </a:br>
            <a:endParaRPr lang="en-GB" sz="1600">
              <a:solidFill>
                <a:schemeClr val="bg1"/>
              </a:solidFill>
              <a:latin typeface="Inter"/>
            </a:endParaRPr>
          </a:p>
          <a:p>
            <a:pPr marL="457200" indent="-457200">
              <a:buFont typeface="Wingdings" pitchFamily="2" charset="2"/>
              <a:buChar char="§"/>
            </a:pPr>
            <a:r>
              <a:rPr lang="en-GB" sz="1600">
                <a:solidFill>
                  <a:schemeClr val="bg1"/>
                </a:solidFill>
                <a:latin typeface="Inter"/>
              </a:rPr>
              <a:t>It makes it easier to detect damage</a:t>
            </a:r>
          </a:p>
          <a:p>
            <a:pPr marL="457200" indent="-457200">
              <a:buFont typeface="Wingdings" pitchFamily="2" charset="2"/>
              <a:buChar char="§"/>
            </a:pPr>
            <a:r>
              <a:rPr lang="en-GB" sz="1600">
                <a:solidFill>
                  <a:schemeClr val="bg1"/>
                </a:solidFill>
                <a:latin typeface="Inter"/>
              </a:rPr>
              <a:t>It reduces the risk of bird strike – white improves the visibility of the aircraft and it increases its detection by birds, thus</a:t>
            </a:r>
            <a:endParaRPr lang="en-GB" sz="1600" b="1" i="1">
              <a:solidFill>
                <a:schemeClr val="bg1"/>
              </a:solidFill>
              <a:effectLst/>
              <a:latin typeface="Inter" panose="02000503000000020004" pitchFamily="2" charset="0"/>
              <a:ea typeface="Inter" panose="02000503000000020004" pitchFamily="2" charset="0"/>
            </a:endParaRPr>
          </a:p>
        </p:txBody>
      </p:sp>
      <p:pic>
        <p:nvPicPr>
          <p:cNvPr id="5" name="Picture 4" descr="A black and white logo&#10;&#10;AI-generated content may be incorrect.">
            <a:extLst>
              <a:ext uri="{FF2B5EF4-FFF2-40B4-BE49-F238E27FC236}">
                <a16:creationId xmlns:a16="http://schemas.microsoft.com/office/drawing/2014/main" id="{6AF2F839-9CCD-F36B-5E46-7A587BC20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8490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7FDBE-2EB0-4037-AC62-3898B2598C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06"/>
          <a:stretch>
            <a:fillRect/>
          </a:stretch>
        </p:blipFill>
        <p:spPr>
          <a:xfrm>
            <a:off x="334107" y="2573769"/>
            <a:ext cx="6428105" cy="3309937"/>
          </a:xfrm>
          <a:prstGeom prst="rect">
            <a:avLst/>
          </a:prstGeom>
        </p:spPr>
      </p:pic>
      <p:sp>
        <p:nvSpPr>
          <p:cNvPr id="2" name="Title 1">
            <a:extLst>
              <a:ext uri="{FF2B5EF4-FFF2-40B4-BE49-F238E27FC236}">
                <a16:creationId xmlns:a16="http://schemas.microsoft.com/office/drawing/2014/main" id="{70966F13-6816-A0A5-4F9B-B4E4F50AC380}"/>
              </a:ext>
            </a:extLst>
          </p:cNvPr>
          <p:cNvSpPr>
            <a:spLocks noGrp="1"/>
          </p:cNvSpPr>
          <p:nvPr>
            <p:ph type="title"/>
          </p:nvPr>
        </p:nvSpPr>
        <p:spPr/>
        <p:txBody>
          <a:bodyPr/>
          <a:lstStyle/>
          <a:p>
            <a:r>
              <a:rPr lang="en-US"/>
              <a:t>Bird Strikes</a:t>
            </a:r>
          </a:p>
        </p:txBody>
      </p:sp>
      <p:sp>
        <p:nvSpPr>
          <p:cNvPr id="3" name="Content Placeholder 2">
            <a:extLst>
              <a:ext uri="{FF2B5EF4-FFF2-40B4-BE49-F238E27FC236}">
                <a16:creationId xmlns:a16="http://schemas.microsoft.com/office/drawing/2014/main" id="{1AEA179A-DB32-1396-1692-0E074ABF8E48}"/>
              </a:ext>
            </a:extLst>
          </p:cNvPr>
          <p:cNvSpPr>
            <a:spLocks noGrp="1"/>
          </p:cNvSpPr>
          <p:nvPr>
            <p:ph sz="half" idx="2"/>
          </p:nvPr>
        </p:nvSpPr>
        <p:spPr>
          <a:xfrm>
            <a:off x="334107" y="1276425"/>
            <a:ext cx="10259313" cy="1088823"/>
          </a:xfrm>
        </p:spPr>
        <p:txBody>
          <a:bodyPr>
            <a:normAutofit lnSpcReduction="10000"/>
          </a:bodyPr>
          <a:lstStyle/>
          <a:p>
            <a:pPr marL="0" indent="0">
              <a:buNone/>
            </a:pPr>
            <a:r>
              <a:rPr lang="en-GB">
                <a:solidFill>
                  <a:srgbClr val="000000"/>
                </a:solidFill>
                <a:latin typeface="Inter"/>
              </a:rPr>
              <a:t>Bird strikes are a major problem for Aviation. Estimated conservative costs due to damage and delays of commercial aircraft worldwide are estimated between £1-2 billion per year. They present major problems in taking-off and landing.  At Teesside Airport, there are officers that look out for wildlife and environment issues.</a:t>
            </a:r>
          </a:p>
          <a:p>
            <a:pPr marL="0" indent="0">
              <a:buNone/>
            </a:pPr>
            <a:endParaRPr lang="en-US"/>
          </a:p>
        </p:txBody>
      </p:sp>
      <p:sp>
        <p:nvSpPr>
          <p:cNvPr id="4" name="TextBox 3">
            <a:extLst>
              <a:ext uri="{FF2B5EF4-FFF2-40B4-BE49-F238E27FC236}">
                <a16:creationId xmlns:a16="http://schemas.microsoft.com/office/drawing/2014/main" id="{420EB154-A76F-07A7-0417-6A742CEAF8FA}"/>
              </a:ext>
            </a:extLst>
          </p:cNvPr>
          <p:cNvSpPr txBox="1"/>
          <p:nvPr/>
        </p:nvSpPr>
        <p:spPr>
          <a:xfrm>
            <a:off x="6961632" y="2645211"/>
            <a:ext cx="4823684" cy="3238495"/>
          </a:xfrm>
          <a:prstGeom prst="rect">
            <a:avLst/>
          </a:prstGeom>
          <a:solidFill>
            <a:schemeClr val="tx2"/>
          </a:solidFill>
          <a:ln w="38100">
            <a:noFill/>
          </a:ln>
        </p:spPr>
        <p:txBody>
          <a:bodyPr wrap="square" lIns="216000" tIns="216000" rIns="216000" bIns="216000" numCol="1" rtlCol="0">
            <a:noAutofit/>
          </a:bodyPr>
          <a:lstStyle/>
          <a:p>
            <a:r>
              <a:rPr lang="en-GB" sz="1600" b="1">
                <a:solidFill>
                  <a:schemeClr val="bg1"/>
                </a:solidFill>
                <a:latin typeface="Inter" panose="02000503000000020004" pitchFamily="2" charset="0"/>
                <a:ea typeface="Inter" panose="02000503000000020004" pitchFamily="2" charset="0"/>
              </a:rPr>
              <a:t>Suggested Strategies</a:t>
            </a:r>
          </a:p>
          <a:p>
            <a:pPr marL="285750" indent="-285750">
              <a:buFont typeface="Wingdings" pitchFamily="2" charset="2"/>
              <a:buChar char="§"/>
            </a:pPr>
            <a:r>
              <a:rPr lang="en-GB" sz="1600">
                <a:solidFill>
                  <a:schemeClr val="bg1"/>
                </a:solidFill>
                <a:latin typeface="Inter"/>
              </a:rPr>
              <a:t>Bird management – sounds, lights, pyrotechnics, radio-controlled airplanes, decoy animals, birds of prey, lasers, dogs, falcons, egg adding, nest removal, trapping.</a:t>
            </a:r>
          </a:p>
          <a:p>
            <a:pPr marL="285750" indent="-285750">
              <a:buFont typeface="Wingdings" pitchFamily="2" charset="2"/>
              <a:buChar char="§"/>
            </a:pPr>
            <a:r>
              <a:rPr lang="en-GB" sz="1600">
                <a:solidFill>
                  <a:schemeClr val="bg1"/>
                </a:solidFill>
                <a:latin typeface="Inter"/>
              </a:rPr>
              <a:t>Land planning and management – habitat choice, recycling centres/garbage removal, vegetation control</a:t>
            </a:r>
          </a:p>
          <a:p>
            <a:pPr marL="285750" indent="-285750">
              <a:buFont typeface="Wingdings" pitchFamily="2" charset="2"/>
              <a:buChar char="§"/>
            </a:pPr>
            <a:r>
              <a:rPr lang="en-GB" sz="1600">
                <a:solidFill>
                  <a:schemeClr val="bg1"/>
                </a:solidFill>
                <a:latin typeface="Inter"/>
              </a:rPr>
              <a:t>Avoidance of birds’ migratory routes</a:t>
            </a:r>
            <a:endParaRPr lang="en-GB" sz="1600" b="1" i="1">
              <a:solidFill>
                <a:schemeClr val="bg1"/>
              </a:solidFill>
              <a:effectLst/>
              <a:latin typeface="Inter" panose="02000503000000020004" pitchFamily="2" charset="0"/>
              <a:ea typeface="Inter" panose="02000503000000020004" pitchFamily="2" charset="0"/>
            </a:endParaRPr>
          </a:p>
        </p:txBody>
      </p:sp>
      <p:pic>
        <p:nvPicPr>
          <p:cNvPr id="5" name="Picture 4" descr="A black and white logo&#10;&#10;AI-generated content may be incorrect.">
            <a:extLst>
              <a:ext uri="{FF2B5EF4-FFF2-40B4-BE49-F238E27FC236}">
                <a16:creationId xmlns:a16="http://schemas.microsoft.com/office/drawing/2014/main" id="{CBA6D23E-1DCE-737D-2184-50C2D1BB0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2745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B7F98D-94B2-5013-EE8E-CD3FDEF9B7E2}"/>
              </a:ext>
            </a:extLst>
          </p:cNvPr>
          <p:cNvSpPr/>
          <p:nvPr/>
        </p:nvSpPr>
        <p:spPr>
          <a:xfrm>
            <a:off x="7402749" y="1750979"/>
            <a:ext cx="3278221" cy="20719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14A6A4-A6FD-438C-8A9E-BACCF6A193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0439" y="1896401"/>
            <a:ext cx="3011791" cy="2010654"/>
          </a:xfrm>
          <a:prstGeom prst="rect">
            <a:avLst/>
          </a:prstGeom>
        </p:spPr>
      </p:pic>
      <p:sp>
        <p:nvSpPr>
          <p:cNvPr id="8" name="TextBox 7">
            <a:extLst>
              <a:ext uri="{FF2B5EF4-FFF2-40B4-BE49-F238E27FC236}">
                <a16:creationId xmlns:a16="http://schemas.microsoft.com/office/drawing/2014/main" id="{75239D99-FC30-43D4-B15A-34B86D5B3BD1}"/>
              </a:ext>
            </a:extLst>
          </p:cNvPr>
          <p:cNvSpPr txBox="1"/>
          <p:nvPr/>
        </p:nvSpPr>
        <p:spPr>
          <a:xfrm>
            <a:off x="6464785" y="4888381"/>
            <a:ext cx="5150040" cy="369332"/>
          </a:xfrm>
          <a:prstGeom prst="rect">
            <a:avLst/>
          </a:prstGeom>
          <a:noFill/>
        </p:spPr>
        <p:txBody>
          <a:bodyPr wrap="square" lIns="91440" tIns="45720" rIns="91440" bIns="45720" anchor="t">
            <a:spAutoFit/>
          </a:bodyPr>
          <a:lstStyle/>
          <a:p>
            <a:pPr algn="ctr"/>
            <a:r>
              <a:rPr lang="en-GB" b="1">
                <a:solidFill>
                  <a:schemeClr val="tx2"/>
                </a:solidFill>
                <a:latin typeface="Inter" panose="02000503000000020004" pitchFamily="2" charset="0"/>
                <a:ea typeface="Inter" panose="02000503000000020004" pitchFamily="2" charset="0"/>
                <a:hlinkClick r:id="rId4">
                  <a:extLst>
                    <a:ext uri="{A12FA001-AC4F-418D-AE19-62706E023703}">
                      <ahyp:hlinkClr xmlns:ahyp="http://schemas.microsoft.com/office/drawing/2018/hyperlinkcolor" val="tx"/>
                    </a:ext>
                  </a:extLst>
                </a:hlinkClick>
              </a:rPr>
              <a:t>Billy Teesside Airport Case Study</a:t>
            </a:r>
            <a:endParaRPr lang="en-GB" b="1">
              <a:solidFill>
                <a:schemeClr val="tx2"/>
              </a:solidFill>
              <a:latin typeface="Inter" panose="02000503000000020004" pitchFamily="2" charset="0"/>
              <a:ea typeface="Inter" panose="02000503000000020004" pitchFamily="2" charset="0"/>
              <a:cs typeface="Calibri" panose="020F0502020204030204"/>
            </a:endParaRPr>
          </a:p>
        </p:txBody>
      </p:sp>
      <p:pic>
        <p:nvPicPr>
          <p:cNvPr id="9" name="Graphic 8" descr="Laptop with solid fill">
            <a:extLst>
              <a:ext uri="{FF2B5EF4-FFF2-40B4-BE49-F238E27FC236}">
                <a16:creationId xmlns:a16="http://schemas.microsoft.com/office/drawing/2014/main" id="{96C993B6-3B3B-2009-9015-70E5C36F86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8102" y="423741"/>
            <a:ext cx="5346032" cy="5346032"/>
          </a:xfrm>
          <a:prstGeom prst="rect">
            <a:avLst/>
          </a:prstGeom>
        </p:spPr>
      </p:pic>
      <p:sp>
        <p:nvSpPr>
          <p:cNvPr id="10" name="Title 9">
            <a:extLst>
              <a:ext uri="{FF2B5EF4-FFF2-40B4-BE49-F238E27FC236}">
                <a16:creationId xmlns:a16="http://schemas.microsoft.com/office/drawing/2014/main" id="{BEBA71FD-FDB3-DF26-7A51-BC1DCDFA831A}"/>
              </a:ext>
            </a:extLst>
          </p:cNvPr>
          <p:cNvSpPr>
            <a:spLocks noGrp="1"/>
          </p:cNvSpPr>
          <p:nvPr>
            <p:ph type="title"/>
          </p:nvPr>
        </p:nvSpPr>
        <p:spPr/>
        <p:txBody>
          <a:bodyPr/>
          <a:lstStyle/>
          <a:p>
            <a:r>
              <a:rPr lang="en-US"/>
              <a:t>Billy Grady – Multi-Skilled Operative</a:t>
            </a:r>
          </a:p>
        </p:txBody>
      </p:sp>
      <p:sp>
        <p:nvSpPr>
          <p:cNvPr id="11" name="Content Placeholder 10">
            <a:extLst>
              <a:ext uri="{FF2B5EF4-FFF2-40B4-BE49-F238E27FC236}">
                <a16:creationId xmlns:a16="http://schemas.microsoft.com/office/drawing/2014/main" id="{1BA4ECCC-EEC7-6EB3-98E7-25687C628D51}"/>
              </a:ext>
            </a:extLst>
          </p:cNvPr>
          <p:cNvSpPr>
            <a:spLocks noGrp="1"/>
          </p:cNvSpPr>
          <p:nvPr>
            <p:ph sz="half" idx="2"/>
          </p:nvPr>
        </p:nvSpPr>
        <p:spPr>
          <a:xfrm>
            <a:off x="334108" y="1468425"/>
            <a:ext cx="5595866" cy="3256664"/>
          </a:xfrm>
        </p:spPr>
        <p:txBody>
          <a:bodyPr/>
          <a:lstStyle/>
          <a:p>
            <a:pPr>
              <a:lnSpc>
                <a:spcPct val="100000"/>
              </a:lnSpc>
            </a:pPr>
            <a:r>
              <a:rPr lang="en-GB"/>
              <a:t>The range of activities that he can be involved in from marshalling, bag handler, general aircraft jobs and terminal duties. </a:t>
            </a:r>
          </a:p>
          <a:p>
            <a:pPr>
              <a:lnSpc>
                <a:spcPct val="100000"/>
              </a:lnSpc>
            </a:pPr>
            <a:endParaRPr lang="en-GB"/>
          </a:p>
          <a:p>
            <a:pPr>
              <a:lnSpc>
                <a:spcPct val="100000"/>
              </a:lnSpc>
            </a:pPr>
            <a:r>
              <a:rPr lang="en-GB"/>
              <a:t>There is a lot of progression at Teesside Airport so employees can enter on the ground level with minimal qualifications and progress through to management.</a:t>
            </a:r>
            <a:endParaRPr lang="en-GB">
              <a:ea typeface="Calibri"/>
              <a:cs typeface="Calibri"/>
            </a:endParaRPr>
          </a:p>
        </p:txBody>
      </p:sp>
      <p:pic>
        <p:nvPicPr>
          <p:cNvPr id="2" name="Picture 1" descr="A black and white logo&#10;&#10;AI-generated content may be incorrect.">
            <a:extLst>
              <a:ext uri="{FF2B5EF4-FFF2-40B4-BE49-F238E27FC236}">
                <a16:creationId xmlns:a16="http://schemas.microsoft.com/office/drawing/2014/main" id="{9792C3E1-50E8-FEE1-7CBC-29E6C60D01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25750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9C435-0B17-B89F-BE8B-7800380BF6BA}"/>
              </a:ext>
            </a:extLst>
          </p:cNvPr>
          <p:cNvSpPr>
            <a:spLocks noGrp="1"/>
          </p:cNvSpPr>
          <p:nvPr>
            <p:ph type="title"/>
          </p:nvPr>
        </p:nvSpPr>
        <p:spPr/>
        <p:txBody>
          <a:bodyPr/>
          <a:lstStyle/>
          <a:p>
            <a:r>
              <a:rPr lang="en-US"/>
              <a:t>Stockton-on-Tees</a:t>
            </a:r>
          </a:p>
        </p:txBody>
      </p:sp>
      <p:pic>
        <p:nvPicPr>
          <p:cNvPr id="8" name="Picture 7" descr="A diagram of key sectors&#10;&#10;AI-generated content may be incorrect.">
            <a:extLst>
              <a:ext uri="{FF2B5EF4-FFF2-40B4-BE49-F238E27FC236}">
                <a16:creationId xmlns:a16="http://schemas.microsoft.com/office/drawing/2014/main" id="{2450AEC8-2094-97AB-DAA3-912CB230AF0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40224" y="165336"/>
            <a:ext cx="7151781" cy="6527328"/>
          </a:xfrm>
          <a:prstGeom prst="rect">
            <a:avLst/>
          </a:prstGeom>
        </p:spPr>
      </p:pic>
      <p:pic>
        <p:nvPicPr>
          <p:cNvPr id="10" name="Picture 9" descr="A close-up of a logo&#10;&#10;AI-generated content may be incorrect.">
            <a:extLst>
              <a:ext uri="{FF2B5EF4-FFF2-40B4-BE49-F238E27FC236}">
                <a16:creationId xmlns:a16="http://schemas.microsoft.com/office/drawing/2014/main" id="{EBF7C49C-FF03-5B89-1846-224D9D78D8E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254866"/>
            <a:ext cx="4840224" cy="4180701"/>
          </a:xfrm>
          <a:prstGeom prst="rect">
            <a:avLst/>
          </a:prstGeom>
        </p:spPr>
      </p:pic>
      <p:pic>
        <p:nvPicPr>
          <p:cNvPr id="2" name="Picture 1" descr="A black and blue sign with white text&#10;&#10;AI-generated content may be incorrect.">
            <a:extLst>
              <a:ext uri="{FF2B5EF4-FFF2-40B4-BE49-F238E27FC236}">
                <a16:creationId xmlns:a16="http://schemas.microsoft.com/office/drawing/2014/main" id="{6E2561AB-F8B7-F60B-0A31-2A1E315F5E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8737" y="6084924"/>
            <a:ext cx="1597620" cy="434617"/>
          </a:xfrm>
          <a:prstGeom prst="rect">
            <a:avLst/>
          </a:prstGeom>
        </p:spPr>
      </p:pic>
    </p:spTree>
    <p:extLst>
      <p:ext uri="{BB962C8B-B14F-4D97-AF65-F5344CB8AC3E}">
        <p14:creationId xmlns:p14="http://schemas.microsoft.com/office/powerpoint/2010/main" val="179974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96BF-CD34-4E27-B83C-1E658B3EC3A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AA18922-1FD3-1896-AF33-0592308AD294}"/>
              </a:ext>
            </a:extLst>
          </p:cNvPr>
          <p:cNvSpPr>
            <a:spLocks noGrp="1"/>
          </p:cNvSpPr>
          <p:nvPr>
            <p:ph type="body" sz="quarter" idx="10"/>
          </p:nvPr>
        </p:nvSpPr>
        <p:spPr/>
        <p:txBody>
          <a:bodyPr/>
          <a:lstStyle/>
          <a:p>
            <a:pPr>
              <a:lnSpc>
                <a:spcPct val="100000"/>
              </a:lnSpc>
            </a:pPr>
            <a:r>
              <a:rPr lang="en-US" dirty="0"/>
              <a:t>Employers they work with:</a:t>
            </a:r>
          </a:p>
          <a:p>
            <a:pPr marL="342900" indent="-342900">
              <a:lnSpc>
                <a:spcPct val="100000"/>
              </a:lnSpc>
              <a:buFont typeface="Wingdings" pitchFamily="2" charset="2"/>
              <a:buChar char="§"/>
            </a:pPr>
            <a:r>
              <a:rPr lang="en-US" dirty="0"/>
              <a:t>Eden Flight Training</a:t>
            </a:r>
          </a:p>
          <a:p>
            <a:pPr marL="342900" indent="-342900">
              <a:lnSpc>
                <a:spcPct val="100000"/>
              </a:lnSpc>
              <a:buFont typeface="Wingdings" pitchFamily="2" charset="2"/>
              <a:buChar char="§"/>
            </a:pPr>
            <a:r>
              <a:rPr lang="en-US" dirty="0"/>
              <a:t>Teesside Airport</a:t>
            </a:r>
          </a:p>
          <a:p>
            <a:pPr marL="342900" indent="-342900">
              <a:lnSpc>
                <a:spcPct val="100000"/>
              </a:lnSpc>
              <a:buFont typeface="Wingdings" pitchFamily="2" charset="2"/>
              <a:buChar char="§"/>
            </a:pPr>
            <a:r>
              <a:rPr lang="en-US" dirty="0"/>
              <a:t>Virgin Atlantic</a:t>
            </a:r>
          </a:p>
          <a:p>
            <a:pPr marL="342900" indent="-342900">
              <a:lnSpc>
                <a:spcPct val="100000"/>
              </a:lnSpc>
              <a:buFont typeface="Wingdings" pitchFamily="2" charset="2"/>
              <a:buChar char="§"/>
            </a:pPr>
            <a:r>
              <a:rPr lang="en-US" dirty="0"/>
              <a:t>Wynyard Hall</a:t>
            </a:r>
          </a:p>
        </p:txBody>
      </p:sp>
      <p:sp>
        <p:nvSpPr>
          <p:cNvPr id="2" name="Title 1">
            <a:extLst>
              <a:ext uri="{FF2B5EF4-FFF2-40B4-BE49-F238E27FC236}">
                <a16:creationId xmlns:a16="http://schemas.microsoft.com/office/drawing/2014/main" id="{EEFF4816-A302-B8A0-D712-4CA31509A46F}"/>
              </a:ext>
            </a:extLst>
          </p:cNvPr>
          <p:cNvSpPr>
            <a:spLocks noGrp="1"/>
          </p:cNvSpPr>
          <p:nvPr>
            <p:ph type="title"/>
          </p:nvPr>
        </p:nvSpPr>
        <p:spPr/>
        <p:txBody>
          <a:bodyPr/>
          <a:lstStyle/>
          <a:p>
            <a:r>
              <a:rPr lang="en-US"/>
              <a:t>Middlesbrough College</a:t>
            </a:r>
          </a:p>
        </p:txBody>
      </p:sp>
      <p:pic>
        <p:nvPicPr>
          <p:cNvPr id="3" name="Picture 2">
            <a:extLst>
              <a:ext uri="{FF2B5EF4-FFF2-40B4-BE49-F238E27FC236}">
                <a16:creationId xmlns:a16="http://schemas.microsoft.com/office/drawing/2014/main" id="{7C5FA507-D771-3A9F-C456-092BA35640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05476" y="3548411"/>
            <a:ext cx="10542940" cy="2291558"/>
          </a:xfrm>
          <a:prstGeom prst="rect">
            <a:avLst/>
          </a:prstGeom>
        </p:spPr>
      </p:pic>
      <p:pic>
        <p:nvPicPr>
          <p:cNvPr id="13" name="Graphic 12">
            <a:extLst>
              <a:ext uri="{FF2B5EF4-FFF2-40B4-BE49-F238E27FC236}">
                <a16:creationId xmlns:a16="http://schemas.microsoft.com/office/drawing/2014/main" id="{BB8FD686-44AD-A3DD-6C5A-4008BB8FDF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87439" y="530197"/>
            <a:ext cx="952341" cy="512799"/>
          </a:xfrm>
          <a:prstGeom prst="rect">
            <a:avLst/>
          </a:prstGeom>
        </p:spPr>
      </p:pic>
      <p:pic>
        <p:nvPicPr>
          <p:cNvPr id="15" name="Graphic 14">
            <a:extLst>
              <a:ext uri="{FF2B5EF4-FFF2-40B4-BE49-F238E27FC236}">
                <a16:creationId xmlns:a16="http://schemas.microsoft.com/office/drawing/2014/main" id="{274136B2-5E96-89EC-84CD-71BD0E5F97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1205" y="563725"/>
            <a:ext cx="1504281" cy="432738"/>
          </a:xfrm>
          <a:prstGeom prst="rect">
            <a:avLst/>
          </a:prstGeom>
        </p:spPr>
      </p:pic>
      <p:pic>
        <p:nvPicPr>
          <p:cNvPr id="17" name="Graphic 16">
            <a:extLst>
              <a:ext uri="{FF2B5EF4-FFF2-40B4-BE49-F238E27FC236}">
                <a16:creationId xmlns:a16="http://schemas.microsoft.com/office/drawing/2014/main" id="{FA44B932-4665-BBEB-66ED-B6DF3287A4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66911" y="539262"/>
            <a:ext cx="1155700" cy="457200"/>
          </a:xfrm>
          <a:prstGeom prst="rect">
            <a:avLst/>
          </a:prstGeom>
        </p:spPr>
      </p:pic>
      <p:pic>
        <p:nvPicPr>
          <p:cNvPr id="4" name="Picture 3" descr="A black and white logo&#10;&#10;AI-generated content may be incorrect.">
            <a:extLst>
              <a:ext uri="{FF2B5EF4-FFF2-40B4-BE49-F238E27FC236}">
                <a16:creationId xmlns:a16="http://schemas.microsoft.com/office/drawing/2014/main" id="{3F41A6FB-A2D2-162F-E21E-37A7F1D225E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6995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DA4B27-AA7F-22E1-4E0C-944745C055E8}"/>
              </a:ext>
            </a:extLst>
          </p:cNvPr>
          <p:cNvSpPr>
            <a:spLocks noGrp="1"/>
          </p:cNvSpPr>
          <p:nvPr>
            <p:ph type="body" sz="quarter" idx="10"/>
          </p:nvPr>
        </p:nvSpPr>
        <p:spPr/>
        <p:txBody>
          <a:bodyPr/>
          <a:lstStyle/>
          <a:p>
            <a:pPr>
              <a:lnSpc>
                <a:spcPct val="100000"/>
              </a:lnSpc>
            </a:pPr>
            <a:r>
              <a:rPr lang="en-US"/>
              <a:t>“As international tourism returns to pre-pandemic levels, there is a need for resilience in this popular industry. The aviation and tourism sectors form one of the most dynamic and rapidly expanding industries worldwide. Our courses provide you with the knowledge, skills and real-world experiences you need to become a successful leader in this thriving sector.”</a:t>
            </a:r>
          </a:p>
        </p:txBody>
      </p:sp>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Teesside University</a:t>
            </a:r>
          </a:p>
        </p:txBody>
      </p:sp>
      <p:pic>
        <p:nvPicPr>
          <p:cNvPr id="10" name="Picture 9">
            <a:extLst>
              <a:ext uri="{FF2B5EF4-FFF2-40B4-BE49-F238E27FC236}">
                <a16:creationId xmlns:a16="http://schemas.microsoft.com/office/drawing/2014/main" id="{84F6A9FE-C110-4D0D-81C3-25B779CE9338}"/>
              </a:ext>
            </a:extLst>
          </p:cNvPr>
          <p:cNvPicPr>
            <a:picLocks noChangeAspect="1"/>
          </p:cNvPicPr>
          <p:nvPr/>
        </p:nvPicPr>
        <p:blipFill>
          <a:blip r:embed="rId3"/>
          <a:stretch>
            <a:fillRect/>
          </a:stretch>
        </p:blipFill>
        <p:spPr>
          <a:xfrm>
            <a:off x="371476" y="2796096"/>
            <a:ext cx="3055409" cy="2281550"/>
          </a:xfrm>
          <a:prstGeom prst="rect">
            <a:avLst/>
          </a:prstGeom>
        </p:spPr>
      </p:pic>
      <p:grpSp>
        <p:nvGrpSpPr>
          <p:cNvPr id="5" name="Group 4">
            <a:extLst>
              <a:ext uri="{FF2B5EF4-FFF2-40B4-BE49-F238E27FC236}">
                <a16:creationId xmlns:a16="http://schemas.microsoft.com/office/drawing/2014/main" id="{32CDBF63-18F5-9B3D-282C-6152481E866F}"/>
              </a:ext>
            </a:extLst>
          </p:cNvPr>
          <p:cNvGrpSpPr/>
          <p:nvPr/>
        </p:nvGrpSpPr>
        <p:grpSpPr>
          <a:xfrm>
            <a:off x="3426885" y="2796096"/>
            <a:ext cx="7614736" cy="2282938"/>
            <a:chOff x="0" y="2415888"/>
            <a:chExt cx="12192000" cy="3655226"/>
          </a:xfrm>
        </p:grpSpPr>
        <p:pic>
          <p:nvPicPr>
            <p:cNvPr id="6" name="Picture 5">
              <a:extLst>
                <a:ext uri="{FF2B5EF4-FFF2-40B4-BE49-F238E27FC236}">
                  <a16:creationId xmlns:a16="http://schemas.microsoft.com/office/drawing/2014/main" id="{DA8FBCDD-1415-44AE-A2D7-C624B8E28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415888"/>
              <a:ext cx="12192000" cy="3655226"/>
            </a:xfrm>
            <a:prstGeom prst="rect">
              <a:avLst/>
            </a:prstGeom>
          </p:spPr>
        </p:pic>
        <p:pic>
          <p:nvPicPr>
            <p:cNvPr id="12" name="Picture 11">
              <a:extLst>
                <a:ext uri="{FF2B5EF4-FFF2-40B4-BE49-F238E27FC236}">
                  <a16:creationId xmlns:a16="http://schemas.microsoft.com/office/drawing/2014/main" id="{237A945D-FACB-4E48-A56D-41EC84816E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30903" y="3311497"/>
              <a:ext cx="2961097" cy="1451003"/>
            </a:xfrm>
            <a:prstGeom prst="rect">
              <a:avLst/>
            </a:prstGeom>
          </p:spPr>
        </p:pic>
      </p:grpSp>
      <p:pic>
        <p:nvPicPr>
          <p:cNvPr id="3" name="Picture 2" descr="A black and white logo&#10;&#10;AI-generated content may be incorrect.">
            <a:extLst>
              <a:ext uri="{FF2B5EF4-FFF2-40B4-BE49-F238E27FC236}">
                <a16:creationId xmlns:a16="http://schemas.microsoft.com/office/drawing/2014/main" id="{84D97955-BACD-EE42-D0FC-97933263F2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974342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428A7D-3640-337D-946B-758575428E50}"/>
              </a:ext>
            </a:extLst>
          </p:cNvPr>
          <p:cNvSpPr>
            <a:spLocks noGrp="1"/>
          </p:cNvSpPr>
          <p:nvPr>
            <p:ph type="title"/>
          </p:nvPr>
        </p:nvSpPr>
        <p:spPr/>
        <p:txBody>
          <a:bodyPr/>
          <a:lstStyle/>
          <a:p>
            <a:r>
              <a:rPr lang="en-US"/>
              <a:t>Teesside University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426720" y="1276425"/>
            <a:ext cx="5291328" cy="4607281"/>
          </a:xfrm>
        </p:spPr>
        <p:txBody>
          <a:bodyPr lIns="0" tIns="0" rIns="0" bIns="0" anchor="t">
            <a:noAutofit/>
          </a:bodyPr>
          <a:lstStyle/>
          <a:p>
            <a:pPr marL="0" indent="0">
              <a:lnSpc>
                <a:spcPct val="100000"/>
              </a:lnSpc>
              <a:buNone/>
            </a:pPr>
            <a:r>
              <a:rPr lang="en-GB" sz="1200"/>
              <a:t>A crucial part of Tees Valley’s infrastructure, Teesside University supports nearly 3,000 jobs and contributes £125million to the economy. Over £270million has been invested in the university, with a further £300million planned over the next ten years.</a:t>
            </a:r>
          </a:p>
          <a:p>
            <a:pPr marL="0" indent="0">
              <a:lnSpc>
                <a:spcPct val="100000"/>
              </a:lnSpc>
              <a:buNone/>
            </a:pPr>
            <a:r>
              <a:rPr lang="en-GB" sz="1200"/>
              <a:t>Teesside University and Tees Valley Combined Authority share an ambition to drive economic growth by supporting local businesses. The Teesside University Partnership, signed in January 2018, formalises the relationship between the two organisations who have worked together for years to deliver joint projects and initiatives that help residents and businesses. It is a unique agreement that will enable the creation of the high level skills that local businesses need to thrive, by attracting and retaining more graduates. It will also help increase the scale-up potential for local businesses and increase innovation capacity, giving businesses here a competitive edge over other regions.</a:t>
            </a:r>
          </a:p>
          <a:p>
            <a:pPr marL="0" indent="0">
              <a:lnSpc>
                <a:spcPct val="100000"/>
              </a:lnSpc>
              <a:buNone/>
            </a:pPr>
            <a:r>
              <a:rPr lang="en-GB" sz="1200"/>
              <a:t>Teesside University also offers specialist training and international expertise in aeronautical engineering and aerospace training. Its Aviation Skills Academy is a collaboration between the Aviation Skills Partnership, local education providers and industry. Currently Teesside University's BEng (Hons) Aerospace Engineering course includes a range of fundamental topics in mechanical engineering, electrical and electronic engineering, materials engineering and design, as well as specialist aerospace and aeronautical topics.</a:t>
            </a:r>
          </a:p>
        </p:txBody>
      </p:sp>
      <p:pic>
        <p:nvPicPr>
          <p:cNvPr id="4" name="Content Placeholder 3" descr="A building with glass windows&#10;&#10;AI-generated content may be incorrect.">
            <a:extLst>
              <a:ext uri="{FF2B5EF4-FFF2-40B4-BE49-F238E27FC236}">
                <a16:creationId xmlns:a16="http://schemas.microsoft.com/office/drawing/2014/main" id="{3FBA07F4-62E0-832A-285C-19777B26EDDB}"/>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a:xfrm>
            <a:off x="6096000" y="0"/>
            <a:ext cx="6096000" cy="6858000"/>
          </a:xfrm>
        </p:spPr>
      </p:pic>
      <p:pic>
        <p:nvPicPr>
          <p:cNvPr id="2" name="Picture 1" descr="A black and white logo&#10;&#10;AI-generated content may be incorrect.">
            <a:extLst>
              <a:ext uri="{FF2B5EF4-FFF2-40B4-BE49-F238E27FC236}">
                <a16:creationId xmlns:a16="http://schemas.microsoft.com/office/drawing/2014/main" id="{C2DC4429-C80F-02AD-024E-BF81C3FE53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86201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898A5EE5-E8AE-847A-50C7-435E63CE0C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F40F17-473B-BBCE-EA64-6711AFBC23E8}"/>
              </a:ext>
            </a:extLst>
          </p:cNvPr>
          <p:cNvSpPr>
            <a:spLocks noGrp="1"/>
          </p:cNvSpPr>
          <p:nvPr>
            <p:ph type="body" sz="quarter" idx="10"/>
          </p:nvPr>
        </p:nvSpPr>
        <p:spPr>
          <a:xfrm>
            <a:off x="333375" y="1775619"/>
            <a:ext cx="6667193" cy="3306762"/>
          </a:xfrm>
        </p:spPr>
        <p:txBody>
          <a:bodyPr numCol="2" spcCol="720000"/>
          <a:lstStyle/>
          <a:p>
            <a:pPr marL="342900" indent="-342900">
              <a:buFont typeface="Wingdings" pitchFamily="2" charset="2"/>
              <a:buChar char="§"/>
            </a:pPr>
            <a:r>
              <a:rPr lang="en-GB"/>
              <a:t>Pilot</a:t>
            </a:r>
          </a:p>
          <a:p>
            <a:pPr marL="342900" indent="-342900">
              <a:buFont typeface="Wingdings" pitchFamily="2" charset="2"/>
              <a:buChar char="§"/>
            </a:pPr>
            <a:r>
              <a:rPr lang="en-GB"/>
              <a:t>Air cabin crew</a:t>
            </a:r>
          </a:p>
          <a:p>
            <a:pPr marL="342900" indent="-342900">
              <a:buFont typeface="Wingdings" pitchFamily="2" charset="2"/>
              <a:buChar char="§"/>
            </a:pPr>
            <a:r>
              <a:rPr lang="en-GB"/>
              <a:t>Airline food service</a:t>
            </a:r>
          </a:p>
          <a:p>
            <a:pPr marL="342900" indent="-342900">
              <a:buFont typeface="Wingdings" pitchFamily="2" charset="2"/>
              <a:buChar char="§"/>
            </a:pPr>
            <a:r>
              <a:rPr lang="en-GB"/>
              <a:t>Baggage handler</a:t>
            </a:r>
          </a:p>
          <a:p>
            <a:pPr marL="342900" indent="-342900">
              <a:buFont typeface="Wingdings" pitchFamily="2" charset="2"/>
              <a:buChar char="§"/>
            </a:pPr>
            <a:r>
              <a:rPr lang="en-GB"/>
              <a:t>Air traffic controller</a:t>
            </a:r>
          </a:p>
          <a:p>
            <a:pPr marL="342900" indent="-342900">
              <a:buFont typeface="Wingdings" pitchFamily="2" charset="2"/>
              <a:buChar char="§"/>
            </a:pPr>
            <a:r>
              <a:rPr lang="en-GB"/>
              <a:t>Aircraft refueler</a:t>
            </a:r>
          </a:p>
          <a:p>
            <a:pPr marL="342900" indent="-342900">
              <a:buFont typeface="Wingdings" pitchFamily="2" charset="2"/>
              <a:buChar char="§"/>
            </a:pPr>
            <a:r>
              <a:rPr lang="en-GB"/>
              <a:t>Flight dispatcher</a:t>
            </a:r>
          </a:p>
          <a:p>
            <a:pPr marL="342900" indent="-342900">
              <a:buFont typeface="Wingdings" pitchFamily="2" charset="2"/>
              <a:buChar char="§"/>
            </a:pPr>
            <a:r>
              <a:rPr lang="en-GB"/>
              <a:t>Duty free retailer</a:t>
            </a:r>
          </a:p>
          <a:p>
            <a:pPr marL="342900" indent="-342900">
              <a:buFont typeface="Wingdings" pitchFamily="2" charset="2"/>
              <a:buChar char="§"/>
            </a:pPr>
            <a:r>
              <a:rPr lang="en-GB"/>
              <a:t>Food service</a:t>
            </a:r>
            <a:br>
              <a:rPr lang="en-GB"/>
            </a:br>
            <a:r>
              <a:rPr lang="en-GB"/>
              <a:t>Mechanic</a:t>
            </a:r>
          </a:p>
          <a:p>
            <a:pPr marL="342900" indent="-342900">
              <a:buFont typeface="Wingdings" pitchFamily="2" charset="2"/>
              <a:buChar char="§"/>
            </a:pPr>
            <a:r>
              <a:rPr lang="en-GB"/>
              <a:t>Aircraft Marshall</a:t>
            </a:r>
          </a:p>
          <a:p>
            <a:pPr marL="342900" indent="-342900">
              <a:buFont typeface="Wingdings" pitchFamily="2" charset="2"/>
              <a:buChar char="§"/>
            </a:pPr>
            <a:r>
              <a:rPr lang="en-GB"/>
              <a:t>Security</a:t>
            </a:r>
          </a:p>
          <a:p>
            <a:pPr marL="342900" indent="-342900">
              <a:buFont typeface="Wingdings" pitchFamily="2" charset="2"/>
              <a:buChar char="§"/>
            </a:pPr>
            <a:r>
              <a:rPr lang="en-GB"/>
              <a:t>Cleaner</a:t>
            </a:r>
          </a:p>
          <a:p>
            <a:pPr marL="342900" indent="-342900">
              <a:buFont typeface="Wingdings" pitchFamily="2" charset="2"/>
              <a:buChar char="§"/>
            </a:pPr>
            <a:r>
              <a:rPr lang="en-GB"/>
              <a:t>Bus driver</a:t>
            </a:r>
          </a:p>
          <a:p>
            <a:pPr marL="342900" indent="-342900">
              <a:buFont typeface="Wingdings" pitchFamily="2" charset="2"/>
              <a:buChar char="§"/>
            </a:pPr>
            <a:r>
              <a:rPr lang="en-GB"/>
              <a:t>Animal welfare staff</a:t>
            </a:r>
          </a:p>
          <a:p>
            <a:pPr marL="342900" indent="-342900">
              <a:buFont typeface="Wingdings" pitchFamily="2" charset="2"/>
              <a:buChar char="§"/>
            </a:pPr>
            <a:r>
              <a:rPr lang="en-GB"/>
              <a:t>Ramp agent</a:t>
            </a:r>
          </a:p>
          <a:p>
            <a:pPr marL="342900" indent="-342900">
              <a:buFont typeface="Wingdings" pitchFamily="2" charset="2"/>
              <a:buChar char="§"/>
            </a:pPr>
            <a:r>
              <a:rPr lang="en-GB"/>
              <a:t>Receptionist</a:t>
            </a:r>
          </a:p>
          <a:p>
            <a:pPr marL="342900" indent="-342900">
              <a:buFont typeface="Wingdings" pitchFamily="2" charset="2"/>
              <a:buChar char="§"/>
            </a:pPr>
            <a:r>
              <a:rPr lang="en-GB"/>
              <a:t>Bag scanner</a:t>
            </a:r>
          </a:p>
          <a:p>
            <a:endParaRPr lang="en-US"/>
          </a:p>
        </p:txBody>
      </p:sp>
      <p:sp>
        <p:nvSpPr>
          <p:cNvPr id="2" name="Title 1">
            <a:extLst>
              <a:ext uri="{FF2B5EF4-FFF2-40B4-BE49-F238E27FC236}">
                <a16:creationId xmlns:a16="http://schemas.microsoft.com/office/drawing/2014/main" id="{C7E1193F-30DF-4FD6-9386-98D2D6E6A0CA}"/>
              </a:ext>
            </a:extLst>
          </p:cNvPr>
          <p:cNvSpPr>
            <a:spLocks noGrp="1"/>
          </p:cNvSpPr>
          <p:nvPr>
            <p:ph type="title"/>
          </p:nvPr>
        </p:nvSpPr>
        <p:spPr>
          <a:xfrm>
            <a:off x="334107" y="423741"/>
            <a:ext cx="7678677" cy="572721"/>
          </a:xfrm>
          <a:noFill/>
          <a:ln w="38100">
            <a:noFill/>
          </a:ln>
        </p:spPr>
        <p:txBody>
          <a:bodyPr lIns="91440" tIns="45720" rIns="91440" bIns="45720" anchor="t"/>
          <a:lstStyle/>
          <a:p>
            <a:r>
              <a:rPr lang="en-GB"/>
              <a:t>How many careers can you name, linked to an airport?</a:t>
            </a:r>
          </a:p>
        </p:txBody>
      </p:sp>
      <p:pic>
        <p:nvPicPr>
          <p:cNvPr id="8" name="Graphic 7">
            <a:extLst>
              <a:ext uri="{FF2B5EF4-FFF2-40B4-BE49-F238E27FC236}">
                <a16:creationId xmlns:a16="http://schemas.microsoft.com/office/drawing/2014/main" id="{C5A7015E-CF4A-7835-4CD4-2A335F81AE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2784" y="3143519"/>
            <a:ext cx="3290740" cy="3290740"/>
          </a:xfrm>
          <a:prstGeom prst="rect">
            <a:avLst/>
          </a:prstGeom>
        </p:spPr>
      </p:pic>
      <p:grpSp>
        <p:nvGrpSpPr>
          <p:cNvPr id="13" name="Group 12">
            <a:extLst>
              <a:ext uri="{FF2B5EF4-FFF2-40B4-BE49-F238E27FC236}">
                <a16:creationId xmlns:a16="http://schemas.microsoft.com/office/drawing/2014/main" id="{840C5B32-D400-8DB7-A6E7-5B56F0374C47}"/>
              </a:ext>
            </a:extLst>
          </p:cNvPr>
          <p:cNvGrpSpPr/>
          <p:nvPr/>
        </p:nvGrpSpPr>
        <p:grpSpPr>
          <a:xfrm>
            <a:off x="8572709" y="860943"/>
            <a:ext cx="2170888" cy="2170888"/>
            <a:chOff x="8572709" y="860943"/>
            <a:chExt cx="2170888" cy="2170888"/>
          </a:xfrm>
        </p:grpSpPr>
        <p:pic>
          <p:nvPicPr>
            <p:cNvPr id="11" name="Graphic 10" descr="Stopwatch with solid fill">
              <a:extLst>
                <a:ext uri="{FF2B5EF4-FFF2-40B4-BE49-F238E27FC236}">
                  <a16:creationId xmlns:a16="http://schemas.microsoft.com/office/drawing/2014/main" id="{98AA81A7-DD04-AC2C-1625-D65B5FC93C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2709" y="860943"/>
              <a:ext cx="2170888" cy="2170888"/>
            </a:xfrm>
            <a:prstGeom prst="rect">
              <a:avLst/>
            </a:prstGeom>
          </p:spPr>
        </p:pic>
        <p:sp>
          <p:nvSpPr>
            <p:cNvPr id="12" name="Text Placeholder 4">
              <a:extLst>
                <a:ext uri="{FF2B5EF4-FFF2-40B4-BE49-F238E27FC236}">
                  <a16:creationId xmlns:a16="http://schemas.microsoft.com/office/drawing/2014/main" id="{FBB49753-7EB7-D174-3563-D6F0C1BEBF31}"/>
                </a:ext>
              </a:extLst>
            </p:cNvPr>
            <p:cNvSpPr txBox="1">
              <a:spLocks/>
            </p:cNvSpPr>
            <p:nvPr/>
          </p:nvSpPr>
          <p:spPr>
            <a:xfrm>
              <a:off x="9185744" y="2146443"/>
              <a:ext cx="944819" cy="252630"/>
            </a:xfrm>
            <a:prstGeom prst="rect">
              <a:avLst/>
            </a:prstGeom>
          </p:spPr>
          <p:txBody>
            <a:bodyPr wrap="none" lIns="0" tIns="0" rIns="0" bIns="0" numCol="1" spcCol="720000"/>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2"/>
                  </a:solidFill>
                  <a:latin typeface="Inter" panose="02000503000000020004" pitchFamily="2" charset="0"/>
                  <a:ea typeface="Inter"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t>1 MIN</a:t>
              </a:r>
            </a:p>
            <a:p>
              <a:pPr algn="ctr"/>
              <a:endParaRPr lang="en-US" b="1"/>
            </a:p>
          </p:txBody>
        </p:sp>
      </p:grpSp>
      <p:pic>
        <p:nvPicPr>
          <p:cNvPr id="3" name="Picture 2" descr="A black and white logo&#10;&#10;AI-generated content may be incorrect.">
            <a:extLst>
              <a:ext uri="{FF2B5EF4-FFF2-40B4-BE49-F238E27FC236}">
                <a16:creationId xmlns:a16="http://schemas.microsoft.com/office/drawing/2014/main" id="{714917B5-780A-DF41-F01B-D1ECE7F71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63077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41B55-BD55-7CA5-5886-3EA79469DFA7}"/>
              </a:ext>
            </a:extLst>
          </p:cNvPr>
          <p:cNvSpPr>
            <a:spLocks noGrp="1"/>
          </p:cNvSpPr>
          <p:nvPr>
            <p:ph type="body" sz="quarter" idx="10"/>
          </p:nvPr>
        </p:nvSpPr>
        <p:spPr>
          <a:xfrm>
            <a:off x="333375" y="2239304"/>
            <a:ext cx="11486416" cy="316401"/>
          </a:xfrm>
        </p:spPr>
        <p:txBody>
          <a:bodyPr/>
          <a:lstStyle/>
          <a:p>
            <a:r>
              <a:rPr lang="en-US"/>
              <a:t>Find out more at </a:t>
            </a:r>
            <a:r>
              <a:rPr lang="en-US" b="1" err="1"/>
              <a:t>stem.caa.co.uk</a:t>
            </a:r>
            <a:endParaRPr lang="en-US" b="1"/>
          </a:p>
        </p:txBody>
      </p:sp>
      <p:sp>
        <p:nvSpPr>
          <p:cNvPr id="3" name="Title 2">
            <a:extLst>
              <a:ext uri="{FF2B5EF4-FFF2-40B4-BE49-F238E27FC236}">
                <a16:creationId xmlns:a16="http://schemas.microsoft.com/office/drawing/2014/main" id="{CD432B8C-E675-5367-817F-9AB79074F1BC}"/>
              </a:ext>
            </a:extLst>
          </p:cNvPr>
          <p:cNvSpPr>
            <a:spLocks noGrp="1"/>
          </p:cNvSpPr>
          <p:nvPr>
            <p:ph type="title"/>
          </p:nvPr>
        </p:nvSpPr>
        <p:spPr>
          <a:xfrm>
            <a:off x="334108" y="423741"/>
            <a:ext cx="4798332" cy="572721"/>
          </a:xfrm>
        </p:spPr>
        <p:txBody>
          <a:bodyPr/>
          <a:lstStyle/>
          <a:p>
            <a:r>
              <a:rPr lang="en-US"/>
              <a:t>Growing your career in Aviation &amp; Aerospace Industry </a:t>
            </a:r>
          </a:p>
        </p:txBody>
      </p:sp>
      <p:grpSp>
        <p:nvGrpSpPr>
          <p:cNvPr id="8" name="Group 7">
            <a:extLst>
              <a:ext uri="{FF2B5EF4-FFF2-40B4-BE49-F238E27FC236}">
                <a16:creationId xmlns:a16="http://schemas.microsoft.com/office/drawing/2014/main" id="{349A01E2-BE1B-1BAB-FC8C-5731536B64F7}"/>
              </a:ext>
            </a:extLst>
          </p:cNvPr>
          <p:cNvGrpSpPr/>
          <p:nvPr/>
        </p:nvGrpSpPr>
        <p:grpSpPr>
          <a:xfrm>
            <a:off x="6096000" y="0"/>
            <a:ext cx="6096000" cy="6858000"/>
            <a:chOff x="6096000" y="0"/>
            <a:chExt cx="6096000" cy="6858000"/>
          </a:xfrm>
        </p:grpSpPr>
        <p:pic>
          <p:nvPicPr>
            <p:cNvPr id="4" name="Picture 3">
              <a:extLst>
                <a:ext uri="{FF2B5EF4-FFF2-40B4-BE49-F238E27FC236}">
                  <a16:creationId xmlns:a16="http://schemas.microsoft.com/office/drawing/2014/main" id="{B8E07510-E4D9-50E1-F35F-E4391445837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61471" y="0"/>
              <a:ext cx="5830529" cy="6858000"/>
            </a:xfrm>
            <a:prstGeom prst="rect">
              <a:avLst/>
            </a:prstGeom>
          </p:spPr>
        </p:pic>
        <p:sp>
          <p:nvSpPr>
            <p:cNvPr id="5" name="Rectangle 4">
              <a:extLst>
                <a:ext uri="{FF2B5EF4-FFF2-40B4-BE49-F238E27FC236}">
                  <a16:creationId xmlns:a16="http://schemas.microsoft.com/office/drawing/2014/main" id="{5738A0B5-3B5F-4C5B-EFB3-F7DE21F64FE3}"/>
                </a:ext>
              </a:extLst>
            </p:cNvPr>
            <p:cNvSpPr/>
            <p:nvPr/>
          </p:nvSpPr>
          <p:spPr>
            <a:xfrm>
              <a:off x="6361471" y="0"/>
              <a:ext cx="255638" cy="858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0AFB70-4B3F-67CD-3EF6-B88124006DBE}"/>
                </a:ext>
              </a:extLst>
            </p:cNvPr>
            <p:cNvSpPr/>
            <p:nvPr/>
          </p:nvSpPr>
          <p:spPr>
            <a:xfrm>
              <a:off x="11661058" y="5584723"/>
              <a:ext cx="530941" cy="858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151BAA-6AF0-AE1E-032E-ADCC39F14E42}"/>
                </a:ext>
              </a:extLst>
            </p:cNvPr>
            <p:cNvSpPr/>
            <p:nvPr/>
          </p:nvSpPr>
          <p:spPr>
            <a:xfrm>
              <a:off x="6096000" y="9832"/>
              <a:ext cx="265470" cy="6848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ack and white logo&#10;&#10;AI-generated content may be incorrect.">
            <a:extLst>
              <a:ext uri="{FF2B5EF4-FFF2-40B4-BE49-F238E27FC236}">
                <a16:creationId xmlns:a16="http://schemas.microsoft.com/office/drawing/2014/main" id="{936763BD-2492-E937-BD47-ACA5E2B353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58841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48A9DCB8-1873-F342-869B-005003770415}"/>
              </a:ext>
            </a:extLst>
          </p:cNvPr>
          <p:cNvGraphicFramePr>
            <a:graphicFrameLocks noGrp="1"/>
          </p:cNvGraphicFramePr>
          <p:nvPr>
            <p:ph type="pic" sz="quarter" idx="11"/>
            <p:extLst>
              <p:ext uri="{D42A27DB-BD31-4B8C-83A1-F6EECF244321}">
                <p14:modId xmlns:p14="http://schemas.microsoft.com/office/powerpoint/2010/main" val="1261975710"/>
              </p:ext>
            </p:extLst>
          </p:nvPr>
        </p:nvGraphicFramePr>
        <p:xfrm>
          <a:off x="333375" y="1311275"/>
          <a:ext cx="11449050" cy="3730552"/>
        </p:xfrm>
        <a:graphic>
          <a:graphicData uri="http://schemas.openxmlformats.org/drawingml/2006/table">
            <a:tbl>
              <a:tblPr firstRow="1" bandRow="1">
                <a:tableStyleId>{93296810-A885-4BE3-A3E7-6D5BEEA58F35}</a:tableStyleId>
              </a:tblPr>
              <a:tblGrid>
                <a:gridCol w="2289810">
                  <a:extLst>
                    <a:ext uri="{9D8B030D-6E8A-4147-A177-3AD203B41FA5}">
                      <a16:colId xmlns:a16="http://schemas.microsoft.com/office/drawing/2014/main" val="2285805473"/>
                    </a:ext>
                  </a:extLst>
                </a:gridCol>
                <a:gridCol w="2289810">
                  <a:extLst>
                    <a:ext uri="{9D8B030D-6E8A-4147-A177-3AD203B41FA5}">
                      <a16:colId xmlns:a16="http://schemas.microsoft.com/office/drawing/2014/main" val="331042712"/>
                    </a:ext>
                  </a:extLst>
                </a:gridCol>
                <a:gridCol w="2289810">
                  <a:extLst>
                    <a:ext uri="{9D8B030D-6E8A-4147-A177-3AD203B41FA5}">
                      <a16:colId xmlns:a16="http://schemas.microsoft.com/office/drawing/2014/main" val="3943877816"/>
                    </a:ext>
                  </a:extLst>
                </a:gridCol>
                <a:gridCol w="2289810">
                  <a:extLst>
                    <a:ext uri="{9D8B030D-6E8A-4147-A177-3AD203B41FA5}">
                      <a16:colId xmlns:a16="http://schemas.microsoft.com/office/drawing/2014/main" val="1708402476"/>
                    </a:ext>
                  </a:extLst>
                </a:gridCol>
                <a:gridCol w="2289810">
                  <a:extLst>
                    <a:ext uri="{9D8B030D-6E8A-4147-A177-3AD203B41FA5}">
                      <a16:colId xmlns:a16="http://schemas.microsoft.com/office/drawing/2014/main" val="1588256542"/>
                    </a:ext>
                  </a:extLst>
                </a:gridCol>
              </a:tblGrid>
              <a:tr h="859948">
                <a:tc>
                  <a:txBody>
                    <a:bodyPr/>
                    <a:lstStyle/>
                    <a:p>
                      <a:pPr algn="l"/>
                      <a:r>
                        <a:rPr lang="en-GB" sz="1600">
                          <a:solidFill>
                            <a:schemeClr val="accent5">
                              <a:lumMod val="60000"/>
                              <a:lumOff val="40000"/>
                            </a:schemeClr>
                          </a:solidFill>
                          <a:latin typeface="Inter" panose="02000503000000020004" pitchFamily="2" charset="0"/>
                          <a:ea typeface="Inter" panose="02000503000000020004" pitchFamily="2" charset="0"/>
                        </a:rPr>
                        <a:t>Construction</a:t>
                      </a:r>
                    </a:p>
                  </a:txBody>
                  <a:tcPr marL="188365" marR="188365" marT="94182" marB="94182" anchor="ctr"/>
                </a:tc>
                <a:tc>
                  <a:txBody>
                    <a:bodyPr/>
                    <a:lstStyle/>
                    <a:p>
                      <a:pPr algn="l"/>
                      <a:r>
                        <a:rPr lang="en-GB" sz="1600">
                          <a:solidFill>
                            <a:schemeClr val="accent5">
                              <a:lumMod val="60000"/>
                              <a:lumOff val="40000"/>
                            </a:schemeClr>
                          </a:solidFill>
                          <a:latin typeface="Inter" panose="02000503000000020004" pitchFamily="2" charset="0"/>
                          <a:ea typeface="Inter" panose="02000503000000020004" pitchFamily="2" charset="0"/>
                        </a:rPr>
                        <a:t>English</a:t>
                      </a:r>
                      <a:br>
                        <a:rPr lang="en-GB" sz="1600">
                          <a:solidFill>
                            <a:schemeClr val="accent5">
                              <a:lumMod val="60000"/>
                              <a:lumOff val="40000"/>
                            </a:schemeClr>
                          </a:solidFill>
                          <a:latin typeface="Inter" panose="02000503000000020004" pitchFamily="2" charset="0"/>
                          <a:ea typeface="Inter" panose="02000503000000020004" pitchFamily="2" charset="0"/>
                        </a:rPr>
                      </a:br>
                      <a:r>
                        <a:rPr lang="en-GB" sz="1600">
                          <a:solidFill>
                            <a:schemeClr val="accent5">
                              <a:lumMod val="60000"/>
                              <a:lumOff val="40000"/>
                            </a:schemeClr>
                          </a:solidFill>
                          <a:latin typeface="Inter" panose="02000503000000020004" pitchFamily="2" charset="0"/>
                          <a:ea typeface="Inter" panose="02000503000000020004" pitchFamily="2" charset="0"/>
                        </a:rPr>
                        <a:t>&amp; Social Sciences</a:t>
                      </a:r>
                    </a:p>
                  </a:txBody>
                  <a:tcPr marL="188365" marR="188365" marT="94182" marB="94182" anchor="ctr"/>
                </a:tc>
                <a:tc>
                  <a:txBody>
                    <a:bodyPr/>
                    <a:lstStyle/>
                    <a:p>
                      <a:pPr algn="l"/>
                      <a:r>
                        <a:rPr lang="en-GB" sz="1600">
                          <a:solidFill>
                            <a:schemeClr val="accent5">
                              <a:lumMod val="60000"/>
                              <a:lumOff val="40000"/>
                            </a:schemeClr>
                          </a:solidFill>
                          <a:latin typeface="Inter" panose="02000503000000020004" pitchFamily="2" charset="0"/>
                          <a:ea typeface="Inter" panose="02000503000000020004" pitchFamily="2" charset="0"/>
                        </a:rPr>
                        <a:t>Humanities</a:t>
                      </a:r>
                    </a:p>
                  </a:txBody>
                  <a:tcPr marL="188365" marR="188365" marT="94182" marB="94182" anchor="ctr"/>
                </a:tc>
                <a:tc>
                  <a:txBody>
                    <a:bodyPr/>
                    <a:lstStyle/>
                    <a:p>
                      <a:pPr algn="l"/>
                      <a:r>
                        <a:rPr lang="en-GB" sz="1600">
                          <a:solidFill>
                            <a:schemeClr val="accent5">
                              <a:lumMod val="60000"/>
                              <a:lumOff val="40000"/>
                            </a:schemeClr>
                          </a:solidFill>
                          <a:latin typeface="Inter" panose="02000503000000020004" pitchFamily="2" charset="0"/>
                          <a:ea typeface="Inter" panose="02000503000000020004" pitchFamily="2" charset="0"/>
                        </a:rPr>
                        <a:t>Maths and Engineering</a:t>
                      </a:r>
                    </a:p>
                  </a:txBody>
                  <a:tcPr marL="188365" marR="188365" marT="94182" marB="94182" anchor="ctr"/>
                </a:tc>
                <a:tc>
                  <a:txBody>
                    <a:bodyPr/>
                    <a:lstStyle/>
                    <a:p>
                      <a:pPr algn="l"/>
                      <a:r>
                        <a:rPr lang="en-GB" sz="1600">
                          <a:solidFill>
                            <a:schemeClr val="accent5">
                              <a:lumMod val="60000"/>
                              <a:lumOff val="40000"/>
                            </a:schemeClr>
                          </a:solidFill>
                          <a:latin typeface="Inter" panose="02000503000000020004" pitchFamily="2" charset="0"/>
                          <a:ea typeface="Inter" panose="02000503000000020004" pitchFamily="2" charset="0"/>
                        </a:rPr>
                        <a:t>Science and Technology</a:t>
                      </a:r>
                    </a:p>
                  </a:txBody>
                  <a:tcPr marL="188365" marR="188365" marT="94182" marB="94182" anchor="ctr"/>
                </a:tc>
                <a:extLst>
                  <a:ext uri="{0D108BD9-81ED-4DB2-BD59-A6C34878D82A}">
                    <a16:rowId xmlns:a16="http://schemas.microsoft.com/office/drawing/2014/main" val="1996028294"/>
                  </a:ext>
                </a:extLst>
              </a:tr>
              <a:tr h="2300288">
                <a:tc>
                  <a:txBody>
                    <a:bodyPr/>
                    <a:lstStyle/>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Welders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Painters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Aeroplane Technician</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Runway surface</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Gas engineer</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Electrician</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Quantity surveyor</a:t>
                      </a:r>
                    </a:p>
                  </a:txBody>
                  <a:tcPr marL="188365" marR="188365" marT="94182" marB="94182"/>
                </a:tc>
                <a:tc>
                  <a:txBody>
                    <a:bodyPr/>
                    <a:lstStyle/>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Journalism</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Marketing</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Public Services Officer</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HR</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Air cabin crew</a:t>
                      </a:r>
                    </a:p>
                  </a:txBody>
                  <a:tcPr marL="188365" marR="188365" marT="94182" marB="94182"/>
                </a:tc>
                <a:tc>
                  <a:txBody>
                    <a:bodyPr/>
                    <a:lstStyle/>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Consents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Legal</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Policy</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Contracts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Logistics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Border control</a:t>
                      </a:r>
                    </a:p>
                    <a:p>
                      <a:pPr marL="342900" indent="-342900">
                        <a:buFont typeface="Wingdings" pitchFamily="2" charset="2"/>
                        <a:buChar char="§"/>
                      </a:pPr>
                      <a:endParaRPr lang="en-GB" sz="1600">
                        <a:solidFill>
                          <a:schemeClr val="tx2"/>
                        </a:solidFill>
                        <a:latin typeface="Inter" panose="02000503000000020004" pitchFamily="2" charset="0"/>
                        <a:ea typeface="Inter" panose="02000503000000020004" pitchFamily="2" charset="0"/>
                      </a:endParaRPr>
                    </a:p>
                  </a:txBody>
                  <a:tcPr marL="188365" marR="188365" marT="94182" marB="94182"/>
                </a:tc>
                <a:tc>
                  <a:txBody>
                    <a:bodyPr/>
                    <a:lstStyle/>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Mechanical Engineering</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Civil Engineering</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Finance</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Insurance</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Risk Analysis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Air traffic control / radar</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Fuel consumption</a:t>
                      </a:r>
                    </a:p>
                  </a:txBody>
                  <a:tcPr marL="188365" marR="188365" marT="94182" marB="94182"/>
                </a:tc>
                <a:tc>
                  <a:txBody>
                    <a:bodyPr/>
                    <a:lstStyle/>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Pilot</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Air traffic control / radar</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Programmers</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IT support</a:t>
                      </a:r>
                    </a:p>
                    <a:p>
                      <a:pPr marL="342900" indent="-342900">
                        <a:buFont typeface="Wingdings" pitchFamily="2" charset="2"/>
                        <a:buChar char="§"/>
                      </a:pPr>
                      <a:r>
                        <a:rPr lang="en-GB" sz="1600">
                          <a:solidFill>
                            <a:schemeClr val="tx2"/>
                          </a:solidFill>
                          <a:latin typeface="Inter" panose="02000503000000020004" pitchFamily="2" charset="0"/>
                          <a:ea typeface="Inter" panose="02000503000000020004" pitchFamily="2" charset="0"/>
                        </a:rPr>
                        <a:t>Cyber security</a:t>
                      </a:r>
                    </a:p>
                  </a:txBody>
                  <a:tcPr marL="188365" marR="188365" marT="94182" marB="94182"/>
                </a:tc>
                <a:extLst>
                  <a:ext uri="{0D108BD9-81ED-4DB2-BD59-A6C34878D82A}">
                    <a16:rowId xmlns:a16="http://schemas.microsoft.com/office/drawing/2014/main" val="1000884696"/>
                  </a:ext>
                </a:extLst>
              </a:tr>
            </a:tbl>
          </a:graphicData>
        </a:graphic>
      </p:graphicFrame>
      <p:sp>
        <p:nvSpPr>
          <p:cNvPr id="3" name="Title 2">
            <a:extLst>
              <a:ext uri="{FF2B5EF4-FFF2-40B4-BE49-F238E27FC236}">
                <a16:creationId xmlns:a16="http://schemas.microsoft.com/office/drawing/2014/main" id="{B64AC474-9F12-38F2-E66D-3B2090BA6EBC}"/>
              </a:ext>
            </a:extLst>
          </p:cNvPr>
          <p:cNvSpPr>
            <a:spLocks noGrp="1"/>
          </p:cNvSpPr>
          <p:nvPr>
            <p:ph type="title"/>
          </p:nvPr>
        </p:nvSpPr>
        <p:spPr/>
        <p:txBody>
          <a:bodyPr/>
          <a:lstStyle/>
          <a:p>
            <a:r>
              <a:rPr lang="en-GB"/>
              <a:t>Career paths for different subjects in Aerospace</a:t>
            </a:r>
            <a:endParaRPr lang="en-US"/>
          </a:p>
        </p:txBody>
      </p:sp>
      <p:pic>
        <p:nvPicPr>
          <p:cNvPr id="2" name="Picture 1" descr="A black and white logo&#10;&#10;AI-generated content may be incorrect.">
            <a:extLst>
              <a:ext uri="{FF2B5EF4-FFF2-40B4-BE49-F238E27FC236}">
                <a16:creationId xmlns:a16="http://schemas.microsoft.com/office/drawing/2014/main" id="{0EDC7DB8-C11B-16E4-3744-CEBC66C4E7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78917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2B698E-C94C-2A77-A991-2E31F4C90BF1}"/>
              </a:ext>
            </a:extLst>
          </p:cNvPr>
          <p:cNvSpPr>
            <a:spLocks noGrp="1"/>
          </p:cNvSpPr>
          <p:nvPr>
            <p:ph type="body" sz="quarter" idx="10"/>
          </p:nvPr>
        </p:nvSpPr>
        <p:spPr>
          <a:xfrm>
            <a:off x="333376" y="1276425"/>
            <a:ext cx="5182522" cy="3306762"/>
          </a:xfrm>
        </p:spPr>
        <p:txBody>
          <a:bodyPr/>
          <a:lstStyle/>
          <a:p>
            <a:pPr>
              <a:lnSpc>
                <a:spcPct val="100000"/>
              </a:lnSpc>
            </a:pPr>
            <a:r>
              <a:rPr lang="en-GB" sz="1600" dirty="0"/>
              <a:t>We are dedicated to investing in new skills, jobs and delivering improvements where we operate, with the aim of supporting a more inclusive economy. We prioritise initiatives that address regional disparities, ensuring opportunities and resources have maximum impact.</a:t>
            </a:r>
          </a:p>
          <a:p>
            <a:pPr>
              <a:lnSpc>
                <a:spcPct val="100000"/>
              </a:lnSpc>
            </a:pPr>
            <a:r>
              <a:rPr lang="en-GB" sz="1600" dirty="0"/>
              <a:t>We work hard to give guidance to underprivileged students, working with local schools, colleges and universities, to attract a range of talent, encouraging young people from all backgrounds to the importance of STEM subjects.</a:t>
            </a:r>
          </a:p>
          <a:p>
            <a:pPr>
              <a:lnSpc>
                <a:spcPct val="100000"/>
              </a:lnSpc>
            </a:pPr>
            <a:r>
              <a:rPr lang="en-GB" sz="1600" dirty="0"/>
              <a:t>Collaborating with charities in the aerospace and defence sector, we promote to youngsters the benefits that a rewarding technology-focused career can deliver.</a:t>
            </a:r>
          </a:p>
        </p:txBody>
      </p:sp>
      <p:sp>
        <p:nvSpPr>
          <p:cNvPr id="3" name="Title 2">
            <a:extLst>
              <a:ext uri="{FF2B5EF4-FFF2-40B4-BE49-F238E27FC236}">
                <a16:creationId xmlns:a16="http://schemas.microsoft.com/office/drawing/2014/main" id="{2848FE14-0665-CD1E-D5EF-CC2E0BEA5FBB}"/>
              </a:ext>
            </a:extLst>
          </p:cNvPr>
          <p:cNvSpPr>
            <a:spLocks noGrp="1"/>
          </p:cNvSpPr>
          <p:nvPr>
            <p:ph type="title"/>
          </p:nvPr>
        </p:nvSpPr>
        <p:spPr/>
        <p:txBody>
          <a:bodyPr/>
          <a:lstStyle/>
          <a:p>
            <a:r>
              <a:rPr lang="en-US"/>
              <a:t>Support for STEM</a:t>
            </a:r>
          </a:p>
        </p:txBody>
      </p:sp>
      <p:pic>
        <p:nvPicPr>
          <p:cNvPr id="4" name="Picture 3">
            <a:extLst>
              <a:ext uri="{FF2B5EF4-FFF2-40B4-BE49-F238E27FC236}">
                <a16:creationId xmlns:a16="http://schemas.microsoft.com/office/drawing/2014/main" id="{C0C38285-25C9-28F9-D3A5-6F77681425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2504255"/>
            <a:ext cx="6035196" cy="2559080"/>
          </a:xfrm>
          <a:prstGeom prst="rect">
            <a:avLst/>
          </a:prstGeom>
        </p:spPr>
      </p:pic>
      <p:pic>
        <p:nvPicPr>
          <p:cNvPr id="5" name="Picture 4">
            <a:extLst>
              <a:ext uri="{FF2B5EF4-FFF2-40B4-BE49-F238E27FC236}">
                <a16:creationId xmlns:a16="http://schemas.microsoft.com/office/drawing/2014/main" id="{58ACA14B-9F15-864D-E66E-E0EE782950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7315" y="423741"/>
            <a:ext cx="6053881" cy="2051223"/>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AAE0B1AF-02E1-45AD-3646-BE5BA0629E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2710" y="5092626"/>
            <a:ext cx="3045553" cy="1223163"/>
          </a:xfrm>
          <a:prstGeom prst="rect">
            <a:avLst/>
          </a:prstGeom>
        </p:spPr>
      </p:pic>
      <p:pic>
        <p:nvPicPr>
          <p:cNvPr id="10" name="Picture 9" descr="A black and blue sign with white text&#10;&#10;AI-generated content may be incorrect.">
            <a:extLst>
              <a:ext uri="{FF2B5EF4-FFF2-40B4-BE49-F238E27FC236}">
                <a16:creationId xmlns:a16="http://schemas.microsoft.com/office/drawing/2014/main" id="{A472D1E5-5292-274D-4D32-F09CC700C8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8737" y="6084924"/>
            <a:ext cx="1597620" cy="434617"/>
          </a:xfrm>
          <a:prstGeom prst="rect">
            <a:avLst/>
          </a:prstGeom>
        </p:spPr>
      </p:pic>
    </p:spTree>
    <p:extLst>
      <p:ext uri="{BB962C8B-B14F-4D97-AF65-F5344CB8AC3E}">
        <p14:creationId xmlns:p14="http://schemas.microsoft.com/office/powerpoint/2010/main" val="27451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7D35-D0F8-1A99-0184-86479AC7B1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EEBCFE-3BDF-CAB6-D1B1-BE418F1B44E6}"/>
              </a:ext>
            </a:extLst>
          </p:cNvPr>
          <p:cNvSpPr>
            <a:spLocks noGrp="1"/>
          </p:cNvSpPr>
          <p:nvPr>
            <p:ph type="body" sz="quarter" idx="10"/>
          </p:nvPr>
        </p:nvSpPr>
        <p:spPr>
          <a:xfrm>
            <a:off x="333376" y="1276425"/>
            <a:ext cx="5189600" cy="3306762"/>
          </a:xfrm>
        </p:spPr>
        <p:txBody>
          <a:bodyPr/>
          <a:lstStyle/>
          <a:p>
            <a:pPr>
              <a:lnSpc>
                <a:spcPct val="100000"/>
              </a:lnSpc>
            </a:pPr>
            <a:r>
              <a:rPr lang="en-GB" sz="1500"/>
              <a:t>Draken offers a number of routes into the aerospace and technology sectors. To the right people, we provide the opportunity to earn while you learn, working on live aircraft, guided by experienced colleagues. Our trainees have real responsibility and gain valuable qualifications.</a:t>
            </a:r>
          </a:p>
          <a:p>
            <a:pPr>
              <a:lnSpc>
                <a:spcPct val="100000"/>
              </a:lnSpc>
            </a:pPr>
            <a:r>
              <a:rPr lang="en-GB" sz="1500"/>
              <a:t>Our four-year technical apprenticeship sees individuals work in the aircraft maintenance sector while studying for professional qualifications. Our programme graduates become fully qualified technicians, using innovative technologies and next-generation engineering skills daily.</a:t>
            </a:r>
          </a:p>
          <a:p>
            <a:pPr>
              <a:lnSpc>
                <a:spcPct val="100000"/>
              </a:lnSpc>
            </a:pPr>
            <a:r>
              <a:rPr lang="en-GB" sz="1500"/>
              <a:t>Former apprentices are found at all levels in our organisation, with career routes varying from attaining aircraft engineering licenses to achieving degrees in aviation design or radar and electronic warfare specialisms.</a:t>
            </a:r>
          </a:p>
          <a:p>
            <a:pPr>
              <a:lnSpc>
                <a:spcPct val="100000"/>
              </a:lnSpc>
            </a:pPr>
            <a:r>
              <a:rPr lang="en-GB" sz="1500"/>
              <a:t>Earn while you learn and kickstart a lifelong career with Draken.</a:t>
            </a:r>
          </a:p>
        </p:txBody>
      </p:sp>
      <p:sp>
        <p:nvSpPr>
          <p:cNvPr id="3" name="Title 2">
            <a:extLst>
              <a:ext uri="{FF2B5EF4-FFF2-40B4-BE49-F238E27FC236}">
                <a16:creationId xmlns:a16="http://schemas.microsoft.com/office/drawing/2014/main" id="{9A371C4C-184F-CE93-8D5D-A407E8C6503F}"/>
              </a:ext>
            </a:extLst>
          </p:cNvPr>
          <p:cNvSpPr>
            <a:spLocks noGrp="1"/>
          </p:cNvSpPr>
          <p:nvPr>
            <p:ph type="title"/>
          </p:nvPr>
        </p:nvSpPr>
        <p:spPr/>
        <p:txBody>
          <a:bodyPr/>
          <a:lstStyle/>
          <a:p>
            <a:r>
              <a:rPr lang="en-US"/>
              <a:t>Support for STEM</a:t>
            </a:r>
          </a:p>
        </p:txBody>
      </p:sp>
      <p:pic>
        <p:nvPicPr>
          <p:cNvPr id="4" name="Picture 3">
            <a:extLst>
              <a:ext uri="{FF2B5EF4-FFF2-40B4-BE49-F238E27FC236}">
                <a16:creationId xmlns:a16="http://schemas.microsoft.com/office/drawing/2014/main" id="{6C387F53-A783-BDBC-875B-860D9BA99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2504255"/>
            <a:ext cx="6035196" cy="2559080"/>
          </a:xfrm>
          <a:prstGeom prst="rect">
            <a:avLst/>
          </a:prstGeom>
        </p:spPr>
      </p:pic>
      <p:pic>
        <p:nvPicPr>
          <p:cNvPr id="5" name="Picture 4">
            <a:extLst>
              <a:ext uri="{FF2B5EF4-FFF2-40B4-BE49-F238E27FC236}">
                <a16:creationId xmlns:a16="http://schemas.microsoft.com/office/drawing/2014/main" id="{0C32F556-9380-673D-F9CA-81E132FA3A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7315" y="423741"/>
            <a:ext cx="6053881" cy="2051223"/>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A7DDC36A-57AB-96E5-1767-637734B1CD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2710" y="5092626"/>
            <a:ext cx="3045553" cy="1223163"/>
          </a:xfrm>
          <a:prstGeom prst="rect">
            <a:avLst/>
          </a:prstGeom>
        </p:spPr>
      </p:pic>
      <p:pic>
        <p:nvPicPr>
          <p:cNvPr id="6" name="Picture 5" descr="A black and blue sign with white text&#10;&#10;AI-generated content may be incorrect.">
            <a:extLst>
              <a:ext uri="{FF2B5EF4-FFF2-40B4-BE49-F238E27FC236}">
                <a16:creationId xmlns:a16="http://schemas.microsoft.com/office/drawing/2014/main" id="{6D5A5E13-58C2-C1E9-F5BB-C8EFF49B80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8737" y="6084924"/>
            <a:ext cx="1597620" cy="434617"/>
          </a:xfrm>
          <a:prstGeom prst="rect">
            <a:avLst/>
          </a:prstGeom>
        </p:spPr>
      </p:pic>
    </p:spTree>
    <p:extLst>
      <p:ext uri="{BB962C8B-B14F-4D97-AF65-F5344CB8AC3E}">
        <p14:creationId xmlns:p14="http://schemas.microsoft.com/office/powerpoint/2010/main" val="42082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80F7B8-3500-B256-A86D-2989970A321A}"/>
              </a:ext>
            </a:extLst>
          </p:cNvPr>
          <p:cNvSpPr>
            <a:spLocks noGrp="1"/>
          </p:cNvSpPr>
          <p:nvPr>
            <p:ph type="body" sz="quarter" idx="10"/>
          </p:nvPr>
        </p:nvSpPr>
        <p:spPr>
          <a:xfrm>
            <a:off x="333375" y="1276425"/>
            <a:ext cx="5084199" cy="3306762"/>
          </a:xfrm>
        </p:spPr>
        <p:txBody>
          <a:bodyPr/>
          <a:lstStyle/>
          <a:p>
            <a:r>
              <a:rPr lang="en-GB" sz="1600"/>
              <a:t>Draken offers a number of routes into the aerospace and technology sectors. To the right people, we provide the opportunity to earn while you learn, working on live aircraft, guided by experienced colleagues. Our trainees have real responsibility and gain valuable qualifications.</a:t>
            </a:r>
          </a:p>
          <a:p>
            <a:r>
              <a:rPr lang="en-GB" sz="1600"/>
              <a:t>Our four-year technical apprenticeship sees individuals work in the aircraft maintenance sector while studying for professional qualifications. Our programme graduates become fully qualified technicians, using innovative technologies and next-generation engineering skills daily.</a:t>
            </a:r>
          </a:p>
          <a:p>
            <a:r>
              <a:rPr lang="en-GB" sz="1600"/>
              <a:t>Former apprentices are found at all levels in our organisation, with career routes varying from attaining aircraft engineering licenses to achieving degrees in aviation design or radar and electronic warfare specialisms.</a:t>
            </a:r>
          </a:p>
          <a:p>
            <a:r>
              <a:rPr lang="en-GB" sz="1600"/>
              <a:t>Earn while you learn and kickstart a lifelong career with Draken.</a:t>
            </a:r>
          </a:p>
          <a:p>
            <a:endParaRPr lang="en-US" sz="1600"/>
          </a:p>
        </p:txBody>
      </p:sp>
      <p:sp>
        <p:nvSpPr>
          <p:cNvPr id="5" name="Title 4">
            <a:extLst>
              <a:ext uri="{FF2B5EF4-FFF2-40B4-BE49-F238E27FC236}">
                <a16:creationId xmlns:a16="http://schemas.microsoft.com/office/drawing/2014/main" id="{AF7EC0DB-712A-E3FB-1F98-91A32EF10A23}"/>
              </a:ext>
            </a:extLst>
          </p:cNvPr>
          <p:cNvSpPr>
            <a:spLocks noGrp="1"/>
          </p:cNvSpPr>
          <p:nvPr>
            <p:ph type="title"/>
          </p:nvPr>
        </p:nvSpPr>
        <p:spPr/>
        <p:txBody>
          <a:bodyPr/>
          <a:lstStyle/>
          <a:p>
            <a:r>
              <a:rPr lang="en-US"/>
              <a:t>Draken</a:t>
            </a:r>
          </a:p>
        </p:txBody>
      </p:sp>
      <p:sp>
        <p:nvSpPr>
          <p:cNvPr id="9" name="TextBox 8">
            <a:extLst>
              <a:ext uri="{FF2B5EF4-FFF2-40B4-BE49-F238E27FC236}">
                <a16:creationId xmlns:a16="http://schemas.microsoft.com/office/drawing/2014/main" id="{FEC1CACD-06FE-49AC-AB32-A531D1C819B7}"/>
              </a:ext>
            </a:extLst>
          </p:cNvPr>
          <p:cNvSpPr txBox="1"/>
          <p:nvPr/>
        </p:nvSpPr>
        <p:spPr>
          <a:xfrm>
            <a:off x="6096000" y="2803832"/>
            <a:ext cx="5084199" cy="1913546"/>
          </a:xfrm>
          <a:prstGeom prst="rect">
            <a:avLst/>
          </a:prstGeom>
          <a:solidFill>
            <a:schemeClr val="tx2"/>
          </a:solidFill>
          <a:ln w="38100">
            <a:noFill/>
          </a:ln>
        </p:spPr>
        <p:txBody>
          <a:bodyPr wrap="square" lIns="216000" tIns="216000" rIns="216000" bIns="216000" rtlCol="0">
            <a:spAutoFit/>
          </a:bodyPr>
          <a:lstStyle/>
          <a:p>
            <a:r>
              <a:rPr lang="en-GB" sz="1600" b="0" i="0" err="1">
                <a:solidFill>
                  <a:schemeClr val="bg1"/>
                </a:solidFill>
                <a:effectLst/>
                <a:latin typeface="Inter" panose="02000503000000020004" pitchFamily="2" charset="0"/>
                <a:ea typeface="Inter" panose="02000503000000020004" pitchFamily="2" charset="0"/>
              </a:rPr>
              <a:t>Draken</a:t>
            </a:r>
            <a:r>
              <a:rPr lang="en-GB" sz="1600" b="0" i="0">
                <a:solidFill>
                  <a:schemeClr val="bg1"/>
                </a:solidFill>
                <a:effectLst/>
                <a:latin typeface="Inter" panose="02000503000000020004" pitchFamily="2" charset="0"/>
                <a:ea typeface="Inter" panose="02000503000000020004" pitchFamily="2" charset="0"/>
              </a:rPr>
              <a:t> is a world-leading defence aerospace specialist. To retain that position, we have to nurture our in-house talent. It’s why we invest in leaders of our own, helping them to develop and unlock their potential through our annual </a:t>
            </a:r>
            <a:r>
              <a:rPr lang="en-GB" sz="1600" b="1" i="1">
                <a:solidFill>
                  <a:schemeClr val="bg1"/>
                </a:solidFill>
                <a:effectLst/>
                <a:latin typeface="Inter" panose="02000503000000020004" pitchFamily="2" charset="0"/>
                <a:ea typeface="Inter" panose="02000503000000020004" pitchFamily="2" charset="0"/>
              </a:rPr>
              <a:t>Leadership Talent Programme. </a:t>
            </a:r>
          </a:p>
        </p:txBody>
      </p:sp>
      <p:pic>
        <p:nvPicPr>
          <p:cNvPr id="11" name="Picture 10">
            <a:extLst>
              <a:ext uri="{FF2B5EF4-FFF2-40B4-BE49-F238E27FC236}">
                <a16:creationId xmlns:a16="http://schemas.microsoft.com/office/drawing/2014/main" id="{ADE86FBD-415E-8E38-790C-D862022F9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20165"/>
            <a:ext cx="6096000" cy="1946715"/>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0EEAEA2D-DFDC-F45F-B2BD-2D8F5248B1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2710" y="5092626"/>
            <a:ext cx="3045553" cy="1223163"/>
          </a:xfrm>
          <a:prstGeom prst="rect">
            <a:avLst/>
          </a:prstGeom>
        </p:spPr>
      </p:pic>
      <p:pic>
        <p:nvPicPr>
          <p:cNvPr id="2" name="Picture 1" descr="A black and blue sign with white text&#10;&#10;AI-generated content may be incorrect.">
            <a:extLst>
              <a:ext uri="{FF2B5EF4-FFF2-40B4-BE49-F238E27FC236}">
                <a16:creationId xmlns:a16="http://schemas.microsoft.com/office/drawing/2014/main" id="{299CDB83-9F1A-BE5C-0EA0-7722B9139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8737" y="6084924"/>
            <a:ext cx="1597620" cy="434617"/>
          </a:xfrm>
          <a:prstGeom prst="rect">
            <a:avLst/>
          </a:prstGeom>
        </p:spPr>
      </p:pic>
    </p:spTree>
    <p:extLst>
      <p:ext uri="{BB962C8B-B14F-4D97-AF65-F5344CB8AC3E}">
        <p14:creationId xmlns:p14="http://schemas.microsoft.com/office/powerpoint/2010/main" val="26497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TaxCatchAll xmlns="5f308053-a768-43f1-bf66-06210bb74c0d" xsi:nil="true"/>
    <lcf76f155ced4ddcb4097134ff3c332f xmlns="c51e0c16-3c70-4bed-930f-b02839d0dd8b">
      <Terms xmlns="http://schemas.microsoft.com/office/infopath/2007/PartnerControls"/>
    </lcf76f155ced4ddcb4097134ff3c332f>
    <MigrationWizIdSecurityGroups xmlns="c51e0c16-3c70-4bed-930f-b02839d0dd8b" xsi:nil="true"/>
    <Review_x0020_Status xmlns="c51e0c16-3c70-4bed-930f-b02839d0dd8b" xsi:nil="true"/>
    <Progress xmlns="c51e0c16-3c70-4bed-930f-b02839d0dd8b">In Review</Progress>
    <Link xmlns="c51e0c16-3c70-4bed-930f-b02839d0dd8b">
      <Url xsi:nil="true"/>
      <Description xsi:nil="true"/>
    </Link>
    <_Flow_SignoffStatus xmlns="c51e0c16-3c70-4bed-930f-b02839d0dd8b" xsi:nil="true"/>
    <Modes xmlns="c51e0c16-3c70-4bed-930f-b02839d0dd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92D4B-F9B8-4B52-A57E-ECCE311D2319}">
  <ds:schemaRefs>
    <ds:schemaRef ds:uri="http://purl.org/dc/dcmitype/"/>
    <ds:schemaRef ds:uri="5f308053-a768-43f1-bf66-06210bb74c0d"/>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c51e0c16-3c70-4bed-930f-b02839d0dd8b"/>
    <ds:schemaRef ds:uri="http://purl.org/dc/terms/"/>
  </ds:schemaRefs>
</ds:datastoreItem>
</file>

<file path=customXml/itemProps2.xml><?xml version="1.0" encoding="utf-8"?>
<ds:datastoreItem xmlns:ds="http://schemas.openxmlformats.org/officeDocument/2006/customXml" ds:itemID="{7E7673BE-F45E-42C2-87D4-65B31C76D256}">
  <ds:schemaRefs>
    <ds:schemaRef ds:uri="5f308053-a768-43f1-bf66-06210bb74c0d"/>
    <ds:schemaRef ds:uri="c51e0c16-3c70-4bed-930f-b02839d0d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592CD5-2983-4C3F-891C-5C6F3C8549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2811</Words>
  <Application>Microsoft Office PowerPoint</Application>
  <PresentationFormat>Widescreen</PresentationFormat>
  <Paragraphs>227</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Inter</vt:lpstr>
      <vt:lpstr>Inter Light</vt:lpstr>
      <vt:lpstr>Inter SemiBold</vt:lpstr>
      <vt:lpstr>Wingdings</vt:lpstr>
      <vt:lpstr>YouTube Noto</vt:lpstr>
      <vt:lpstr>Careers &amp; Skills</vt:lpstr>
      <vt:lpstr> Careers in  the Aerospace Sector</vt:lpstr>
      <vt:lpstr>Companies across Tees Valley</vt:lpstr>
      <vt:lpstr>Stockton-on-Tees</vt:lpstr>
      <vt:lpstr>How many careers can you name, linked to an airport?</vt:lpstr>
      <vt:lpstr>Growing your career in Aviation &amp; Aerospace Industry </vt:lpstr>
      <vt:lpstr>Career paths for different subjects in Aerospace</vt:lpstr>
      <vt:lpstr>Support for STEM</vt:lpstr>
      <vt:lpstr>Support for STEM</vt:lpstr>
      <vt:lpstr>Draken</vt:lpstr>
      <vt:lpstr>Paper Airplane Flight Challenge</vt:lpstr>
      <vt:lpstr>Watch the video – before making aeroplanes</vt:lpstr>
      <vt:lpstr>What is Biomimicry?</vt:lpstr>
      <vt:lpstr>Biomimicry in Aviation</vt:lpstr>
      <vt:lpstr>Biomimicry in Aviation (Eagle Winglets)</vt:lpstr>
      <vt:lpstr>Teesside International Airport</vt:lpstr>
      <vt:lpstr>Border Force</vt:lpstr>
      <vt:lpstr>Fire &amp; Rescue at Teesside Airport</vt:lpstr>
      <vt:lpstr>Fire &amp; Rescue at Teesside Airport</vt:lpstr>
      <vt:lpstr>Evie Cramphorn – Firefighter</vt:lpstr>
      <vt:lpstr>NATS Careers </vt:lpstr>
      <vt:lpstr>NATS Careers </vt:lpstr>
      <vt:lpstr>Air Traffic Controller</vt:lpstr>
      <vt:lpstr>PowerPoint Presentation</vt:lpstr>
      <vt:lpstr>Chemical Engineering</vt:lpstr>
      <vt:lpstr>Airbourne Colours</vt:lpstr>
      <vt:lpstr>Airbourne Colours</vt:lpstr>
      <vt:lpstr>Airbourne Colours</vt:lpstr>
      <vt:lpstr>Bird Strikes</vt:lpstr>
      <vt:lpstr>Billy Grady – Multi-Skilled Operative</vt:lpstr>
      <vt:lpstr>Middlesbrough College</vt:lpstr>
      <vt:lpstr>Teesside University</vt:lpstr>
      <vt:lpstr>Teesside University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lastModifiedBy>Kian Hoggarth</cp:lastModifiedBy>
  <cp:revision>2</cp:revision>
  <dcterms:created xsi:type="dcterms:W3CDTF">2023-01-18T13:08:49Z</dcterms:created>
  <dcterms:modified xsi:type="dcterms:W3CDTF">2025-08-06T09:42:55Z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