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9" r:id="rId6"/>
    <p:sldId id="267" r:id="rId7"/>
    <p:sldId id="266" r:id="rId8"/>
    <p:sldId id="265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E1A1C"/>
    <a:srgbClr val="175C82"/>
    <a:srgbClr val="D0D1DB"/>
    <a:srgbClr val="54B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12832-92E1-E642-A132-DFC514C9DC2A}" v="190" dt="2025-06-17T14:19:09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9"/>
    <p:restoredTop sz="94677"/>
  </p:normalViewPr>
  <p:slideViewPr>
    <p:cSldViewPr snapToGrid="0">
      <p:cViewPr varScale="1">
        <p:scale>
          <a:sx n="114" d="100"/>
          <a:sy n="114" d="100"/>
        </p:scale>
        <p:origin x="192" y="2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Strathern" userId="76213b13-8a7d-4f8b-83fb-91be79e57b57" providerId="ADAL" clId="{59C949FB-550F-4584-A189-1B9E6905A128}"/>
    <pc:docChg chg="custSel modSld">
      <pc:chgData name="Suzanne Strathern" userId="76213b13-8a7d-4f8b-83fb-91be79e57b57" providerId="ADAL" clId="{59C949FB-550F-4584-A189-1B9E6905A128}" dt="2025-05-30T09:45:05.910" v="8" actId="1076"/>
      <pc:docMkLst>
        <pc:docMk/>
      </pc:docMkLst>
      <pc:sldChg chg="delSp modSp mod">
        <pc:chgData name="Suzanne Strathern" userId="76213b13-8a7d-4f8b-83fb-91be79e57b57" providerId="ADAL" clId="{59C949FB-550F-4584-A189-1B9E6905A128}" dt="2025-05-30T09:45:05.910" v="8" actId="1076"/>
        <pc:sldMkLst>
          <pc:docMk/>
          <pc:sldMk cId="2619829544" sldId="266"/>
        </pc:sldMkLst>
        <pc:picChg chg="mod">
          <ac:chgData name="Suzanne Strathern" userId="76213b13-8a7d-4f8b-83fb-91be79e57b57" providerId="ADAL" clId="{59C949FB-550F-4584-A189-1B9E6905A128}" dt="2025-05-30T09:45:05.910" v="8" actId="1076"/>
          <ac:picMkLst>
            <pc:docMk/>
            <pc:sldMk cId="2619829544" sldId="266"/>
            <ac:picMk id="6" creationId="{B36B7D1C-96AB-6858-1DE5-ADF451BF2349}"/>
          </ac:picMkLst>
        </pc:picChg>
      </pc:sldChg>
      <pc:sldChg chg="delSp mod">
        <pc:chgData name="Suzanne Strathern" userId="76213b13-8a7d-4f8b-83fb-91be79e57b57" providerId="ADAL" clId="{59C949FB-550F-4584-A189-1B9E6905A128}" dt="2025-05-30T09:44:09.521" v="0" actId="478"/>
        <pc:sldMkLst>
          <pc:docMk/>
          <pc:sldMk cId="3057595735" sldId="267"/>
        </pc:sldMkLst>
      </pc:sldChg>
    </pc:docChg>
  </pc:docChgLst>
  <pc:docChgLst>
    <pc:chgData name="Emma Morris" userId="70c6f1a6-3d9c-40dc-abd7-ac4fa70f9b1e" providerId="ADAL" clId="{A9612832-92E1-E642-A132-DFC514C9DC2A}"/>
    <pc:docChg chg="undo custSel addSld modSld">
      <pc:chgData name="Emma Morris" userId="70c6f1a6-3d9c-40dc-abd7-ac4fa70f9b1e" providerId="ADAL" clId="{A9612832-92E1-E642-A132-DFC514C9DC2A}" dt="2025-06-17T14:19:09.668" v="208"/>
      <pc:docMkLst>
        <pc:docMk/>
      </pc:docMkLst>
      <pc:sldChg chg="addSp delSp modSp mod chgLayout">
        <pc:chgData name="Emma Morris" userId="70c6f1a6-3d9c-40dc-abd7-ac4fa70f9b1e" providerId="ADAL" clId="{A9612832-92E1-E642-A132-DFC514C9DC2A}" dt="2025-06-17T13:43:37.886" v="158" actId="1076"/>
        <pc:sldMkLst>
          <pc:docMk/>
          <pc:sldMk cId="1901457576" sldId="257"/>
        </pc:sldMkLst>
        <pc:spChg chg="mod ord">
          <ac:chgData name="Emma Morris" userId="70c6f1a6-3d9c-40dc-abd7-ac4fa70f9b1e" providerId="ADAL" clId="{A9612832-92E1-E642-A132-DFC514C9DC2A}" dt="2025-06-03T14:13:43.146" v="17" actId="2711"/>
          <ac:spMkLst>
            <pc:docMk/>
            <pc:sldMk cId="1901457576" sldId="257"/>
            <ac:spMk id="2" creationId="{E67ADC7E-BE84-501D-45C6-77B74A8CB01F}"/>
          </ac:spMkLst>
        </pc:spChg>
        <pc:spChg chg="mod ord">
          <ac:chgData name="Emma Morris" userId="70c6f1a6-3d9c-40dc-abd7-ac4fa70f9b1e" providerId="ADAL" clId="{A9612832-92E1-E642-A132-DFC514C9DC2A}" dt="2025-06-03T14:13:34.215" v="12" actId="14100"/>
          <ac:spMkLst>
            <pc:docMk/>
            <pc:sldMk cId="1901457576" sldId="257"/>
            <ac:spMk id="3" creationId="{4B47A4B3-9551-490C-76B1-FD3761C20785}"/>
          </ac:spMkLst>
        </pc:spChg>
        <pc:picChg chg="mod">
          <ac:chgData name="Emma Morris" userId="70c6f1a6-3d9c-40dc-abd7-ac4fa70f9b1e" providerId="ADAL" clId="{A9612832-92E1-E642-A132-DFC514C9DC2A}" dt="2025-06-17T13:42:25.780" v="141" actId="1076"/>
          <ac:picMkLst>
            <pc:docMk/>
            <pc:sldMk cId="1901457576" sldId="257"/>
            <ac:picMk id="5" creationId="{240BB6E0-3E2D-07EC-E422-648628C03375}"/>
          </ac:picMkLst>
        </pc:picChg>
        <pc:picChg chg="mod modCrop">
          <ac:chgData name="Emma Morris" userId="70c6f1a6-3d9c-40dc-abd7-ac4fa70f9b1e" providerId="ADAL" clId="{A9612832-92E1-E642-A132-DFC514C9DC2A}" dt="2025-06-03T14:13:54.668" v="19" actId="732"/>
          <ac:picMkLst>
            <pc:docMk/>
            <pc:sldMk cId="1901457576" sldId="257"/>
            <ac:picMk id="6" creationId="{CAE059A1-7820-DB66-83AF-B6EB2948C165}"/>
          </ac:picMkLst>
        </pc:picChg>
        <pc:picChg chg="add del mod">
          <ac:chgData name="Emma Morris" userId="70c6f1a6-3d9c-40dc-abd7-ac4fa70f9b1e" providerId="ADAL" clId="{A9612832-92E1-E642-A132-DFC514C9DC2A}" dt="2025-06-17T13:43:25.746" v="154" actId="478"/>
          <ac:picMkLst>
            <pc:docMk/>
            <pc:sldMk cId="1901457576" sldId="257"/>
            <ac:picMk id="9" creationId="{4E06F108-BAB9-B5E3-728F-588A1BC9430C}"/>
          </ac:picMkLst>
        </pc:picChg>
        <pc:picChg chg="add mod">
          <ac:chgData name="Emma Morris" userId="70c6f1a6-3d9c-40dc-abd7-ac4fa70f9b1e" providerId="ADAL" clId="{A9612832-92E1-E642-A132-DFC514C9DC2A}" dt="2025-06-17T13:43:33.418" v="157" actId="14100"/>
          <ac:picMkLst>
            <pc:docMk/>
            <pc:sldMk cId="1901457576" sldId="257"/>
            <ac:picMk id="11" creationId="{0041CFBA-D7DD-0630-D64A-7335A6F4A17C}"/>
          </ac:picMkLst>
        </pc:picChg>
        <pc:picChg chg="add mod">
          <ac:chgData name="Emma Morris" userId="70c6f1a6-3d9c-40dc-abd7-ac4fa70f9b1e" providerId="ADAL" clId="{A9612832-92E1-E642-A132-DFC514C9DC2A}" dt="2025-06-17T13:43:37.886" v="158" actId="1076"/>
          <ac:picMkLst>
            <pc:docMk/>
            <pc:sldMk cId="1901457576" sldId="257"/>
            <ac:picMk id="1026" creationId="{F6349D88-02CB-ADE6-E094-45B667A19BAB}"/>
          </ac:picMkLst>
        </pc:picChg>
      </pc:sldChg>
      <pc:sldChg chg="addSp delSp modSp mod modClrScheme chgLayout">
        <pc:chgData name="Emma Morris" userId="70c6f1a6-3d9c-40dc-abd7-ac4fa70f9b1e" providerId="ADAL" clId="{A9612832-92E1-E642-A132-DFC514C9DC2A}" dt="2025-06-17T13:49:24.496" v="200" actId="478"/>
        <pc:sldMkLst>
          <pc:docMk/>
          <pc:sldMk cId="3750170386" sldId="259"/>
        </pc:sldMkLst>
        <pc:spChg chg="mod ord">
          <ac:chgData name="Emma Morris" userId="70c6f1a6-3d9c-40dc-abd7-ac4fa70f9b1e" providerId="ADAL" clId="{A9612832-92E1-E642-A132-DFC514C9DC2A}" dt="2025-06-03T14:14:26.968" v="25" actId="700"/>
          <ac:spMkLst>
            <pc:docMk/>
            <pc:sldMk cId="3750170386" sldId="259"/>
            <ac:spMk id="2" creationId="{ABA8E94A-1FF7-A2DC-1B49-84D3EA3F7C1B}"/>
          </ac:spMkLst>
        </pc:spChg>
        <pc:spChg chg="mod ord">
          <ac:chgData name="Emma Morris" userId="70c6f1a6-3d9c-40dc-abd7-ac4fa70f9b1e" providerId="ADAL" clId="{A9612832-92E1-E642-A132-DFC514C9DC2A}" dt="2025-06-03T14:15:25.908" v="36" actId="404"/>
          <ac:spMkLst>
            <pc:docMk/>
            <pc:sldMk cId="3750170386" sldId="259"/>
            <ac:spMk id="5" creationId="{56B0D917-E029-9265-078E-0EBC7FC0BEDA}"/>
          </ac:spMkLst>
        </pc:spChg>
        <pc:picChg chg="add del mod">
          <ac:chgData name="Emma Morris" userId="70c6f1a6-3d9c-40dc-abd7-ac4fa70f9b1e" providerId="ADAL" clId="{A9612832-92E1-E642-A132-DFC514C9DC2A}" dt="2025-06-17T13:43:50.317" v="162" actId="478"/>
          <ac:picMkLst>
            <pc:docMk/>
            <pc:sldMk cId="3750170386" sldId="259"/>
            <ac:picMk id="3" creationId="{ED8C6D56-D4F2-0F9D-44B6-E49DB6EC2289}"/>
          </ac:picMkLst>
        </pc:picChg>
        <pc:picChg chg="add del mod">
          <ac:chgData name="Emma Morris" userId="70c6f1a6-3d9c-40dc-abd7-ac4fa70f9b1e" providerId="ADAL" clId="{A9612832-92E1-E642-A132-DFC514C9DC2A}" dt="2025-06-17T13:43:50.317" v="162" actId="478"/>
          <ac:picMkLst>
            <pc:docMk/>
            <pc:sldMk cId="3750170386" sldId="259"/>
            <ac:picMk id="4" creationId="{37C85EBA-3130-6F6F-958D-A05D6409790A}"/>
          </ac:picMkLst>
        </pc:picChg>
        <pc:picChg chg="add del mod">
          <ac:chgData name="Emma Morris" userId="70c6f1a6-3d9c-40dc-abd7-ac4fa70f9b1e" providerId="ADAL" clId="{A9612832-92E1-E642-A132-DFC514C9DC2A}" dt="2025-06-17T13:49:24.496" v="200" actId="478"/>
          <ac:picMkLst>
            <pc:docMk/>
            <pc:sldMk cId="3750170386" sldId="259"/>
            <ac:picMk id="6" creationId="{21AC72D4-F4BD-94BE-8C03-D367456267AE}"/>
          </ac:picMkLst>
        </pc:picChg>
        <pc:picChg chg="add mod">
          <ac:chgData name="Emma Morris" userId="70c6f1a6-3d9c-40dc-abd7-ac4fa70f9b1e" providerId="ADAL" clId="{A9612832-92E1-E642-A132-DFC514C9DC2A}" dt="2025-06-17T13:44:23.922" v="181" actId="1076"/>
          <ac:picMkLst>
            <pc:docMk/>
            <pc:sldMk cId="3750170386" sldId="259"/>
            <ac:picMk id="7" creationId="{EEA7B6D9-EAC5-566D-B455-D4067E7E559D}"/>
          </ac:picMkLst>
        </pc:picChg>
      </pc:sldChg>
      <pc:sldChg chg="addSp delSp modSp mod chgLayout">
        <pc:chgData name="Emma Morris" userId="70c6f1a6-3d9c-40dc-abd7-ac4fa70f9b1e" providerId="ADAL" clId="{A9612832-92E1-E642-A132-DFC514C9DC2A}" dt="2025-06-17T13:49:28.546" v="203" actId="478"/>
        <pc:sldMkLst>
          <pc:docMk/>
          <pc:sldMk cId="3862017095" sldId="265"/>
        </pc:sldMkLst>
        <pc:spChg chg="mod ord">
          <ac:chgData name="Emma Morris" userId="70c6f1a6-3d9c-40dc-abd7-ac4fa70f9b1e" providerId="ADAL" clId="{A9612832-92E1-E642-A132-DFC514C9DC2A}" dt="2025-06-03T14:15:32.082" v="37" actId="700"/>
          <ac:spMkLst>
            <pc:docMk/>
            <pc:sldMk cId="3862017095" sldId="265"/>
            <ac:spMk id="2" creationId="{ABA8E94A-1FF7-A2DC-1B49-84D3EA3F7C1B}"/>
          </ac:spMkLst>
        </pc:spChg>
        <pc:spChg chg="mod ord">
          <ac:chgData name="Emma Morris" userId="70c6f1a6-3d9c-40dc-abd7-ac4fa70f9b1e" providerId="ADAL" clId="{A9612832-92E1-E642-A132-DFC514C9DC2A}" dt="2025-06-03T14:17:04.208" v="66" actId="14100"/>
          <ac:spMkLst>
            <pc:docMk/>
            <pc:sldMk cId="3862017095" sldId="265"/>
            <ac:spMk id="3" creationId="{D7D2D993-B8AC-D404-74A2-A337E814D14D}"/>
          </ac:spMkLst>
        </pc:spChg>
        <pc:spChg chg="mod ord">
          <ac:chgData name="Emma Morris" userId="70c6f1a6-3d9c-40dc-abd7-ac4fa70f9b1e" providerId="ADAL" clId="{A9612832-92E1-E642-A132-DFC514C9DC2A}" dt="2025-06-03T14:17:22.270" v="72" actId="255"/>
          <ac:spMkLst>
            <pc:docMk/>
            <pc:sldMk cId="3862017095" sldId="265"/>
            <ac:spMk id="4" creationId="{5DCD06D6-F882-E169-F456-85CB8E34D128}"/>
          </ac:spMkLst>
        </pc:spChg>
        <pc:picChg chg="add del mod">
          <ac:chgData name="Emma Morris" userId="70c6f1a6-3d9c-40dc-abd7-ac4fa70f9b1e" providerId="ADAL" clId="{A9612832-92E1-E642-A132-DFC514C9DC2A}" dt="2025-06-17T13:44:32.412" v="186" actId="478"/>
          <ac:picMkLst>
            <pc:docMk/>
            <pc:sldMk cId="3862017095" sldId="265"/>
            <ac:picMk id="5" creationId="{A642B0E5-3E65-316C-3128-5DE7B12249A1}"/>
          </ac:picMkLst>
        </pc:picChg>
        <pc:picChg chg="add del mod">
          <ac:chgData name="Emma Morris" userId="70c6f1a6-3d9c-40dc-abd7-ac4fa70f9b1e" providerId="ADAL" clId="{A9612832-92E1-E642-A132-DFC514C9DC2A}" dt="2025-06-17T13:49:28.546" v="203" actId="478"/>
          <ac:picMkLst>
            <pc:docMk/>
            <pc:sldMk cId="3862017095" sldId="265"/>
            <ac:picMk id="6" creationId="{30C22FCC-7076-CA1E-6D0A-3F765685FEA4}"/>
          </ac:picMkLst>
        </pc:picChg>
        <pc:picChg chg="add mod">
          <ac:chgData name="Emma Morris" userId="70c6f1a6-3d9c-40dc-abd7-ac4fa70f9b1e" providerId="ADAL" clId="{A9612832-92E1-E642-A132-DFC514C9DC2A}" dt="2025-06-17T13:44:32.697" v="187"/>
          <ac:picMkLst>
            <pc:docMk/>
            <pc:sldMk cId="3862017095" sldId="265"/>
            <ac:picMk id="7" creationId="{6FAF314B-B74B-B3AA-B615-5219E1F9F3C9}"/>
          </ac:picMkLst>
        </pc:picChg>
      </pc:sldChg>
      <pc:sldChg chg="addSp delSp modSp mod">
        <pc:chgData name="Emma Morris" userId="70c6f1a6-3d9c-40dc-abd7-ac4fa70f9b1e" providerId="ADAL" clId="{A9612832-92E1-E642-A132-DFC514C9DC2A}" dt="2025-06-17T13:49:27.308" v="202" actId="478"/>
        <pc:sldMkLst>
          <pc:docMk/>
          <pc:sldMk cId="2619829544" sldId="266"/>
        </pc:sldMkLst>
        <pc:spChg chg="add mod">
          <ac:chgData name="Emma Morris" userId="70c6f1a6-3d9c-40dc-abd7-ac4fa70f9b1e" providerId="ADAL" clId="{A9612832-92E1-E642-A132-DFC514C9DC2A}" dt="2025-06-03T14:21:01.157" v="139" actId="164"/>
          <ac:spMkLst>
            <pc:docMk/>
            <pc:sldMk cId="2619829544" sldId="266"/>
            <ac:spMk id="4" creationId="{97BAFF7D-3A26-FD99-520F-204A54BC1FD1}"/>
          </ac:spMkLst>
        </pc:spChg>
        <pc:grpChg chg="add mod">
          <ac:chgData name="Emma Morris" userId="70c6f1a6-3d9c-40dc-abd7-ac4fa70f9b1e" providerId="ADAL" clId="{A9612832-92E1-E642-A132-DFC514C9DC2A}" dt="2025-06-03T14:21:01.157" v="139" actId="164"/>
          <ac:grpSpMkLst>
            <pc:docMk/>
            <pc:sldMk cId="2619829544" sldId="266"/>
            <ac:grpSpMk id="5" creationId="{2DBF1019-F508-78F6-046D-DFF59308FDB3}"/>
          </ac:grpSpMkLst>
        </pc:grpChg>
        <pc:picChg chg="add del mod">
          <ac:chgData name="Emma Morris" userId="70c6f1a6-3d9c-40dc-abd7-ac4fa70f9b1e" providerId="ADAL" clId="{A9612832-92E1-E642-A132-DFC514C9DC2A}" dt="2025-06-17T13:44:29.847" v="184" actId="478"/>
          <ac:picMkLst>
            <pc:docMk/>
            <pc:sldMk cId="2619829544" sldId="266"/>
            <ac:picMk id="3" creationId="{459AAC2F-3C05-20A9-0EBE-E53430A25960}"/>
          </ac:picMkLst>
        </pc:picChg>
        <pc:picChg chg="mod">
          <ac:chgData name="Emma Morris" userId="70c6f1a6-3d9c-40dc-abd7-ac4fa70f9b1e" providerId="ADAL" clId="{A9612832-92E1-E642-A132-DFC514C9DC2A}" dt="2025-06-03T14:21:01.157" v="139" actId="164"/>
          <ac:picMkLst>
            <pc:docMk/>
            <pc:sldMk cId="2619829544" sldId="266"/>
            <ac:picMk id="6" creationId="{B36B7D1C-96AB-6858-1DE5-ADF451BF2349}"/>
          </ac:picMkLst>
        </pc:picChg>
        <pc:picChg chg="add del mod">
          <ac:chgData name="Emma Morris" userId="70c6f1a6-3d9c-40dc-abd7-ac4fa70f9b1e" providerId="ADAL" clId="{A9612832-92E1-E642-A132-DFC514C9DC2A}" dt="2025-06-17T13:49:27.308" v="202" actId="478"/>
          <ac:picMkLst>
            <pc:docMk/>
            <pc:sldMk cId="2619829544" sldId="266"/>
            <ac:picMk id="7" creationId="{DD6CCD45-DD39-44C1-ABAE-13A406EC67B9}"/>
          </ac:picMkLst>
        </pc:picChg>
        <pc:picChg chg="add mod">
          <ac:chgData name="Emma Morris" userId="70c6f1a6-3d9c-40dc-abd7-ac4fa70f9b1e" providerId="ADAL" clId="{A9612832-92E1-E642-A132-DFC514C9DC2A}" dt="2025-06-17T13:44:30.192" v="185"/>
          <ac:picMkLst>
            <pc:docMk/>
            <pc:sldMk cId="2619829544" sldId="266"/>
            <ac:picMk id="8" creationId="{E0CBB4E5-D0BE-F141-0EF0-ADB8AD94D2C2}"/>
          </ac:picMkLst>
        </pc:picChg>
      </pc:sldChg>
      <pc:sldChg chg="addSp delSp modSp mod modClrScheme chgLayout">
        <pc:chgData name="Emma Morris" userId="70c6f1a6-3d9c-40dc-abd7-ac4fa70f9b1e" providerId="ADAL" clId="{A9612832-92E1-E642-A132-DFC514C9DC2A}" dt="2025-06-17T13:49:26.004" v="201" actId="478"/>
        <pc:sldMkLst>
          <pc:docMk/>
          <pc:sldMk cId="3057595735" sldId="267"/>
        </pc:sldMkLst>
        <pc:spChg chg="mod ord">
          <ac:chgData name="Emma Morris" userId="70c6f1a6-3d9c-40dc-abd7-ac4fa70f9b1e" providerId="ADAL" clId="{A9612832-92E1-E642-A132-DFC514C9DC2A}" dt="2025-06-03T14:14:45.600" v="29" actId="700"/>
          <ac:spMkLst>
            <pc:docMk/>
            <pc:sldMk cId="3057595735" sldId="267"/>
            <ac:spMk id="2" creationId="{ABA8E94A-1FF7-A2DC-1B49-84D3EA3F7C1B}"/>
          </ac:spMkLst>
        </pc:spChg>
        <pc:spChg chg="mod ord">
          <ac:chgData name="Emma Morris" userId="70c6f1a6-3d9c-40dc-abd7-ac4fa70f9b1e" providerId="ADAL" clId="{A9612832-92E1-E642-A132-DFC514C9DC2A}" dt="2025-06-03T14:15:22.448" v="35" actId="14100"/>
          <ac:spMkLst>
            <pc:docMk/>
            <pc:sldMk cId="3057595735" sldId="267"/>
            <ac:spMk id="3" creationId="{D7D2D993-B8AC-D404-74A2-A337E814D14D}"/>
          </ac:spMkLst>
        </pc:spChg>
        <pc:picChg chg="add del mod">
          <ac:chgData name="Emma Morris" userId="70c6f1a6-3d9c-40dc-abd7-ac4fa70f9b1e" providerId="ADAL" clId="{A9612832-92E1-E642-A132-DFC514C9DC2A}" dt="2025-06-17T13:44:27.287" v="182" actId="478"/>
          <ac:picMkLst>
            <pc:docMk/>
            <pc:sldMk cId="3057595735" sldId="267"/>
            <ac:picMk id="4" creationId="{9AD45B33-CB04-29C0-EEA7-A2554E22EC4C}"/>
          </ac:picMkLst>
        </pc:picChg>
        <pc:picChg chg="add del mod">
          <ac:chgData name="Emma Morris" userId="70c6f1a6-3d9c-40dc-abd7-ac4fa70f9b1e" providerId="ADAL" clId="{A9612832-92E1-E642-A132-DFC514C9DC2A}" dt="2025-06-17T13:49:26.004" v="201" actId="478"/>
          <ac:picMkLst>
            <pc:docMk/>
            <pc:sldMk cId="3057595735" sldId="267"/>
            <ac:picMk id="5" creationId="{2B4B5F67-5A00-0A99-C6CD-250FABA6AE4A}"/>
          </ac:picMkLst>
        </pc:picChg>
        <pc:picChg chg="add mod">
          <ac:chgData name="Emma Morris" userId="70c6f1a6-3d9c-40dc-abd7-ac4fa70f9b1e" providerId="ADAL" clId="{A9612832-92E1-E642-A132-DFC514C9DC2A}" dt="2025-06-17T13:44:27.633" v="183"/>
          <ac:picMkLst>
            <pc:docMk/>
            <pc:sldMk cId="3057595735" sldId="267"/>
            <ac:picMk id="6" creationId="{CB2418D6-EDEF-1F93-A463-FD619A049220}"/>
          </ac:picMkLst>
        </pc:picChg>
      </pc:sldChg>
      <pc:sldChg chg="addSp delSp modSp mod">
        <pc:chgData name="Emma Morris" userId="70c6f1a6-3d9c-40dc-abd7-ac4fa70f9b1e" providerId="ADAL" clId="{A9612832-92E1-E642-A132-DFC514C9DC2A}" dt="2025-06-17T13:49:29.829" v="204" actId="478"/>
        <pc:sldMkLst>
          <pc:docMk/>
          <pc:sldMk cId="399327035" sldId="268"/>
        </pc:sldMkLst>
        <pc:spChg chg="mod">
          <ac:chgData name="Emma Morris" userId="70c6f1a6-3d9c-40dc-abd7-ac4fa70f9b1e" providerId="ADAL" clId="{A9612832-92E1-E642-A132-DFC514C9DC2A}" dt="2025-06-03T14:18:42.011" v="101" actId="20577"/>
          <ac:spMkLst>
            <pc:docMk/>
            <pc:sldMk cId="399327035" sldId="268"/>
            <ac:spMk id="3" creationId="{D7D2D993-B8AC-D404-74A2-A337E814D14D}"/>
          </ac:spMkLst>
        </pc:spChg>
        <pc:spChg chg="mod">
          <ac:chgData name="Emma Morris" userId="70c6f1a6-3d9c-40dc-abd7-ac4fa70f9b1e" providerId="ADAL" clId="{A9612832-92E1-E642-A132-DFC514C9DC2A}" dt="2025-06-03T14:18:43.721" v="102" actId="20577"/>
          <ac:spMkLst>
            <pc:docMk/>
            <pc:sldMk cId="399327035" sldId="268"/>
            <ac:spMk id="4" creationId="{5DCD06D6-F882-E169-F456-85CB8E34D128}"/>
          </ac:spMkLst>
        </pc:spChg>
        <pc:picChg chg="add del mod">
          <ac:chgData name="Emma Morris" userId="70c6f1a6-3d9c-40dc-abd7-ac4fa70f9b1e" providerId="ADAL" clId="{A9612832-92E1-E642-A132-DFC514C9DC2A}" dt="2025-06-17T13:44:34.822" v="188" actId="478"/>
          <ac:picMkLst>
            <pc:docMk/>
            <pc:sldMk cId="399327035" sldId="268"/>
            <ac:picMk id="5" creationId="{7EEB5D80-C76A-3B20-B3AD-EA50BB9587A7}"/>
          </ac:picMkLst>
        </pc:picChg>
        <pc:picChg chg="add del mod">
          <ac:chgData name="Emma Morris" userId="70c6f1a6-3d9c-40dc-abd7-ac4fa70f9b1e" providerId="ADAL" clId="{A9612832-92E1-E642-A132-DFC514C9DC2A}" dt="2025-06-17T13:49:29.829" v="204" actId="478"/>
          <ac:picMkLst>
            <pc:docMk/>
            <pc:sldMk cId="399327035" sldId="268"/>
            <ac:picMk id="6" creationId="{A32EC495-A108-D8D1-6E11-2EAD32BB6005}"/>
          </ac:picMkLst>
        </pc:picChg>
        <pc:picChg chg="add mod">
          <ac:chgData name="Emma Morris" userId="70c6f1a6-3d9c-40dc-abd7-ac4fa70f9b1e" providerId="ADAL" clId="{A9612832-92E1-E642-A132-DFC514C9DC2A}" dt="2025-06-17T13:44:35.052" v="189"/>
          <ac:picMkLst>
            <pc:docMk/>
            <pc:sldMk cId="399327035" sldId="268"/>
            <ac:picMk id="7" creationId="{D5747A02-7485-6A19-34FC-AB981158B27C}"/>
          </ac:picMkLst>
        </pc:picChg>
      </pc:sldChg>
      <pc:sldChg chg="addSp delSp modSp mod modClrScheme chgLayout">
        <pc:chgData name="Emma Morris" userId="70c6f1a6-3d9c-40dc-abd7-ac4fa70f9b1e" providerId="ADAL" clId="{A9612832-92E1-E642-A132-DFC514C9DC2A}" dt="2025-06-17T13:49:31.359" v="205" actId="478"/>
        <pc:sldMkLst>
          <pc:docMk/>
          <pc:sldMk cId="2579033665" sldId="269"/>
        </pc:sldMkLst>
        <pc:spChg chg="mod ord">
          <ac:chgData name="Emma Morris" userId="70c6f1a6-3d9c-40dc-abd7-ac4fa70f9b1e" providerId="ADAL" clId="{A9612832-92E1-E642-A132-DFC514C9DC2A}" dt="2025-06-03T14:18:50.931" v="103" actId="700"/>
          <ac:spMkLst>
            <pc:docMk/>
            <pc:sldMk cId="2579033665" sldId="269"/>
            <ac:spMk id="2" creationId="{ABA8E94A-1FF7-A2DC-1B49-84D3EA3F7C1B}"/>
          </ac:spMkLst>
        </pc:spChg>
        <pc:spChg chg="mod ord">
          <ac:chgData name="Emma Morris" userId="70c6f1a6-3d9c-40dc-abd7-ac4fa70f9b1e" providerId="ADAL" clId="{A9612832-92E1-E642-A132-DFC514C9DC2A}" dt="2025-06-03T14:19:47.367" v="123" actId="20577"/>
          <ac:spMkLst>
            <pc:docMk/>
            <pc:sldMk cId="2579033665" sldId="269"/>
            <ac:spMk id="3" creationId="{D7D2D993-B8AC-D404-74A2-A337E814D14D}"/>
          </ac:spMkLst>
        </pc:spChg>
        <pc:picChg chg="add del mod">
          <ac:chgData name="Emma Morris" userId="70c6f1a6-3d9c-40dc-abd7-ac4fa70f9b1e" providerId="ADAL" clId="{A9612832-92E1-E642-A132-DFC514C9DC2A}" dt="2025-06-17T13:49:31.359" v="205" actId="478"/>
          <ac:picMkLst>
            <pc:docMk/>
            <pc:sldMk cId="2579033665" sldId="269"/>
            <ac:picMk id="4" creationId="{7B9811EE-0D15-3BF3-C187-DDA1E2066EE3}"/>
          </ac:picMkLst>
        </pc:picChg>
        <pc:picChg chg="add del mod">
          <ac:chgData name="Emma Morris" userId="70c6f1a6-3d9c-40dc-abd7-ac4fa70f9b1e" providerId="ADAL" clId="{A9612832-92E1-E642-A132-DFC514C9DC2A}" dt="2025-06-17T13:44:36.961" v="190" actId="478"/>
          <ac:picMkLst>
            <pc:docMk/>
            <pc:sldMk cId="2579033665" sldId="269"/>
            <ac:picMk id="5" creationId="{3D90D5C9-C443-7793-911E-0D4EBAE178E7}"/>
          </ac:picMkLst>
        </pc:picChg>
        <pc:picChg chg="add mod">
          <ac:chgData name="Emma Morris" userId="70c6f1a6-3d9c-40dc-abd7-ac4fa70f9b1e" providerId="ADAL" clId="{A9612832-92E1-E642-A132-DFC514C9DC2A}" dt="2025-06-17T13:44:37.237" v="191"/>
          <ac:picMkLst>
            <pc:docMk/>
            <pc:sldMk cId="2579033665" sldId="269"/>
            <ac:picMk id="6" creationId="{ACA7DC79-1D3F-CC34-64F1-6F6B6AF3C290}"/>
          </ac:picMkLst>
        </pc:picChg>
      </pc:sldChg>
      <pc:sldChg chg="addSp delSp modSp mod">
        <pc:chgData name="Emma Morris" userId="70c6f1a6-3d9c-40dc-abd7-ac4fa70f9b1e" providerId="ADAL" clId="{A9612832-92E1-E642-A132-DFC514C9DC2A}" dt="2025-06-17T13:49:32.708" v="206" actId="478"/>
        <pc:sldMkLst>
          <pc:docMk/>
          <pc:sldMk cId="2739708679" sldId="270"/>
        </pc:sldMkLst>
        <pc:spChg chg="mod">
          <ac:chgData name="Emma Morris" userId="70c6f1a6-3d9c-40dc-abd7-ac4fa70f9b1e" providerId="ADAL" clId="{A9612832-92E1-E642-A132-DFC514C9DC2A}" dt="2025-06-03T14:19:54.241" v="124" actId="20577"/>
          <ac:spMkLst>
            <pc:docMk/>
            <pc:sldMk cId="2739708679" sldId="270"/>
            <ac:spMk id="2" creationId="{ABA8E94A-1FF7-A2DC-1B49-84D3EA3F7C1B}"/>
          </ac:spMkLst>
        </pc:spChg>
        <pc:picChg chg="add del mod">
          <ac:chgData name="Emma Morris" userId="70c6f1a6-3d9c-40dc-abd7-ac4fa70f9b1e" providerId="ADAL" clId="{A9612832-92E1-E642-A132-DFC514C9DC2A}" dt="2025-06-17T13:44:39.098" v="192" actId="478"/>
          <ac:picMkLst>
            <pc:docMk/>
            <pc:sldMk cId="2739708679" sldId="270"/>
            <ac:picMk id="3" creationId="{64AC2E0B-D182-A23A-2A39-C5984902174F}"/>
          </ac:picMkLst>
        </pc:picChg>
        <pc:picChg chg="add del mod">
          <ac:chgData name="Emma Morris" userId="70c6f1a6-3d9c-40dc-abd7-ac4fa70f9b1e" providerId="ADAL" clId="{A9612832-92E1-E642-A132-DFC514C9DC2A}" dt="2025-06-17T13:49:32.708" v="206" actId="478"/>
          <ac:picMkLst>
            <pc:docMk/>
            <pc:sldMk cId="2739708679" sldId="270"/>
            <ac:picMk id="4" creationId="{C6068A40-B4B6-1642-3D81-C49C9C0ACCCA}"/>
          </ac:picMkLst>
        </pc:picChg>
        <pc:picChg chg="mod">
          <ac:chgData name="Emma Morris" userId="70c6f1a6-3d9c-40dc-abd7-ac4fa70f9b1e" providerId="ADAL" clId="{A9612832-92E1-E642-A132-DFC514C9DC2A}" dt="2025-06-17T13:44:51.069" v="199" actId="14100"/>
          <ac:picMkLst>
            <pc:docMk/>
            <pc:sldMk cId="2739708679" sldId="270"/>
            <ac:picMk id="5" creationId="{011F1203-609F-49A4-BC91-DAA071810996}"/>
          </ac:picMkLst>
        </pc:picChg>
        <pc:picChg chg="add mod">
          <ac:chgData name="Emma Morris" userId="70c6f1a6-3d9c-40dc-abd7-ac4fa70f9b1e" providerId="ADAL" clId="{A9612832-92E1-E642-A132-DFC514C9DC2A}" dt="2025-06-17T13:44:39.421" v="193"/>
          <ac:picMkLst>
            <pc:docMk/>
            <pc:sldMk cId="2739708679" sldId="270"/>
            <ac:picMk id="6" creationId="{3817102D-37A6-71A0-DF22-186F09E5C8E9}"/>
          </ac:picMkLst>
        </pc:picChg>
      </pc:sldChg>
      <pc:sldChg chg="addSp delSp modSp mod modClrScheme chgLayout">
        <pc:chgData name="Emma Morris" userId="70c6f1a6-3d9c-40dc-abd7-ac4fa70f9b1e" providerId="ADAL" clId="{A9612832-92E1-E642-A132-DFC514C9DC2A}" dt="2025-06-17T13:49:34.407" v="207" actId="478"/>
        <pc:sldMkLst>
          <pc:docMk/>
          <pc:sldMk cId="3709496082" sldId="271"/>
        </pc:sldMkLst>
        <pc:spChg chg="mod ord">
          <ac:chgData name="Emma Morris" userId="70c6f1a6-3d9c-40dc-abd7-ac4fa70f9b1e" providerId="ADAL" clId="{A9612832-92E1-E642-A132-DFC514C9DC2A}" dt="2025-06-03T14:19:05.828" v="110" actId="700"/>
          <ac:spMkLst>
            <pc:docMk/>
            <pc:sldMk cId="3709496082" sldId="271"/>
            <ac:spMk id="2" creationId="{ABA8E94A-1FF7-A2DC-1B49-84D3EA3F7C1B}"/>
          </ac:spMkLst>
        </pc:spChg>
        <pc:spChg chg="mod ord">
          <ac:chgData name="Emma Morris" userId="70c6f1a6-3d9c-40dc-abd7-ac4fa70f9b1e" providerId="ADAL" clId="{A9612832-92E1-E642-A132-DFC514C9DC2A}" dt="2025-06-03T14:20:11.180" v="129" actId="20577"/>
          <ac:spMkLst>
            <pc:docMk/>
            <pc:sldMk cId="3709496082" sldId="271"/>
            <ac:spMk id="3" creationId="{D7D2D993-B8AC-D404-74A2-A337E814D14D}"/>
          </ac:spMkLst>
        </pc:spChg>
        <pc:picChg chg="add del mod">
          <ac:chgData name="Emma Morris" userId="70c6f1a6-3d9c-40dc-abd7-ac4fa70f9b1e" providerId="ADAL" clId="{A9612832-92E1-E642-A132-DFC514C9DC2A}" dt="2025-06-17T13:44:42.471" v="194" actId="478"/>
          <ac:picMkLst>
            <pc:docMk/>
            <pc:sldMk cId="3709496082" sldId="271"/>
            <ac:picMk id="4" creationId="{9CAE2BA6-9F80-4448-5738-22A88A8A3D7C}"/>
          </ac:picMkLst>
        </pc:picChg>
        <pc:picChg chg="add del mod">
          <ac:chgData name="Emma Morris" userId="70c6f1a6-3d9c-40dc-abd7-ac4fa70f9b1e" providerId="ADAL" clId="{A9612832-92E1-E642-A132-DFC514C9DC2A}" dt="2025-06-17T13:49:34.407" v="207" actId="478"/>
          <ac:picMkLst>
            <pc:docMk/>
            <pc:sldMk cId="3709496082" sldId="271"/>
            <ac:picMk id="5" creationId="{9BD12FA5-E2FD-E7F1-D1AA-FADADEB748D8}"/>
          </ac:picMkLst>
        </pc:picChg>
        <pc:picChg chg="add mod">
          <ac:chgData name="Emma Morris" userId="70c6f1a6-3d9c-40dc-abd7-ac4fa70f9b1e" providerId="ADAL" clId="{A9612832-92E1-E642-A132-DFC514C9DC2A}" dt="2025-06-17T13:44:42.772" v="195"/>
          <ac:picMkLst>
            <pc:docMk/>
            <pc:sldMk cId="3709496082" sldId="271"/>
            <ac:picMk id="6" creationId="{1233FC6B-8781-8B23-EE3D-54AC7727272F}"/>
          </ac:picMkLst>
        </pc:picChg>
      </pc:sldChg>
      <pc:sldChg chg="add">
        <pc:chgData name="Emma Morris" userId="70c6f1a6-3d9c-40dc-abd7-ac4fa70f9b1e" providerId="ADAL" clId="{A9612832-92E1-E642-A132-DFC514C9DC2A}" dt="2025-06-17T14:19:09.668" v="208"/>
        <pc:sldMkLst>
          <pc:docMk/>
          <pc:sldMk cId="0" sldId="272"/>
        </pc:sldMkLst>
      </pc:sldChg>
    </pc:docChg>
  </pc:docChgLst>
  <pc:docChgLst>
    <pc:chgData name="Suzanne Strathern" userId="76213b13-8a7d-4f8b-83fb-91be79e57b57" providerId="ADAL" clId="{DFD30E09-10BB-4B99-B68E-EFA2D03FAF66}"/>
    <pc:docChg chg="undo custSel modSld">
      <pc:chgData name="Suzanne Strathern" userId="76213b13-8a7d-4f8b-83fb-91be79e57b57" providerId="ADAL" clId="{DFD30E09-10BB-4B99-B68E-EFA2D03FAF66}" dt="2025-04-04T12:54:21.344" v="14" actId="207"/>
      <pc:docMkLst>
        <pc:docMk/>
      </pc:docMkLst>
      <pc:sldChg chg="modSp mod">
        <pc:chgData name="Suzanne Strathern" userId="76213b13-8a7d-4f8b-83fb-91be79e57b57" providerId="ADAL" clId="{DFD30E09-10BB-4B99-B68E-EFA2D03FAF66}" dt="2025-04-04T12:54:12.142" v="10" actId="27636"/>
        <pc:sldMkLst>
          <pc:docMk/>
          <pc:sldMk cId="3862017095" sldId="265"/>
        </pc:sldMkLst>
        <pc:spChg chg="mod">
          <ac:chgData name="Suzanne Strathern" userId="76213b13-8a7d-4f8b-83fb-91be79e57b57" providerId="ADAL" clId="{DFD30E09-10BB-4B99-B68E-EFA2D03FAF66}" dt="2025-04-04T12:54:12.142" v="10" actId="27636"/>
          <ac:spMkLst>
            <pc:docMk/>
            <pc:sldMk cId="3862017095" sldId="265"/>
            <ac:spMk id="4" creationId="{5DCD06D6-F882-E169-F456-85CB8E34D128}"/>
          </ac:spMkLst>
        </pc:spChg>
      </pc:sldChg>
      <pc:sldChg chg="modSp mod">
        <pc:chgData name="Suzanne Strathern" userId="76213b13-8a7d-4f8b-83fb-91be79e57b57" providerId="ADAL" clId="{DFD30E09-10BB-4B99-B68E-EFA2D03FAF66}" dt="2025-04-04T12:54:12.154" v="12" actId="27636"/>
        <pc:sldMkLst>
          <pc:docMk/>
          <pc:sldMk cId="399327035" sldId="268"/>
        </pc:sldMkLst>
        <pc:spChg chg="mod">
          <ac:chgData name="Suzanne Strathern" userId="76213b13-8a7d-4f8b-83fb-91be79e57b57" providerId="ADAL" clId="{DFD30E09-10BB-4B99-B68E-EFA2D03FAF66}" dt="2025-04-04T12:54:12.154" v="12" actId="27636"/>
          <ac:spMkLst>
            <pc:docMk/>
            <pc:sldMk cId="399327035" sldId="268"/>
            <ac:spMk id="3" creationId="{D7D2D993-B8AC-D404-74A2-A337E814D14D}"/>
          </ac:spMkLst>
        </pc:spChg>
        <pc:spChg chg="mod">
          <ac:chgData name="Suzanne Strathern" userId="76213b13-8a7d-4f8b-83fb-91be79e57b57" providerId="ADAL" clId="{DFD30E09-10BB-4B99-B68E-EFA2D03FAF66}" dt="2025-04-04T12:54:12.150" v="11" actId="27636"/>
          <ac:spMkLst>
            <pc:docMk/>
            <pc:sldMk cId="399327035" sldId="268"/>
            <ac:spMk id="4" creationId="{5DCD06D6-F882-E169-F456-85CB8E34D128}"/>
          </ac:spMkLst>
        </pc:spChg>
      </pc:sldChg>
      <pc:sldChg chg="modSp mod">
        <pc:chgData name="Suzanne Strathern" userId="76213b13-8a7d-4f8b-83fb-91be79e57b57" providerId="ADAL" clId="{DFD30E09-10BB-4B99-B68E-EFA2D03FAF66}" dt="2025-04-04T12:54:21.344" v="14" actId="207"/>
        <pc:sldMkLst>
          <pc:docMk/>
          <pc:sldMk cId="2579033665" sldId="269"/>
        </pc:sldMkLst>
        <pc:spChg chg="mod">
          <ac:chgData name="Suzanne Strathern" userId="76213b13-8a7d-4f8b-83fb-91be79e57b57" providerId="ADAL" clId="{DFD30E09-10BB-4B99-B68E-EFA2D03FAF66}" dt="2025-04-04T12:54:21.344" v="14" actId="207"/>
          <ac:spMkLst>
            <pc:docMk/>
            <pc:sldMk cId="2579033665" sldId="269"/>
            <ac:spMk id="3" creationId="{D7D2D993-B8AC-D404-74A2-A337E814D1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6DF3E-67E5-AF46-A64E-8E6F44BB334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68B6-70F9-1741-AA7C-48469765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that Teesside airport  is actually a large, complex organization with many different careers. Today, you will explore these jobs and learn about different career paths available in the sector.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E68B6-70F9-1741-AA7C-484697655D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2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Provide a brief overview of the different departments and the jobs within them:</a:t>
            </a:r>
            <a:r>
              <a:rPr lang="en-GB" b="1"/>
              <a:t> </a:t>
            </a:r>
          </a:p>
          <a:p>
            <a:r>
              <a:rPr lang="en-GB" b="1"/>
              <a:t>Operations: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Air Traffic Controllers: Manage the flow of air traffic and ensure safe </a:t>
            </a:r>
            <a:r>
              <a:rPr lang="en-GB" b="0" err="1"/>
              <a:t>takeoffs</a:t>
            </a:r>
            <a:r>
              <a:rPr lang="en-GB" b="0"/>
              <a:t>, landings, and routing of planes.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Ground Staff</a:t>
            </a:r>
            <a:r>
              <a:rPr lang="en-GB" b="1"/>
              <a:t>:</a:t>
            </a:r>
            <a:r>
              <a:rPr lang="en-GB"/>
              <a:t> Handle the movement of baggage, oversee aircraft loading/unloading, and ensure that the planes are ready for </a:t>
            </a:r>
            <a:r>
              <a:rPr lang="en-GB" err="1"/>
              <a:t>takeoff</a:t>
            </a:r>
            <a:r>
              <a:rPr lang="en-GB"/>
              <a:t>.</a:t>
            </a:r>
          </a:p>
          <a:p>
            <a:r>
              <a:rPr lang="en-GB" b="1"/>
              <a:t>Customer Service: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Check-In Staff: Help passengers check in, provide boarding passes, and answer general queries.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Ticket Agents: Assist with bookings, ticket purchases, and customer concerns.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Airport Information Officers: </a:t>
            </a:r>
            <a:r>
              <a:rPr lang="en-GB"/>
              <a:t>Provide assistance and directions to passengers throughout the airport.</a:t>
            </a:r>
          </a:p>
          <a:p>
            <a:r>
              <a:rPr lang="en-GB" b="1"/>
              <a:t>Security: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Security Personnel</a:t>
            </a:r>
            <a:r>
              <a:rPr lang="en-GB" b="1"/>
              <a:t>:</a:t>
            </a:r>
            <a:r>
              <a:rPr lang="en-GB"/>
              <a:t> Ensure the safety of the airport by screening passengers, luggage, and cargo.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Airport Fire service: </a:t>
            </a:r>
            <a:r>
              <a:rPr lang="en-GB"/>
              <a:t>Respond to emergencies, ensure public safety.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/>
              <a:t>Technical and Maintenance: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Aircraft Engineers and Technicians: Inspect, repair, and maintain aircraft to ensure they are fit for flight.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Facility Maintenance Staff: Handle repairs and general upkeep of airport infrastructure.</a:t>
            </a:r>
          </a:p>
          <a:p>
            <a:r>
              <a:rPr lang="en-GB" b="1"/>
              <a:t>Management and Administration: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Airport Manager: Oversees the entire operation of the airport, ensuring smooth functioning and safety.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Operations Manager: Manages daily operational activities at the airport.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Marketing and PR Staff: Handle the airport's image, promotions, and customer relations.</a:t>
            </a:r>
          </a:p>
          <a:p>
            <a:r>
              <a:rPr lang="en-GB" b="1"/>
              <a:t>Other Roles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Retail and Hospitality: Run shops, restaurants, and lounges within the airport.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Baggage Handlers: Ensure the safe and efficient transport of baggage from check-in to the plane and vice versa.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/>
              <a:t>Catering Staff: </a:t>
            </a:r>
            <a:r>
              <a:rPr lang="en-GB"/>
              <a:t>Provide food and beverages to passengers onboard flights and within the airport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E68B6-70F9-1741-AA7C-484697655D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CA983368-791D-BC47-4FCE-93DCABC79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8" y="1947741"/>
            <a:ext cx="4329967" cy="1961651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presentation title</a:t>
            </a:r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D7B4470-F057-577C-08F8-270EC8E7C9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418" y="4395789"/>
            <a:ext cx="4330657" cy="4280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b="0" i="0" baseline="30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date or sub-title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6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1 Column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4031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"/>
            <a:ext cx="6095999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3704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Only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1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Only - 2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674291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Na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45E9695B-A816-3467-1D5D-7344C8D70FFC}"/>
              </a:ext>
            </a:extLst>
          </p:cNvPr>
          <p:cNvSpPr txBox="1">
            <a:spLocks/>
          </p:cNvSpPr>
          <p:nvPr userDrawn="1"/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3E1A1C"/>
                </a:solidFill>
              </a:rPr>
              <a:t>Click to insert slide title</a:t>
            </a:r>
            <a:endParaRPr lang="en-US">
              <a:solidFill>
                <a:srgbClr val="3E1A1C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AB3040B-93A5-A700-C71F-D1A7E56A1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rgbClr val="3E1A1C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74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8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2 Columns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1 Column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621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 - White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F0F4649-74F2-0B6F-C33D-5D3646814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1347F01-C180-C1E6-46F6-5FB68BA5E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00963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1 Column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62889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Title Only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1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Title Only - 2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816191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7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Na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9AAC5967-3932-87D1-FAC2-5F47055A9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>
              <a:defRPr sz="6000" b="0" i="0">
                <a:solidFill>
                  <a:srgbClr val="3E1A1C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3DFE83-F7FA-88A8-5798-55650192D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rgbClr val="3E1A1C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846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4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s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4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1 Column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14443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1 Column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04736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 - Dark Text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F0F4649-74F2-0B6F-C33D-5D3646814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6382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1347F01-C180-C1E6-46F6-5FB68BA5E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6382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91885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Only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4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Only - 2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98498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4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Na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447013DF-0AB3-5ABC-605E-68D9CB96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>
              <a:defRPr sz="60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3AC1927-5E8B-B482-9381-201C461F0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rgbClr val="3E1A1C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407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0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72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2 Columns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22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1 Column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78908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1 Column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659386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Only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6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8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Only - 2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275615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5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Na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C204732C-265A-94C8-25F3-EEC1F3CDC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>
              <a:defRPr sz="60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4B98717-7CF9-3D5D-CB7F-339CA215F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rgbClr val="3E1A1C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328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1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1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2 Columns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3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1 Column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78072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1 Column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972708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-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9" y="0"/>
            <a:ext cx="6096001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905682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Only -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Na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EC133333-399C-C05D-CC91-93E693064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>
              <a:defRPr sz="60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803DDF7-D5E7-0693-0023-C971E99CE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145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Only - 2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150331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3DFD72A-8F3F-0894-6A6B-C44DB8C0C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8" y="2572795"/>
            <a:ext cx="10515600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5E2D0-8BC2-894A-6BA1-591F5BF4DC60}"/>
              </a:ext>
            </a:extLst>
          </p:cNvPr>
          <p:cNvSpPr txBox="1"/>
          <p:nvPr userDrawn="1"/>
        </p:nvSpPr>
        <p:spPr>
          <a:xfrm>
            <a:off x="333375" y="3859295"/>
            <a:ext cx="5351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Teesside Airport Business Suite</a:t>
            </a:r>
          </a:p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Teesside International Airport</a:t>
            </a:r>
          </a:p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Darlington DL2 1NJ</a:t>
            </a:r>
          </a:p>
          <a:p>
            <a:pPr lvl="0"/>
            <a:endParaRPr lang="en-GB" sz="1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01325 792 600</a:t>
            </a:r>
          </a:p>
          <a:p>
            <a:pPr lvl="0"/>
            <a:r>
              <a:rPr lang="en-GB" sz="1400" b="0" i="0" err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www.teesvalley-ca.gov.uk</a:t>
            </a:r>
            <a:endParaRPr lang="en-GB" sz="1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lvl="0"/>
            <a:endParaRPr lang="en-GB" sz="1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Follow us </a:t>
            </a:r>
            <a:r>
              <a:rPr lang="en-GB" sz="1400" b="0" i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@</a:t>
            </a:r>
            <a:r>
              <a:rPr lang="en-GB" sz="1400" b="0" i="0" err="1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TeesValleyCA</a:t>
            </a:r>
            <a:endParaRPr lang="en-GB" sz="1400" b="0" i="0">
              <a:solidFill>
                <a:schemeClr val="accent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2 Columns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1 Column - 2 Lin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3257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4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5" r:id="rId2"/>
    <p:sldLayoutId id="2147483706" r:id="rId3"/>
    <p:sldLayoutId id="2147483663" r:id="rId4"/>
    <p:sldLayoutId id="2147483707" r:id="rId5"/>
    <p:sldLayoutId id="2147483649" r:id="rId6"/>
    <p:sldLayoutId id="2147483664" r:id="rId7"/>
    <p:sldLayoutId id="2147483665" r:id="rId8"/>
    <p:sldLayoutId id="2147483666" r:id="rId9"/>
    <p:sldLayoutId id="2147483667" r:id="rId10"/>
    <p:sldLayoutId id="2147483703" r:id="rId11"/>
    <p:sldLayoutId id="2147483668" r:id="rId12"/>
    <p:sldLayoutId id="2147483669" r:id="rId13"/>
    <p:sldLayoutId id="2147483670" r:id="rId14"/>
    <p:sldLayoutId id="2147483708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709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710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711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4" r:id="rId48"/>
    <p:sldLayoutId id="2147483700" r:id="rId49"/>
    <p:sldLayoutId id="2147483701" r:id="rId50"/>
    <p:sldLayoutId id="2147483662" r:id="rId5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eesvalley-ca.gov.uk/work/careers-hub/pathways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K4OnUJGISjM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esvalley-ca.gov.uk/work/wp-content/uploads/sites/6/2025/01/Darlington-LMI-Tees-Valley-Poster.pdf" TargetMode="External"/><Relationship Id="rId2" Type="http://schemas.openxmlformats.org/officeDocument/2006/relationships/hyperlink" Target="https://teesvalley-ca.gov.uk/business/automotive-and-aerospace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hyperlink" Target="https://nationalcareers.service.gov.uk/explore-careers" TargetMode="External"/><Relationship Id="rId4" Type="http://schemas.openxmlformats.org/officeDocument/2006/relationships/hyperlink" Target="https://teesvalley-ca.gov.uk/work/wp-content/uploads/sites/6/2025/01/Automotive-Aerospace-digit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E059A1-7820-DB66-83AF-B6EB2948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453"/>
          <a:stretch>
            <a:fillRect/>
          </a:stretch>
        </p:blipFill>
        <p:spPr>
          <a:xfrm>
            <a:off x="4216357" y="0"/>
            <a:ext cx="79756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BB6E0-3E2D-07EC-E422-648628C033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2171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7ADC7E-BE84-501D-45C6-77B74A8C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8" y="1947741"/>
            <a:ext cx="3957475" cy="1961651"/>
          </a:xfrm>
        </p:spPr>
        <p:txBody>
          <a:bodyPr/>
          <a:lstStyle/>
          <a:p>
            <a:r>
              <a:rPr lang="en-US" sz="4800"/>
              <a:t>Where can Geography take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7A4B3-9551-490C-76B1-FD3761C20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418" y="4395789"/>
            <a:ext cx="3403429" cy="428004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sz="3200">
                <a:latin typeface="Inter"/>
                <a:cs typeface="Arial"/>
              </a:rPr>
              <a:t>An insight into careers within the aviation sector</a:t>
            </a:r>
          </a:p>
        </p:txBody>
      </p:sp>
      <p:pic>
        <p:nvPicPr>
          <p:cNvPr id="1026" name="Picture 2" descr="St Aidan's C of E Academy">
            <a:extLst>
              <a:ext uri="{FF2B5EF4-FFF2-40B4-BE49-F238E27FC236}">
                <a16:creationId xmlns:a16="http://schemas.microsoft.com/office/drawing/2014/main" id="{F6349D88-02CB-ADE6-E094-45B667A1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65" y="5662889"/>
            <a:ext cx="1865657" cy="4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0041CFBA-D7DD-0630-D64A-7335A6F4A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18" y="5662889"/>
            <a:ext cx="1979476" cy="53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98A5EE5-E8AE-847A-50C7-435E63CE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37" y="6087266"/>
            <a:ext cx="1601645" cy="4346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6B0D917-E029-9265-078E-0EBC7FC0BED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33375" y="1276425"/>
            <a:ext cx="8254183" cy="18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kumimoji="0" lang="en-US" altLang="en-US" u="none" strike="noStrike" cap="none" normalizeH="0" baseline="0">
                <a:ln>
                  <a:noFill/>
                </a:ln>
                <a:solidFill>
                  <a:srgbClr val="3E1A1C"/>
                </a:solidFill>
                <a:effectLst/>
              </a:rPr>
              <a:t>Identify various careers available within the airport sector.</a:t>
            </a: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kumimoji="0" lang="en-US" altLang="en-US" u="none" strike="noStrike" cap="none" normalizeH="0" baseline="0">
                <a:ln>
                  <a:noFill/>
                </a:ln>
                <a:solidFill>
                  <a:srgbClr val="3E1A1C"/>
                </a:solidFill>
                <a:effectLst/>
              </a:rPr>
              <a:t>Understand the different entry routes into the airport industry.</a:t>
            </a: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kumimoji="0" lang="en-US" altLang="en-US" u="none" strike="noStrike" cap="none" normalizeH="0" baseline="0">
                <a:ln>
                  <a:noFill/>
                </a:ln>
                <a:solidFill>
                  <a:srgbClr val="3E1A1C"/>
                </a:solidFill>
                <a:effectLst/>
              </a:rPr>
              <a:t>Appreciate the range of skills required for different airport jobs.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EEA7B6D9-EAC5-566D-B455-D4067E7E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37" y="6087266"/>
            <a:ext cx="1601645" cy="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D993-B8AC-D404-74A2-A337E814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529442" cy="33067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en-US"/>
              <a:t>Who works at Teesside Airport?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en-GB"/>
              <a:t>What kinds of jobs do they think are necessary for an airport to run smoothly?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en-GB"/>
              <a:t>What do you know about Teesside Airport?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CB2418D6-EDEF-1F93-A463-FD619A04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37" y="6087266"/>
            <a:ext cx="1601645" cy="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9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jobs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BF1019-F508-78F6-046D-DFF59308FDB3}"/>
              </a:ext>
            </a:extLst>
          </p:cNvPr>
          <p:cNvGrpSpPr/>
          <p:nvPr/>
        </p:nvGrpSpPr>
        <p:grpSpPr>
          <a:xfrm>
            <a:off x="431244" y="1265363"/>
            <a:ext cx="8444531" cy="4502514"/>
            <a:chOff x="431244" y="1265363"/>
            <a:chExt cx="8444531" cy="45025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B7D1C-96AB-6858-1DE5-ADF451BF2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244" y="1265363"/>
              <a:ext cx="8444531" cy="450251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BAFF7D-3A26-FD99-520F-204A54BC1FD1}"/>
                </a:ext>
              </a:extLst>
            </p:cNvPr>
            <p:cNvSpPr/>
            <p:nvPr/>
          </p:nvSpPr>
          <p:spPr>
            <a:xfrm>
              <a:off x="8522208" y="5468112"/>
              <a:ext cx="353567" cy="2997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E0CBB4E5-D0BE-F141-0EF0-ADB8AD94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737" y="6087266"/>
            <a:ext cx="1601645" cy="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 exploration.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D993-B8AC-D404-74A2-A337E814D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365652" cy="46072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/>
              <a:t>Airline and customer service </a:t>
            </a:r>
            <a:br>
              <a:rPr lang="en-US" sz="1800"/>
            </a:br>
            <a:r>
              <a:rPr lang="en-US" sz="1800" err="1"/>
              <a:t>eg.</a:t>
            </a:r>
            <a:r>
              <a:rPr lang="en-US" sz="1800"/>
              <a:t> Check-in agents, Cabin Crew. </a:t>
            </a:r>
            <a:endParaRPr lang="en-GB" sz="1800"/>
          </a:p>
          <a:p>
            <a:pPr marL="0" indent="0">
              <a:buNone/>
            </a:pPr>
            <a:r>
              <a:rPr lang="en-GB" sz="1400" b="1"/>
              <a:t>You'll need:</a:t>
            </a:r>
          </a:p>
          <a:p>
            <a:pPr>
              <a:lnSpc>
                <a:spcPct val="100000"/>
              </a:lnSpc>
            </a:pPr>
            <a:r>
              <a:rPr lang="en-GB" sz="1400"/>
              <a:t>customer service skills</a:t>
            </a:r>
          </a:p>
          <a:p>
            <a:pPr>
              <a:lnSpc>
                <a:spcPct val="100000"/>
              </a:lnSpc>
            </a:pPr>
            <a:r>
              <a:rPr lang="en-GB" sz="1400"/>
              <a:t>excellent verbal communication skills</a:t>
            </a:r>
          </a:p>
          <a:p>
            <a:pPr>
              <a:lnSpc>
                <a:spcPct val="100000"/>
              </a:lnSpc>
            </a:pPr>
            <a:r>
              <a:rPr lang="en-GB" sz="1400"/>
              <a:t>patience and the ability to remain calm in stressful situations</a:t>
            </a:r>
          </a:p>
          <a:p>
            <a:pPr>
              <a:lnSpc>
                <a:spcPct val="100000"/>
              </a:lnSpc>
            </a:pPr>
            <a:r>
              <a:rPr lang="en-GB" sz="1400"/>
              <a:t>to enjoy working with other people</a:t>
            </a:r>
          </a:p>
          <a:p>
            <a:pPr>
              <a:lnSpc>
                <a:spcPct val="100000"/>
              </a:lnSpc>
            </a:pPr>
            <a:r>
              <a:rPr lang="en-GB" sz="1400"/>
              <a:t>knowledge of public safety and security</a:t>
            </a:r>
          </a:p>
          <a:p>
            <a:pPr>
              <a:lnSpc>
                <a:spcPct val="100000"/>
              </a:lnSpc>
            </a:pPr>
            <a:r>
              <a:rPr lang="en-GB" sz="1400"/>
              <a:t>sensitivity and understanding</a:t>
            </a:r>
          </a:p>
          <a:p>
            <a:pPr>
              <a:lnSpc>
                <a:spcPct val="100000"/>
              </a:lnSpc>
            </a:pPr>
            <a:r>
              <a:rPr lang="en-GB" sz="1400"/>
              <a:t>the ability to work well with others</a:t>
            </a:r>
          </a:p>
          <a:p>
            <a:pPr>
              <a:lnSpc>
                <a:spcPct val="100000"/>
              </a:lnSpc>
            </a:pPr>
            <a:r>
              <a:rPr lang="en-GB" sz="1400"/>
              <a:t>the ability to accept criticism and work well under pressure</a:t>
            </a:r>
          </a:p>
          <a:p>
            <a:pPr>
              <a:lnSpc>
                <a:spcPct val="100000"/>
              </a:lnSpc>
            </a:pPr>
            <a:r>
              <a:rPr lang="en-GB" sz="1400"/>
              <a:t>to be able to use a computer and the main software packages competently</a:t>
            </a:r>
            <a:endParaRPr lang="en-US" sz="1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D06D6-F882-E169-F456-85CB8E34D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276425"/>
            <a:ext cx="5637843" cy="460728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/>
              <a:t>Operations and Logistics </a:t>
            </a:r>
            <a:br>
              <a:rPr lang="en-US" sz="1800"/>
            </a:br>
            <a:r>
              <a:rPr lang="en-US" sz="1800" err="1"/>
              <a:t>eg.</a:t>
            </a:r>
            <a:r>
              <a:rPr lang="en-US" sz="1800"/>
              <a:t> Baggage handlers, Air traffic control. </a:t>
            </a:r>
          </a:p>
          <a:p>
            <a:pPr marL="0" indent="0">
              <a:buNone/>
            </a:pPr>
            <a:r>
              <a:rPr lang="en-GB" sz="1400" b="1"/>
              <a:t>You'll need:</a:t>
            </a:r>
            <a:endParaRPr lang="en-GB" sz="1400"/>
          </a:p>
          <a:p>
            <a:r>
              <a:rPr lang="en-GB" sz="1400"/>
              <a:t>customer service skills</a:t>
            </a:r>
          </a:p>
          <a:p>
            <a:r>
              <a:rPr lang="en-GB" sz="1400"/>
              <a:t>physical skills like movement, coordination, dexterity and grace</a:t>
            </a:r>
          </a:p>
          <a:p>
            <a:r>
              <a:rPr lang="en-GB" sz="1400"/>
              <a:t>the ability to work well with others</a:t>
            </a:r>
          </a:p>
          <a:p>
            <a:r>
              <a:rPr lang="en-GB" sz="1400"/>
              <a:t>patience and the ability to remain calm in stressful situations</a:t>
            </a:r>
          </a:p>
          <a:p>
            <a:r>
              <a:rPr lang="en-GB" sz="1400"/>
              <a:t>knowledge of public safety and security</a:t>
            </a:r>
          </a:p>
          <a:p>
            <a:r>
              <a:rPr lang="en-GB" sz="1400"/>
              <a:t>physical fitness and endurance</a:t>
            </a:r>
          </a:p>
          <a:p>
            <a:r>
              <a:rPr lang="en-GB" sz="1400"/>
              <a:t>excellent verbal communication skills</a:t>
            </a:r>
          </a:p>
          <a:p>
            <a:r>
              <a:rPr lang="en-GB" sz="1400"/>
              <a:t>concentration skills</a:t>
            </a:r>
          </a:p>
          <a:p>
            <a:r>
              <a:rPr lang="en-GB" sz="1400"/>
              <a:t>to be able to carry out basic tasks on a computer or hand-held device</a:t>
            </a:r>
            <a:endParaRPr lang="en-US" sz="1400"/>
          </a:p>
          <a:p>
            <a:pPr marL="0" indent="0">
              <a:buNone/>
            </a:pPr>
            <a:endParaRPr lang="en-US" b="1"/>
          </a:p>
          <a:p>
            <a:endParaRPr lang="en-US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FAF314B-B74B-B3AA-B615-5219E1F9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37" y="6087266"/>
            <a:ext cx="1601645" cy="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1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 exploration.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D993-B8AC-D404-74A2-A337E814D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341268" cy="4607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/>
              <a:t>Security and safety </a:t>
            </a:r>
            <a:br>
              <a:rPr lang="en-GB" sz="1800"/>
            </a:br>
            <a:r>
              <a:rPr lang="en-GB" sz="1800" err="1"/>
              <a:t>e.g</a:t>
            </a:r>
            <a:r>
              <a:rPr lang="en-GB" sz="1800"/>
              <a:t> airport police, fire and rescue</a:t>
            </a:r>
          </a:p>
          <a:p>
            <a:pPr marL="0" indent="0">
              <a:buNone/>
            </a:pPr>
            <a:r>
              <a:rPr lang="en-GB" sz="1400" b="1"/>
              <a:t>You'll need:</a:t>
            </a:r>
            <a:endParaRPr lang="en-GB" sz="1400"/>
          </a:p>
          <a:p>
            <a:r>
              <a:rPr lang="en-GB" sz="1400"/>
              <a:t>knowledge of public safety and security</a:t>
            </a:r>
          </a:p>
          <a:p>
            <a:r>
              <a:rPr lang="en-GB" sz="1400"/>
              <a:t>patience and the ability to remain calm in stressful situations</a:t>
            </a:r>
          </a:p>
          <a:p>
            <a:r>
              <a:rPr lang="en-GB" sz="1400"/>
              <a:t>excellent verbal communication skills</a:t>
            </a:r>
          </a:p>
          <a:p>
            <a:r>
              <a:rPr lang="en-GB" sz="1400"/>
              <a:t>to be thorough and pay attention to detail</a:t>
            </a:r>
          </a:p>
          <a:p>
            <a:r>
              <a:rPr lang="en-GB" sz="1400"/>
              <a:t>sensitivity and understanding</a:t>
            </a:r>
          </a:p>
          <a:p>
            <a:r>
              <a:rPr lang="en-GB" sz="1400"/>
              <a:t>the ability to work well with others</a:t>
            </a:r>
          </a:p>
          <a:p>
            <a:r>
              <a:rPr lang="en-GB" sz="1400"/>
              <a:t>physical fitness and endurance</a:t>
            </a:r>
          </a:p>
          <a:p>
            <a:r>
              <a:rPr lang="en-GB" sz="1400"/>
              <a:t>knowledge of teaching and the ability to design courses</a:t>
            </a:r>
          </a:p>
          <a:p>
            <a:r>
              <a:rPr lang="en-GB" sz="1400"/>
              <a:t>to be able to carry out basic tasks on a computer or hand-held device</a:t>
            </a:r>
            <a:endParaRPr lang="en-US" sz="1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D06D6-F882-E169-F456-85CB8E34D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276425"/>
            <a:ext cx="5724525" cy="4607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/>
              <a:t>Engineering and </a:t>
            </a:r>
            <a:r>
              <a:rPr lang="en-US" sz="1800" err="1"/>
              <a:t>maintence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 err="1"/>
              <a:t>eg.</a:t>
            </a:r>
            <a:r>
              <a:rPr lang="en-US" sz="1800"/>
              <a:t> Aircraft engineers, ground support technicians. </a:t>
            </a:r>
          </a:p>
          <a:p>
            <a:pPr marL="0" indent="0">
              <a:buNone/>
            </a:pPr>
            <a:r>
              <a:rPr lang="en-GB" sz="1400" b="1"/>
              <a:t>You'll need:</a:t>
            </a:r>
            <a:endParaRPr lang="en-GB" sz="1400"/>
          </a:p>
          <a:p>
            <a:r>
              <a:rPr lang="en-GB" sz="1400"/>
              <a:t>knowledge of engineering science and technology</a:t>
            </a:r>
          </a:p>
          <a:p>
            <a:r>
              <a:rPr lang="en-GB" sz="1400"/>
              <a:t>maths skills</a:t>
            </a:r>
          </a:p>
          <a:p>
            <a:r>
              <a:rPr lang="en-GB" sz="1400"/>
              <a:t>to be thorough and pay attention to detail</a:t>
            </a:r>
          </a:p>
          <a:p>
            <a:r>
              <a:rPr lang="en-GB" sz="1400"/>
              <a:t>the ability to work well with your hands</a:t>
            </a:r>
          </a:p>
          <a:p>
            <a:r>
              <a:rPr lang="en-GB" sz="1400"/>
              <a:t>the ability to use, repair and maintain machines and tools</a:t>
            </a:r>
          </a:p>
          <a:p>
            <a:r>
              <a:rPr lang="en-GB" sz="1400"/>
              <a:t>the ability to work well with others</a:t>
            </a:r>
          </a:p>
          <a:p>
            <a:r>
              <a:rPr lang="en-GB" sz="1400"/>
              <a:t>the ability to think clearly using logic and reasoning</a:t>
            </a:r>
          </a:p>
          <a:p>
            <a:r>
              <a:rPr lang="en-GB" sz="1400"/>
              <a:t>the ability to analyse quality or performance</a:t>
            </a:r>
          </a:p>
          <a:p>
            <a:r>
              <a:rPr lang="en-GB" sz="1400"/>
              <a:t>to be able to use a computer and the main software packages confidently</a:t>
            </a:r>
            <a:endParaRPr lang="en-US" sz="1400" b="1"/>
          </a:p>
          <a:p>
            <a:endParaRPr lang="en-US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D5747A02-7485-6A19-34FC-AB981158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37" y="6087266"/>
            <a:ext cx="1601645" cy="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D993-B8AC-D404-74A2-A337E814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>
                <a:solidFill>
                  <a:srgbClr val="3E1A1C"/>
                </a:solidFill>
              </a:rPr>
              <a:t>There are many different routes into the aviation sector such as:</a:t>
            </a:r>
            <a:endParaRPr lang="en-US">
              <a:solidFill>
                <a:srgbClr val="3E1A1C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>
                <a:solidFill>
                  <a:srgbClr val="3E1A1C"/>
                </a:solidFill>
              </a:rPr>
              <a:t>Applying directly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>
                <a:solidFill>
                  <a:srgbClr val="3E1A1C"/>
                </a:solidFill>
              </a:rPr>
              <a:t>College courses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>
                <a:solidFill>
                  <a:srgbClr val="3E1A1C"/>
                </a:solidFill>
              </a:rPr>
              <a:t>Apprenticeships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>
                <a:solidFill>
                  <a:srgbClr val="3E1A1C"/>
                </a:solidFill>
              </a:rPr>
              <a:t>University courses</a:t>
            </a:r>
          </a:p>
          <a:p>
            <a:pPr marL="0" indent="0">
              <a:buNone/>
            </a:pPr>
            <a:endParaRPr lang="en-US" sz="1800">
              <a:solidFill>
                <a:srgbClr val="3E1A1C"/>
              </a:solidFill>
            </a:endParaRPr>
          </a:p>
          <a:p>
            <a:pPr marL="0" indent="0">
              <a:buNone/>
            </a:pPr>
            <a:r>
              <a:rPr lang="en-US" sz="1800">
                <a:solidFill>
                  <a:srgbClr val="3E1A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https://teesvalley-ca.gov.uk/work/careers-hub/pathways/</a:t>
            </a:r>
            <a:r>
              <a:rPr lang="en-US" sz="1800">
                <a:solidFill>
                  <a:srgbClr val="3E1A1C"/>
                </a:solidFill>
              </a:rPr>
              <a:t> </a:t>
            </a:r>
          </a:p>
          <a:p>
            <a:pPr marL="0" indent="0">
              <a:buNone/>
            </a:pPr>
            <a:endParaRPr lang="en-US">
              <a:solidFill>
                <a:srgbClr val="3E1A1C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Pathways.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ACA7DC79-1D3F-CC34-64F1-6F6B6AF3C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37" y="6087266"/>
            <a:ext cx="1601645" cy="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3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</a:t>
            </a:r>
          </a:p>
        </p:txBody>
      </p:sp>
      <p:pic>
        <p:nvPicPr>
          <p:cNvPr id="5" name="Online Media 4" title="Evie | A Teesside Airport Case Study">
            <a:hlinkClick r:id="" action="ppaction://media"/>
            <a:extLst>
              <a:ext uri="{FF2B5EF4-FFF2-40B4-BE49-F238E27FC236}">
                <a16:creationId xmlns:a16="http://schemas.microsoft.com/office/drawing/2014/main" id="{011F1203-609F-49A4-BC91-DAA071810996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9362" y="1417141"/>
            <a:ext cx="7153275" cy="4023717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3817102D-37A6-71A0-DF22-186F09E5C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737" y="6087266"/>
            <a:ext cx="1601645" cy="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0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D993-B8AC-D404-74A2-A337E814D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en-US" sz="1800" b="1">
                <a:latin typeface="Inter"/>
              </a:rPr>
              <a:t>Which career interests you most and why? </a:t>
            </a:r>
          </a:p>
          <a:p>
            <a:pPr marL="0" indent="0">
              <a:buNone/>
            </a:pPr>
            <a:endParaRPr lang="en-US" sz="1800" b="1">
              <a:latin typeface="Inter"/>
            </a:endParaRPr>
          </a:p>
          <a:p>
            <a:pPr marL="0" indent="0">
              <a:buNone/>
            </a:pPr>
            <a:r>
              <a:rPr lang="en-US" sz="1800" b="1">
                <a:latin typeface="Inter"/>
              </a:rPr>
              <a:t>Using the weblinks below research your career interests further:</a:t>
            </a:r>
            <a:endParaRPr lang="en-US" sz="1800">
              <a:latin typeface="Inter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Tees Valley Key Priority Sectors – </a:t>
            </a:r>
            <a:r>
              <a:rPr lang="en-GB" sz="1800" u="sng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httpshttps://teesvalley-ca.gov.uk/business/automotive-and-aerospace/</a:t>
            </a:r>
            <a:r>
              <a:rPr lang="en-GB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Tees Valley LMI Factsheet (Darlington) – </a:t>
            </a:r>
            <a:r>
              <a:rPr lang="en-GB" sz="1800" u="sng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https://teesvalley-ca.gov.uk/work/wp-content/uploads/sites/6/2025/01/Darlington-LMI-Tees-Valley-Poster.pdf</a:t>
            </a:r>
            <a:r>
              <a:rPr lang="en-GB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Aerospace Sector Workbook – </a:t>
            </a:r>
            <a:r>
              <a:rPr lang="en-GB" sz="1800" u="sng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https://teesvalley-ca.gov.uk/work/wp-content/uploads/sites/6/2025/01/Automotive-Aerospace-digital.pdf</a:t>
            </a:r>
            <a:r>
              <a:rPr lang="en-GB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National Careers Service – </a:t>
            </a:r>
            <a:r>
              <a:rPr lang="en-GB" sz="1800" u="sng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https://nationalcareers</a:t>
            </a:r>
            <a:r>
              <a:rPr lang="en-GB" sz="1800" u="sng">
                <a:solidFill>
                  <a:srgbClr val="C7B2E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.service.gov.uk/explore-careers</a:t>
            </a: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800">
              <a:latin typeface="Int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Plenary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1233FC6B-8781-8B23-EE3D-54AC77272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737" y="6087266"/>
            <a:ext cx="1601645" cy="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96082"/>
      </p:ext>
    </p:extLst>
  </p:cSld>
  <p:clrMapOvr>
    <a:masterClrMapping/>
  </p:clrMapOvr>
</p:sld>
</file>

<file path=ppt/theme/theme1.xml><?xml version="1.0" encoding="utf-8"?>
<a:theme xmlns:a="http://schemas.openxmlformats.org/drawingml/2006/main" name="Careers &amp; Skills">
  <a:themeElements>
    <a:clrScheme name="Careers &amp; Skills">
      <a:dk1>
        <a:srgbClr val="000000"/>
      </a:dk1>
      <a:lt1>
        <a:srgbClr val="FFFFFF"/>
      </a:lt1>
      <a:dk2>
        <a:srgbClr val="3E1A1C"/>
      </a:dk2>
      <a:lt2>
        <a:srgbClr val="FFFFFF"/>
      </a:lt2>
      <a:accent1>
        <a:srgbClr val="C7B2EA"/>
      </a:accent1>
      <a:accent2>
        <a:srgbClr val="3ADCC9"/>
      </a:accent2>
      <a:accent3>
        <a:srgbClr val="D0C3D0"/>
      </a:accent3>
      <a:accent4>
        <a:srgbClr val="635865"/>
      </a:accent4>
      <a:accent5>
        <a:srgbClr val="3F2A59"/>
      </a:accent5>
      <a:accent6>
        <a:srgbClr val="E3D8F5"/>
      </a:accent6>
      <a:hlink>
        <a:srgbClr val="C7B2EA"/>
      </a:hlink>
      <a:folHlink>
        <a:srgbClr val="D5C5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c51e0c16-3c70-4bed-930f-b02839d0dd8b" xsi:nil="true"/>
    <Review_x0020_Status xmlns="c51e0c16-3c70-4bed-930f-b02839d0dd8b" xsi:nil="true"/>
    <MigrationWizId xmlns="c51e0c16-3c70-4bed-930f-b02839d0dd8b" xsi:nil="true"/>
    <MigrationWizIdPermissions xmlns="c51e0c16-3c70-4bed-930f-b02839d0dd8b" xsi:nil="true"/>
    <MigrationWizIdDocumentLibraryPermissions xmlns="c51e0c16-3c70-4bed-930f-b02839d0dd8b" xsi:nil="true"/>
    <Progress xmlns="c51e0c16-3c70-4bed-930f-b02839d0dd8b">In Review</Progress>
    <TaxCatchAll xmlns="5f308053-a768-43f1-bf66-06210bb74c0d" xsi:nil="true"/>
    <Link xmlns="c51e0c16-3c70-4bed-930f-b02839d0dd8b">
      <Url xsi:nil="true"/>
      <Description xsi:nil="true"/>
    </Link>
    <_Flow_SignoffStatus xmlns="c51e0c16-3c70-4bed-930f-b02839d0dd8b" xsi:nil="true"/>
    <lcf76f155ced4ddcb4097134ff3c332f xmlns="c51e0c16-3c70-4bed-930f-b02839d0dd8b">
      <Terms xmlns="http://schemas.microsoft.com/office/infopath/2007/PartnerControls"/>
    </lcf76f155ced4ddcb4097134ff3c332f>
    <MigrationWizIdSecurityGroups xmlns="c51e0c16-3c70-4bed-930f-b02839d0dd8b" xsi:nil="true"/>
    <Modes xmlns="c51e0c16-3c70-4bed-930f-b02839d0dd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37C370094A947B45A665807D95A87" ma:contentTypeVersion="33" ma:contentTypeDescription="Create a new document." ma:contentTypeScope="" ma:versionID="e81f58c608359e745d252ca715e5d9f4">
  <xsd:schema xmlns:xsd="http://www.w3.org/2001/XMLSchema" xmlns:xs="http://www.w3.org/2001/XMLSchema" xmlns:p="http://schemas.microsoft.com/office/2006/metadata/properties" xmlns:ns1="c51e0c16-3c70-4bed-930f-b02839d0dd8b" xmlns:ns3="5f308053-a768-43f1-bf66-06210bb74c0d" targetNamespace="http://schemas.microsoft.com/office/2006/metadata/properties" ma:root="true" ma:fieldsID="e1a01f29c5ff43f598b60aeb9896ffb7" ns1:_="" ns3:_="">
    <xsd:import namespace="c51e0c16-3c70-4bed-930f-b02839d0dd8b"/>
    <xsd:import namespace="5f308053-a768-43f1-bf66-06210bb74c0d"/>
    <xsd:element name="properties">
      <xsd:complexType>
        <xsd:sequence>
          <xsd:element name="documentManagement">
            <xsd:complexType>
              <xsd:all>
                <xsd:element ref="ns1:Review_x0020_Status" minOccurs="0"/>
                <xsd:element ref="ns1:Link" minOccurs="0"/>
                <xsd:element ref="ns1:_Flow_SignoffStatus" minOccurs="0"/>
                <xsd:element ref="ns1:MigrationWizId" minOccurs="0"/>
                <xsd:element ref="ns1:MigrationWizIdPermissions" minOccurs="0"/>
                <xsd:element ref="ns1:MigrationWizIdPermissionLevels" minOccurs="0"/>
                <xsd:element ref="ns1:MigrationWizIdDocumentLibraryPermissions" minOccurs="0"/>
                <xsd:element ref="ns1:MigrationWizIdSecurityGroups" minOccurs="0"/>
                <xsd:element ref="ns1:MediaServiceMetadata" minOccurs="0"/>
                <xsd:element ref="ns1:MediaServiceFastMetadata" minOccurs="0"/>
                <xsd:element ref="ns1:MediaServiceDateTaken" minOccurs="0"/>
                <xsd:element ref="ns1:MediaServiceAutoKeyPoints" minOccurs="0"/>
                <xsd:element ref="ns1:MediaServiceKeyPoints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LengthInSeconds" minOccurs="0"/>
                <xsd:element ref="ns1:lcf76f155ced4ddcb4097134ff3c332f" minOccurs="0"/>
                <xsd:element ref="ns3:TaxCatchAll" minOccurs="0"/>
                <xsd:element ref="ns1:MediaServiceObjectDetectorVersions" minOccurs="0"/>
                <xsd:element ref="ns1:Progress" minOccurs="0"/>
                <xsd:element ref="ns1:Modes" minOccurs="0"/>
                <xsd:element ref="ns1:MediaServiceSearchProperties" minOccurs="0"/>
                <xsd:element ref="ns1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e0c16-3c70-4bed-930f-b02839d0dd8b" elementFormDefault="qualified">
    <xsd:import namespace="http://schemas.microsoft.com/office/2006/documentManagement/types"/>
    <xsd:import namespace="http://schemas.microsoft.com/office/infopath/2007/PartnerControls"/>
    <xsd:element name="Review_x0020_Status" ma:index="0" nillable="true" ma:displayName="Review Status" ma:format="Dropdown" ma:internalName="Review_x0020_Statu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In Process"/>
                        <xsd:enumeration value="In Review"/>
                        <xsd:enumeration value="Signed Off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ink" ma:index="4" nillable="true" ma:displayName="Link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Flow_SignoffStatus" ma:index="5" nillable="true" ma:displayName="Sign-off status" ma:hidden="true" ma:internalName="Sign_x002d_off_x0020_status" ma:readOnly="false">
      <xsd:simpleType>
        <xsd:restriction base="dms:Text"/>
      </xsd:simpleType>
    </xsd:element>
    <xsd:element name="MigrationWizId" ma:index="8" nillable="true" ma:displayName="MigrationWizId" ma:hidden="true" ma:internalName="MigrationWizId" ma:readOnly="false">
      <xsd:simpleType>
        <xsd:restriction base="dms:Text"/>
      </xsd:simpleType>
    </xsd:element>
    <xsd:element name="MigrationWizIdPermissions" ma:index="9" nillable="true" ma:displayName="MigrationWizIdPermissions" ma:hidden="true" ma:internalName="MigrationWizIdPermissions" ma:readOnly="false">
      <xsd:simpleType>
        <xsd:restriction base="dms:Text"/>
      </xsd:simpleType>
    </xsd:element>
    <xsd:element name="MigrationWizIdPermissionLevels" ma:index="10" nillable="true" ma:displayName="MigrationWizIdPermissionLevels" ma:hidden="true" ma:internalName="MigrationWizIdPermissionLevels" ma:readOnly="false">
      <xsd:simpleType>
        <xsd:restriction base="dms:Text"/>
      </xsd:simpleType>
    </xsd:element>
    <xsd:element name="MigrationWizIdDocumentLibraryPermissions" ma:index="11" nillable="true" ma:displayName="MigrationWizIdDocumentLibraryPermissions" ma:hidden="true" ma:internalName="MigrationWizIdDocumentLibraryPermissions" ma:readOnly="false">
      <xsd:simpleType>
        <xsd:restriction base="dms:Text"/>
      </xsd:simpleType>
    </xsd:element>
    <xsd:element name="MigrationWizIdSecurityGroups" ma:index="12" nillable="true" ma:displayName="MigrationWizIdSecurityGroups" ma:hidden="true" ma:internalName="MigrationWizIdSecurityGroups" ma:readOnly="false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8" nillable="true" ma:displayName="Tags" ma:hidden="true" ma:internalName="MediaServiceAutoTags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6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4afddb5-dc7d-4a25-90c0-e68c37b0a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gress" ma:index="33" nillable="true" ma:displayName="Progress" ma:default="In Review" ma:description="Where is this document in process" ma:format="Dropdown" ma:internalName="Progress">
      <xsd:simpleType>
        <xsd:restriction base="dms:Choice">
          <xsd:enumeration value="In Review"/>
          <xsd:enumeration value="With TVCA Comm"/>
          <xsd:enumeration value="Live on Website"/>
          <xsd:enumeration value="Archived"/>
        </xsd:restriction>
      </xsd:simpleType>
    </xsd:element>
    <xsd:element name="Modes" ma:index="34" nillable="true" ma:displayName="Modes" ma:description="Which modes does this scheme include" ma:format="Dropdown" ma:internalName="Modes">
      <xsd:simpleType>
        <xsd:restriction base="dms:Text">
          <xsd:maxLength value="255"/>
        </xsd:restriction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08053-a768-43f1-bf66-06210bb74c0d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9" nillable="true" ma:displayName="Taxonomy Catch All Column" ma:hidden="true" ma:list="{43247f23-7141-4778-a08d-7843529ef0d0}" ma:internalName="TaxCatchAll" ma:readOnly="false" ma:showField="CatchAllData" ma:web="5f308053-a768-43f1-bf66-06210bb74c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392D4B-F9B8-4B52-A57E-ECCE311D2319}">
  <ds:schemaRefs>
    <ds:schemaRef ds:uri="http://schemas.microsoft.com/office/2006/metadata/properties"/>
    <ds:schemaRef ds:uri="c51e0c16-3c70-4bed-930f-b02839d0dd8b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f308053-a768-43f1-bf66-06210bb74c0d"/>
  </ds:schemaRefs>
</ds:datastoreItem>
</file>

<file path=customXml/itemProps2.xml><?xml version="1.0" encoding="utf-8"?>
<ds:datastoreItem xmlns:ds="http://schemas.openxmlformats.org/officeDocument/2006/customXml" ds:itemID="{4A592CD5-2983-4C3F-891C-5C6F3C8549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8C526D-C3AF-497F-9197-D53E0B0F230D}">
  <ds:schemaRefs>
    <ds:schemaRef ds:uri="5f308053-a768-43f1-bf66-06210bb74c0d"/>
    <ds:schemaRef ds:uri="c51e0c16-3c70-4bed-930f-b02839d0dd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866</Words>
  <Application>Microsoft Macintosh PowerPoint</Application>
  <PresentationFormat>Widescreen</PresentationFormat>
  <Paragraphs>100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Inter</vt:lpstr>
      <vt:lpstr>Inter Light</vt:lpstr>
      <vt:lpstr>Inter SemiBold</vt:lpstr>
      <vt:lpstr>Wingdings</vt:lpstr>
      <vt:lpstr>Careers &amp; Skills</vt:lpstr>
      <vt:lpstr>Where can Geography take you?</vt:lpstr>
      <vt:lpstr>Outcomes</vt:lpstr>
      <vt:lpstr>Discussion</vt:lpstr>
      <vt:lpstr>Overview of jobs </vt:lpstr>
      <vt:lpstr>Career exploration. </vt:lpstr>
      <vt:lpstr>Career exploration. </vt:lpstr>
      <vt:lpstr>Pathways.</vt:lpstr>
      <vt:lpstr>Pathways</vt:lpstr>
      <vt:lpstr>Plenary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Better.</dc:creator>
  <cp:lastModifiedBy>Emma Morris</cp:lastModifiedBy>
  <cp:revision>1</cp:revision>
  <dcterms:created xsi:type="dcterms:W3CDTF">2023-01-18T13:08:49Z</dcterms:created>
  <dcterms:modified xsi:type="dcterms:W3CDTF">2025-06-17T14:19:11Z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0x010100A3B37C370094A947B45A665807D95A87</vt:lpwstr>
  </property>
  <property fmtid="{D5CDD505-2E9C-101B-9397-08002B2CF9AE}" pid="3" name="MediaServiceImageTags">
    <vt:lpwstr/>
  </property>
</Properties>
</file>