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257" r:id="rId5"/>
    <p:sldId id="2134806100" r:id="rId6"/>
    <p:sldId id="259" r:id="rId7"/>
    <p:sldId id="267" r:id="rId8"/>
    <p:sldId id="266" r:id="rId9"/>
    <p:sldId id="265" r:id="rId10"/>
    <p:sldId id="270" r:id="rId11"/>
    <p:sldId id="269" r:id="rId12"/>
    <p:sldId id="268" r:id="rId13"/>
    <p:sldId id="264" r:id="rId14"/>
    <p:sldId id="21348060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A1C"/>
    <a:srgbClr val="175C82"/>
    <a:srgbClr val="D0D1DB"/>
    <a:srgbClr val="54BD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C76BA3-B820-4124-9C0C-781D5864020A}" v="10" dt="2025-08-07T14:46:28.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79"/>
    <p:restoredTop sz="89439" autoAdjust="0"/>
  </p:normalViewPr>
  <p:slideViewPr>
    <p:cSldViewPr snapToGrid="0">
      <p:cViewPr varScale="1">
        <p:scale>
          <a:sx n="99" d="100"/>
          <a:sy n="99" d="100"/>
        </p:scale>
        <p:origin x="14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Strathern" userId="76213b13-8a7d-4f8b-83fb-91be79e57b57" providerId="ADAL" clId="{60F3A316-17E9-40FB-98FC-A58F84363A1B}"/>
    <pc:docChg chg="custSel addSld modSld sldOrd">
      <pc:chgData name="Suzanne Strathern" userId="76213b13-8a7d-4f8b-83fb-91be79e57b57" providerId="ADAL" clId="{60F3A316-17E9-40FB-98FC-A58F84363A1B}" dt="2025-07-02T12:36:09.899" v="189" actId="13926"/>
      <pc:docMkLst>
        <pc:docMk/>
      </pc:docMkLst>
      <pc:sldChg chg="addSp delSp modSp mod delAnim modAnim">
        <pc:chgData name="Suzanne Strathern" userId="76213b13-8a7d-4f8b-83fb-91be79e57b57" providerId="ADAL" clId="{60F3A316-17E9-40FB-98FC-A58F84363A1B}" dt="2025-07-02T12:36:09.899" v="189" actId="13926"/>
        <pc:sldMkLst>
          <pc:docMk/>
          <pc:sldMk cId="2576192874" sldId="270"/>
        </pc:sldMkLst>
        <pc:spChg chg="mod">
          <ac:chgData name="Suzanne Strathern" userId="76213b13-8a7d-4f8b-83fb-91be79e57b57" providerId="ADAL" clId="{60F3A316-17E9-40FB-98FC-A58F84363A1B}" dt="2025-07-02T12:36:09.899" v="189" actId="13926"/>
          <ac:spMkLst>
            <pc:docMk/>
            <pc:sldMk cId="2576192874" sldId="270"/>
            <ac:spMk id="3" creationId="{9A53BB07-C1AC-0AE3-18A5-94DB6B96041C}"/>
          </ac:spMkLst>
        </pc:spChg>
        <pc:spChg chg="add mod">
          <ac:chgData name="Suzanne Strathern" userId="76213b13-8a7d-4f8b-83fb-91be79e57b57" providerId="ADAL" clId="{60F3A316-17E9-40FB-98FC-A58F84363A1B}" dt="2025-07-02T12:23:45.233" v="79" actId="14100"/>
          <ac:spMkLst>
            <pc:docMk/>
            <pc:sldMk cId="2576192874" sldId="270"/>
            <ac:spMk id="7" creationId="{B08B9906-F832-783D-FDF2-D95948519846}"/>
          </ac:spMkLst>
        </pc:spChg>
      </pc:sldChg>
      <pc:sldChg chg="addSp delSp modSp add mod ord delAnim modAnim modNotesTx">
        <pc:chgData name="Suzanne Strathern" userId="76213b13-8a7d-4f8b-83fb-91be79e57b57" providerId="ADAL" clId="{60F3A316-17E9-40FB-98FC-A58F84363A1B}" dt="2025-07-02T12:35:33.188" v="142"/>
        <pc:sldMkLst>
          <pc:docMk/>
          <pc:sldMk cId="2567110693" sldId="2134806100"/>
        </pc:sldMkLst>
      </pc:sldChg>
    </pc:docChg>
  </pc:docChgLst>
  <pc:docChgLst>
    <pc:chgData name="Suzanne Strathern" userId="S::suzanne.strathern@teesvalley-ca.gov.uk::76213b13-8a7d-4f8b-83fb-91be79e57b57" providerId="AD" clId="Web-{793110F1-A636-50FC-79E5-B6BB74529D74}"/>
    <pc:docChg chg="modSld">
      <pc:chgData name="Suzanne Strathern" userId="S::suzanne.strathern@teesvalley-ca.gov.uk::76213b13-8a7d-4f8b-83fb-91be79e57b57" providerId="AD" clId="Web-{793110F1-A636-50FC-79E5-B6BB74529D74}" dt="2025-07-02T14:40:45.303" v="6" actId="20577"/>
      <pc:docMkLst>
        <pc:docMk/>
      </pc:docMkLst>
      <pc:sldChg chg="addSp delSp modSp">
        <pc:chgData name="Suzanne Strathern" userId="S::suzanne.strathern@teesvalley-ca.gov.uk::76213b13-8a7d-4f8b-83fb-91be79e57b57" providerId="AD" clId="Web-{793110F1-A636-50FC-79E5-B6BB74529D74}" dt="2025-07-02T14:40:45.303" v="6" actId="20577"/>
        <pc:sldMkLst>
          <pc:docMk/>
          <pc:sldMk cId="2567110693" sldId="2134806100"/>
        </pc:sldMkLst>
      </pc:sldChg>
    </pc:docChg>
  </pc:docChgLst>
  <pc:docChgLst>
    <pc:chgData name="Emma Morris" userId="70c6f1a6-3d9c-40dc-abd7-ac4fa70f9b1e" providerId="ADAL" clId="{ED3C2931-8F23-DD44-93C2-F3CAF35D8599}"/>
    <pc:docChg chg="undo custSel addSld modSld">
      <pc:chgData name="Emma Morris" userId="70c6f1a6-3d9c-40dc-abd7-ac4fa70f9b1e" providerId="ADAL" clId="{ED3C2931-8F23-DD44-93C2-F3CAF35D8599}" dt="2025-07-11T12:49:56.468" v="1763" actId="14100"/>
      <pc:docMkLst>
        <pc:docMk/>
      </pc:docMkLst>
      <pc:sldChg chg="addSp delSp modSp mod">
        <pc:chgData name="Emma Morris" userId="70c6f1a6-3d9c-40dc-abd7-ac4fa70f9b1e" providerId="ADAL" clId="{ED3C2931-8F23-DD44-93C2-F3CAF35D8599}" dt="2025-06-25T10:37:56.426" v="1669" actId="1076"/>
        <pc:sldMkLst>
          <pc:docMk/>
          <pc:sldMk cId="1901457576" sldId="257"/>
        </pc:sldMkLst>
        <pc:spChg chg="mod">
          <ac:chgData name="Emma Morris" userId="70c6f1a6-3d9c-40dc-abd7-ac4fa70f9b1e" providerId="ADAL" clId="{ED3C2931-8F23-DD44-93C2-F3CAF35D8599}" dt="2025-06-19T12:38:24.289" v="8" actId="14100"/>
          <ac:spMkLst>
            <pc:docMk/>
            <pc:sldMk cId="1901457576" sldId="257"/>
            <ac:spMk id="2" creationId="{E67ADC7E-BE84-501D-45C6-77B74A8CB01F}"/>
          </ac:spMkLst>
        </pc:spChg>
        <pc:picChg chg="mod">
          <ac:chgData name="Emma Morris" userId="70c6f1a6-3d9c-40dc-abd7-ac4fa70f9b1e" providerId="ADAL" clId="{ED3C2931-8F23-DD44-93C2-F3CAF35D8599}" dt="2025-06-25T10:37:56.426" v="1669" actId="1076"/>
          <ac:picMkLst>
            <pc:docMk/>
            <pc:sldMk cId="1901457576" sldId="257"/>
            <ac:picMk id="5" creationId="{240BB6E0-3E2D-07EC-E422-648628C03375}"/>
          </ac:picMkLst>
        </pc:picChg>
        <pc:picChg chg="add mod">
          <ac:chgData name="Emma Morris" userId="70c6f1a6-3d9c-40dc-abd7-ac4fa70f9b1e" providerId="ADAL" clId="{ED3C2931-8F23-DD44-93C2-F3CAF35D8599}" dt="2025-06-19T12:40:07.623" v="24" actId="1035"/>
          <ac:picMkLst>
            <pc:docMk/>
            <pc:sldMk cId="1901457576" sldId="257"/>
            <ac:picMk id="6" creationId="{7BD995DA-D25C-91D6-2DAF-ED075090CD35}"/>
          </ac:picMkLst>
        </pc:picChg>
        <pc:picChg chg="add mod">
          <ac:chgData name="Emma Morris" userId="70c6f1a6-3d9c-40dc-abd7-ac4fa70f9b1e" providerId="ADAL" clId="{ED3C2931-8F23-DD44-93C2-F3CAF35D8599}" dt="2025-06-19T12:39:30.576" v="14"/>
          <ac:picMkLst>
            <pc:docMk/>
            <pc:sldMk cId="1901457576" sldId="257"/>
            <ac:picMk id="8" creationId="{D449C047-998D-236A-7ADB-476AF52FB8F8}"/>
          </ac:picMkLst>
        </pc:picChg>
        <pc:picChg chg="add mod modCrop">
          <ac:chgData name="Emma Morris" userId="70c6f1a6-3d9c-40dc-abd7-ac4fa70f9b1e" providerId="ADAL" clId="{ED3C2931-8F23-DD44-93C2-F3CAF35D8599}" dt="2025-06-25T10:37:53.792" v="1668" actId="732"/>
          <ac:picMkLst>
            <pc:docMk/>
            <pc:sldMk cId="1901457576" sldId="257"/>
            <ac:picMk id="11" creationId="{71F00629-A793-1D71-AF36-A88EEAF6D6C4}"/>
          </ac:picMkLst>
        </pc:picChg>
      </pc:sldChg>
      <pc:sldChg chg="addSp modSp mod">
        <pc:chgData name="Emma Morris" userId="70c6f1a6-3d9c-40dc-abd7-ac4fa70f9b1e" providerId="ADAL" clId="{ED3C2931-8F23-DD44-93C2-F3CAF35D8599}" dt="2025-06-19T12:41:23.672" v="55" actId="732"/>
        <pc:sldMkLst>
          <pc:docMk/>
          <pc:sldMk cId="3750170386" sldId="259"/>
        </pc:sldMkLst>
        <pc:picChg chg="add mod">
          <ac:chgData name="Emma Morris" userId="70c6f1a6-3d9c-40dc-abd7-ac4fa70f9b1e" providerId="ADAL" clId="{ED3C2931-8F23-DD44-93C2-F3CAF35D8599}" dt="2025-06-19T12:40:16.430" v="30" actId="1036"/>
          <ac:picMkLst>
            <pc:docMk/>
            <pc:sldMk cId="3750170386" sldId="259"/>
            <ac:picMk id="4" creationId="{50FA775F-E023-8A8A-5BA0-075A28CE5D31}"/>
          </ac:picMkLst>
        </pc:picChg>
        <pc:picChg chg="mod">
          <ac:chgData name="Emma Morris" userId="70c6f1a6-3d9c-40dc-abd7-ac4fa70f9b1e" providerId="ADAL" clId="{ED3C2931-8F23-DD44-93C2-F3CAF35D8599}" dt="2025-06-19T12:41:03.931" v="49" actId="1076"/>
          <ac:picMkLst>
            <pc:docMk/>
            <pc:sldMk cId="3750170386" sldId="259"/>
            <ac:picMk id="6" creationId="{A0FD0A94-A982-4B28-B203-892B374D2173}"/>
          </ac:picMkLst>
        </pc:picChg>
        <pc:picChg chg="mod modCrop">
          <ac:chgData name="Emma Morris" userId="70c6f1a6-3d9c-40dc-abd7-ac4fa70f9b1e" providerId="ADAL" clId="{ED3C2931-8F23-DD44-93C2-F3CAF35D8599}" dt="2025-06-19T12:41:15.171" v="53" actId="18131"/>
          <ac:picMkLst>
            <pc:docMk/>
            <pc:sldMk cId="3750170386" sldId="259"/>
            <ac:picMk id="8" creationId="{04ACF265-1CCC-4B4B-9765-21AC6246D822}"/>
          </ac:picMkLst>
        </pc:picChg>
        <pc:picChg chg="mod modCrop">
          <ac:chgData name="Emma Morris" userId="70c6f1a6-3d9c-40dc-abd7-ac4fa70f9b1e" providerId="ADAL" clId="{ED3C2931-8F23-DD44-93C2-F3CAF35D8599}" dt="2025-06-19T12:41:23.672" v="55" actId="732"/>
          <ac:picMkLst>
            <pc:docMk/>
            <pc:sldMk cId="3750170386" sldId="259"/>
            <ac:picMk id="10" creationId="{1DE74704-2B3F-4483-8C5E-3BDFDE7138C1}"/>
          </ac:picMkLst>
        </pc:picChg>
      </pc:sldChg>
      <pc:sldChg chg="addSp delSp modSp mod">
        <pc:chgData name="Emma Morris" userId="70c6f1a6-3d9c-40dc-abd7-ac4fa70f9b1e" providerId="ADAL" clId="{ED3C2931-8F23-DD44-93C2-F3CAF35D8599}" dt="2025-06-19T12:56:08.019" v="1643" actId="1076"/>
        <pc:sldMkLst>
          <pc:docMk/>
          <pc:sldMk cId="1974342112" sldId="264"/>
        </pc:sldMkLst>
        <pc:spChg chg="mod">
          <ac:chgData name="Emma Morris" userId="70c6f1a6-3d9c-40dc-abd7-ac4fa70f9b1e" providerId="ADAL" clId="{ED3C2931-8F23-DD44-93C2-F3CAF35D8599}" dt="2025-06-19T12:54:58.377" v="1552" actId="20577"/>
          <ac:spMkLst>
            <pc:docMk/>
            <pc:sldMk cId="1974342112" sldId="264"/>
            <ac:spMk id="3" creationId="{D7D2D993-B8AC-D404-74A2-A337E814D14D}"/>
          </ac:spMkLst>
        </pc:spChg>
        <pc:spChg chg="add mod">
          <ac:chgData name="Emma Morris" userId="70c6f1a6-3d9c-40dc-abd7-ac4fa70f9b1e" providerId="ADAL" clId="{ED3C2931-8F23-DD44-93C2-F3CAF35D8599}" dt="2025-06-19T12:56:08.019" v="1643" actId="1076"/>
          <ac:spMkLst>
            <pc:docMk/>
            <pc:sldMk cId="1974342112" sldId="264"/>
            <ac:spMk id="5" creationId="{9C80FAE2-DDF4-6030-0D19-0FA922961022}"/>
          </ac:spMkLst>
        </pc:spChg>
        <pc:spChg chg="add mod">
          <ac:chgData name="Emma Morris" userId="70c6f1a6-3d9c-40dc-abd7-ac4fa70f9b1e" providerId="ADAL" clId="{ED3C2931-8F23-DD44-93C2-F3CAF35D8599}" dt="2025-06-19T12:56:08.019" v="1643" actId="1076"/>
          <ac:spMkLst>
            <pc:docMk/>
            <pc:sldMk cId="1974342112" sldId="264"/>
            <ac:spMk id="8" creationId="{749F9D37-4E6A-45A5-6548-C38A89CD97EB}"/>
          </ac:spMkLst>
        </pc:spChg>
        <pc:spChg chg="add mod">
          <ac:chgData name="Emma Morris" userId="70c6f1a6-3d9c-40dc-abd7-ac4fa70f9b1e" providerId="ADAL" clId="{ED3C2931-8F23-DD44-93C2-F3CAF35D8599}" dt="2025-06-19T12:56:08.019" v="1643" actId="1076"/>
          <ac:spMkLst>
            <pc:docMk/>
            <pc:sldMk cId="1974342112" sldId="264"/>
            <ac:spMk id="11" creationId="{C95913D4-CE34-C819-5A45-3D30EA3A6A08}"/>
          </ac:spMkLst>
        </pc:spChg>
        <pc:picChg chg="add mod">
          <ac:chgData name="Emma Morris" userId="70c6f1a6-3d9c-40dc-abd7-ac4fa70f9b1e" providerId="ADAL" clId="{ED3C2931-8F23-DD44-93C2-F3CAF35D8599}" dt="2025-06-19T12:40:29.813" v="37"/>
          <ac:picMkLst>
            <pc:docMk/>
            <pc:sldMk cId="1974342112" sldId="264"/>
            <ac:picMk id="4" creationId="{D1A62378-C0FE-B269-313D-1DFEB070859F}"/>
          </ac:picMkLst>
        </pc:picChg>
        <pc:picChg chg="mod">
          <ac:chgData name="Emma Morris" userId="70c6f1a6-3d9c-40dc-abd7-ac4fa70f9b1e" providerId="ADAL" clId="{ED3C2931-8F23-DD44-93C2-F3CAF35D8599}" dt="2025-06-19T12:56:08.019" v="1643" actId="1076"/>
          <ac:picMkLst>
            <pc:docMk/>
            <pc:sldMk cId="1974342112" sldId="264"/>
            <ac:picMk id="6" creationId="{5AE7B377-A4E6-453A-83E2-D192245F3686}"/>
          </ac:picMkLst>
        </pc:picChg>
        <pc:picChg chg="mod">
          <ac:chgData name="Emma Morris" userId="70c6f1a6-3d9c-40dc-abd7-ac4fa70f9b1e" providerId="ADAL" clId="{ED3C2931-8F23-DD44-93C2-F3CAF35D8599}" dt="2025-06-19T12:56:08.019" v="1643" actId="1076"/>
          <ac:picMkLst>
            <pc:docMk/>
            <pc:sldMk cId="1974342112" sldId="264"/>
            <ac:picMk id="9" creationId="{79D81D5E-583A-40B7-871C-78AE6A8C8A03}"/>
          </ac:picMkLst>
        </pc:picChg>
        <pc:picChg chg="mod">
          <ac:chgData name="Emma Morris" userId="70c6f1a6-3d9c-40dc-abd7-ac4fa70f9b1e" providerId="ADAL" clId="{ED3C2931-8F23-DD44-93C2-F3CAF35D8599}" dt="2025-06-19T12:56:08.019" v="1643" actId="1076"/>
          <ac:picMkLst>
            <pc:docMk/>
            <pc:sldMk cId="1974342112" sldId="264"/>
            <ac:picMk id="12" creationId="{942D51D6-3FB9-4958-A423-483A565F2CCB}"/>
          </ac:picMkLst>
        </pc:picChg>
      </pc:sldChg>
      <pc:sldChg chg="addSp modSp mod">
        <pc:chgData name="Emma Morris" userId="70c6f1a6-3d9c-40dc-abd7-ac4fa70f9b1e" providerId="ADAL" clId="{ED3C2931-8F23-DD44-93C2-F3CAF35D8599}" dt="2025-06-19T12:52:58.075" v="1517" actId="14100"/>
        <pc:sldMkLst>
          <pc:docMk/>
          <pc:sldMk cId="3862017095" sldId="265"/>
        </pc:sldMkLst>
        <pc:picChg chg="add mod">
          <ac:chgData name="Emma Morris" userId="70c6f1a6-3d9c-40dc-abd7-ac4fa70f9b1e" providerId="ADAL" clId="{ED3C2931-8F23-DD44-93C2-F3CAF35D8599}" dt="2025-06-19T12:40:22.530" v="33"/>
          <ac:picMkLst>
            <pc:docMk/>
            <pc:sldMk cId="3862017095" sldId="265"/>
            <ac:picMk id="4" creationId="{46431D65-CE40-3018-0D3F-A80152A25691}"/>
          </ac:picMkLst>
        </pc:picChg>
        <pc:picChg chg="mod">
          <ac:chgData name="Emma Morris" userId="70c6f1a6-3d9c-40dc-abd7-ac4fa70f9b1e" providerId="ADAL" clId="{ED3C2931-8F23-DD44-93C2-F3CAF35D8599}" dt="2025-06-19T12:52:58.075" v="1517" actId="14100"/>
          <ac:picMkLst>
            <pc:docMk/>
            <pc:sldMk cId="3862017095" sldId="265"/>
            <ac:picMk id="8" creationId="{34CFDD02-071F-4046-8EA7-E94429354CE3}"/>
          </ac:picMkLst>
        </pc:picChg>
      </pc:sldChg>
      <pc:sldChg chg="addSp delSp modSp mod">
        <pc:chgData name="Emma Morris" userId="70c6f1a6-3d9c-40dc-abd7-ac4fa70f9b1e" providerId="ADAL" clId="{ED3C2931-8F23-DD44-93C2-F3CAF35D8599}" dt="2025-06-19T12:52:44.329" v="1514" actId="207"/>
        <pc:sldMkLst>
          <pc:docMk/>
          <pc:sldMk cId="2619829544" sldId="266"/>
        </pc:sldMkLst>
        <pc:spChg chg="mod">
          <ac:chgData name="Emma Morris" userId="70c6f1a6-3d9c-40dc-abd7-ac4fa70f9b1e" providerId="ADAL" clId="{ED3C2931-8F23-DD44-93C2-F3CAF35D8599}" dt="2025-06-19T12:52:16.814" v="1507" actId="14100"/>
          <ac:spMkLst>
            <pc:docMk/>
            <pc:sldMk cId="2619829544" sldId="266"/>
            <ac:spMk id="3" creationId="{D7D2D993-B8AC-D404-74A2-A337E814D14D}"/>
          </ac:spMkLst>
        </pc:spChg>
        <pc:graphicFrameChg chg="add mod modGraphic">
          <ac:chgData name="Emma Morris" userId="70c6f1a6-3d9c-40dc-abd7-ac4fa70f9b1e" providerId="ADAL" clId="{ED3C2931-8F23-DD44-93C2-F3CAF35D8599}" dt="2025-06-19T12:52:24.606" v="1510" actId="14100"/>
          <ac:graphicFrameMkLst>
            <pc:docMk/>
            <pc:sldMk cId="2619829544" sldId="266"/>
            <ac:graphicFrameMk id="9" creationId="{E2F3CCD7-4C8A-DCFF-A9A9-BA07319375DB}"/>
          </ac:graphicFrameMkLst>
        </pc:graphicFrameChg>
        <pc:graphicFrameChg chg="add mod modGraphic">
          <ac:chgData name="Emma Morris" userId="70c6f1a6-3d9c-40dc-abd7-ac4fa70f9b1e" providerId="ADAL" clId="{ED3C2931-8F23-DD44-93C2-F3CAF35D8599}" dt="2025-06-19T12:52:44.329" v="1514" actId="207"/>
          <ac:graphicFrameMkLst>
            <pc:docMk/>
            <pc:sldMk cId="2619829544" sldId="266"/>
            <ac:graphicFrameMk id="10" creationId="{AD58EEE6-D97A-FBB3-8C30-E311D23155DB}"/>
          </ac:graphicFrameMkLst>
        </pc:graphicFrameChg>
        <pc:picChg chg="add mod">
          <ac:chgData name="Emma Morris" userId="70c6f1a6-3d9c-40dc-abd7-ac4fa70f9b1e" providerId="ADAL" clId="{ED3C2931-8F23-DD44-93C2-F3CAF35D8599}" dt="2025-06-19T12:40:20.834" v="32"/>
          <ac:picMkLst>
            <pc:docMk/>
            <pc:sldMk cId="2619829544" sldId="266"/>
            <ac:picMk id="5" creationId="{1CBF039C-B25E-7548-8595-B824DBB27AFE}"/>
          </ac:picMkLst>
        </pc:picChg>
      </pc:sldChg>
      <pc:sldChg chg="addSp modSp mod">
        <pc:chgData name="Emma Morris" userId="70c6f1a6-3d9c-40dc-abd7-ac4fa70f9b1e" providerId="ADAL" clId="{ED3C2931-8F23-DD44-93C2-F3CAF35D8599}" dt="2025-06-19T12:42:22.273" v="74" actId="1076"/>
        <pc:sldMkLst>
          <pc:docMk/>
          <pc:sldMk cId="3057595735" sldId="267"/>
        </pc:sldMkLst>
        <pc:spChg chg="mod">
          <ac:chgData name="Emma Morris" userId="70c6f1a6-3d9c-40dc-abd7-ac4fa70f9b1e" providerId="ADAL" clId="{ED3C2931-8F23-DD44-93C2-F3CAF35D8599}" dt="2025-06-19T12:41:33.707" v="59" actId="20577"/>
          <ac:spMkLst>
            <pc:docMk/>
            <pc:sldMk cId="3057595735" sldId="267"/>
            <ac:spMk id="3" creationId="{D7D2D993-B8AC-D404-74A2-A337E814D14D}"/>
          </ac:spMkLst>
        </pc:spChg>
        <pc:spChg chg="mod">
          <ac:chgData name="Emma Morris" userId="70c6f1a6-3d9c-40dc-abd7-ac4fa70f9b1e" providerId="ADAL" clId="{ED3C2931-8F23-DD44-93C2-F3CAF35D8599}" dt="2025-06-19T12:42:14.166" v="71" actId="1076"/>
          <ac:spMkLst>
            <pc:docMk/>
            <pc:sldMk cId="3057595735" sldId="267"/>
            <ac:spMk id="7" creationId="{DCCD5DA1-06F6-4B41-B9FF-0F1379326AF4}"/>
          </ac:spMkLst>
        </pc:spChg>
        <pc:spChg chg="mod">
          <ac:chgData name="Emma Morris" userId="70c6f1a6-3d9c-40dc-abd7-ac4fa70f9b1e" providerId="ADAL" clId="{ED3C2931-8F23-DD44-93C2-F3CAF35D8599}" dt="2025-06-19T12:42:22.273" v="74" actId="1076"/>
          <ac:spMkLst>
            <pc:docMk/>
            <pc:sldMk cId="3057595735" sldId="267"/>
            <ac:spMk id="8" creationId="{059C9EBB-47F8-4695-AB21-2CF31D5C4CA3}"/>
          </ac:spMkLst>
        </pc:spChg>
        <pc:picChg chg="add mod">
          <ac:chgData name="Emma Morris" userId="70c6f1a6-3d9c-40dc-abd7-ac4fa70f9b1e" providerId="ADAL" clId="{ED3C2931-8F23-DD44-93C2-F3CAF35D8599}" dt="2025-06-19T12:40:19.034" v="31"/>
          <ac:picMkLst>
            <pc:docMk/>
            <pc:sldMk cId="3057595735" sldId="267"/>
            <ac:picMk id="4" creationId="{32CCB4D3-E3AB-E9FA-EE2A-E17C265ADF8D}"/>
          </ac:picMkLst>
        </pc:picChg>
        <pc:picChg chg="mod">
          <ac:chgData name="Emma Morris" userId="70c6f1a6-3d9c-40dc-abd7-ac4fa70f9b1e" providerId="ADAL" clId="{ED3C2931-8F23-DD44-93C2-F3CAF35D8599}" dt="2025-06-19T12:41:45.562" v="62" actId="18613"/>
          <ac:picMkLst>
            <pc:docMk/>
            <pc:sldMk cId="3057595735" sldId="267"/>
            <ac:picMk id="5" creationId="{10572448-7A36-428E-87F4-9218A8E0C558}"/>
          </ac:picMkLst>
        </pc:picChg>
        <pc:picChg chg="mod modCrop">
          <ac:chgData name="Emma Morris" userId="70c6f1a6-3d9c-40dc-abd7-ac4fa70f9b1e" providerId="ADAL" clId="{ED3C2931-8F23-DD44-93C2-F3CAF35D8599}" dt="2025-06-19T12:42:20.471" v="73" actId="14100"/>
          <ac:picMkLst>
            <pc:docMk/>
            <pc:sldMk cId="3057595735" sldId="267"/>
            <ac:picMk id="6" creationId="{B2D98A19-2D7E-4F2D-BFA5-DAD6C279CB66}"/>
          </ac:picMkLst>
        </pc:picChg>
      </pc:sldChg>
      <pc:sldChg chg="addSp modSp">
        <pc:chgData name="Emma Morris" userId="70c6f1a6-3d9c-40dc-abd7-ac4fa70f9b1e" providerId="ADAL" clId="{ED3C2931-8F23-DD44-93C2-F3CAF35D8599}" dt="2025-06-19T12:40:27.376" v="36"/>
        <pc:sldMkLst>
          <pc:docMk/>
          <pc:sldMk cId="2913046844" sldId="268"/>
        </pc:sldMkLst>
        <pc:picChg chg="add mod">
          <ac:chgData name="Emma Morris" userId="70c6f1a6-3d9c-40dc-abd7-ac4fa70f9b1e" providerId="ADAL" clId="{ED3C2931-8F23-DD44-93C2-F3CAF35D8599}" dt="2025-06-19T12:40:27.376" v="36"/>
          <ac:picMkLst>
            <pc:docMk/>
            <pc:sldMk cId="2913046844" sldId="268"/>
            <ac:picMk id="3" creationId="{754E2E29-AE6A-A1A0-EED6-A628EFB12C08}"/>
          </ac:picMkLst>
        </pc:picChg>
      </pc:sldChg>
      <pc:sldChg chg="addSp modSp mod">
        <pc:chgData name="Emma Morris" userId="70c6f1a6-3d9c-40dc-abd7-ac4fa70f9b1e" providerId="ADAL" clId="{ED3C2931-8F23-DD44-93C2-F3CAF35D8599}" dt="2025-06-19T12:54:19.960" v="1540" actId="14100"/>
        <pc:sldMkLst>
          <pc:docMk/>
          <pc:sldMk cId="4118175381" sldId="269"/>
        </pc:sldMkLst>
        <pc:spChg chg="mod">
          <ac:chgData name="Emma Morris" userId="70c6f1a6-3d9c-40dc-abd7-ac4fa70f9b1e" providerId="ADAL" clId="{ED3C2931-8F23-DD44-93C2-F3CAF35D8599}" dt="2025-06-19T12:54:14.790" v="1538" actId="113"/>
          <ac:spMkLst>
            <pc:docMk/>
            <pc:sldMk cId="4118175381" sldId="269"/>
            <ac:spMk id="3" creationId="{30AF5D13-7850-8F01-BEF8-9F9EA2F36F63}"/>
          </ac:spMkLst>
        </pc:spChg>
        <pc:picChg chg="add mod">
          <ac:chgData name="Emma Morris" userId="70c6f1a6-3d9c-40dc-abd7-ac4fa70f9b1e" providerId="ADAL" clId="{ED3C2931-8F23-DD44-93C2-F3CAF35D8599}" dt="2025-06-19T12:40:25.735" v="35"/>
          <ac:picMkLst>
            <pc:docMk/>
            <pc:sldMk cId="4118175381" sldId="269"/>
            <ac:picMk id="4" creationId="{909FA681-ECE0-A482-8F08-3AB96C0F2520}"/>
          </ac:picMkLst>
        </pc:picChg>
        <pc:picChg chg="mod">
          <ac:chgData name="Emma Morris" userId="70c6f1a6-3d9c-40dc-abd7-ac4fa70f9b1e" providerId="ADAL" clId="{ED3C2931-8F23-DD44-93C2-F3CAF35D8599}" dt="2025-06-19T12:54:19.960" v="1540" actId="14100"/>
          <ac:picMkLst>
            <pc:docMk/>
            <pc:sldMk cId="4118175381" sldId="269"/>
            <ac:picMk id="5" creationId="{3685E10D-DB10-4361-7829-B26E37BA7067}"/>
          </ac:picMkLst>
        </pc:picChg>
      </pc:sldChg>
      <pc:sldChg chg="addSp modSp mod modAnim">
        <pc:chgData name="Emma Morris" userId="70c6f1a6-3d9c-40dc-abd7-ac4fa70f9b1e" providerId="ADAL" clId="{ED3C2931-8F23-DD44-93C2-F3CAF35D8599}" dt="2025-07-11T12:49:56.468" v="1763" actId="14100"/>
        <pc:sldMkLst>
          <pc:docMk/>
          <pc:sldMk cId="2576192874" sldId="270"/>
        </pc:sldMkLst>
        <pc:spChg chg="mod">
          <ac:chgData name="Emma Morris" userId="70c6f1a6-3d9c-40dc-abd7-ac4fa70f9b1e" providerId="ADAL" clId="{ED3C2931-8F23-DD44-93C2-F3CAF35D8599}" dt="2025-07-11T12:48:12.614" v="1749" actId="113"/>
          <ac:spMkLst>
            <pc:docMk/>
            <pc:sldMk cId="2576192874" sldId="270"/>
            <ac:spMk id="3" creationId="{9A53BB07-C1AC-0AE3-18A5-94DB6B96041C}"/>
          </ac:spMkLst>
        </pc:spChg>
        <pc:spChg chg="add mod">
          <ac:chgData name="Emma Morris" userId="70c6f1a6-3d9c-40dc-abd7-ac4fa70f9b1e" providerId="ADAL" clId="{ED3C2931-8F23-DD44-93C2-F3CAF35D8599}" dt="2025-07-11T12:48:49.303" v="1757" actId="1076"/>
          <ac:spMkLst>
            <pc:docMk/>
            <pc:sldMk cId="2576192874" sldId="270"/>
            <ac:spMk id="5" creationId="{A7DE6393-1A7F-360B-B4D7-D70EA3F26159}"/>
          </ac:spMkLst>
        </pc:spChg>
        <pc:spChg chg="mod">
          <ac:chgData name="Emma Morris" userId="70c6f1a6-3d9c-40dc-abd7-ac4fa70f9b1e" providerId="ADAL" clId="{ED3C2931-8F23-DD44-93C2-F3CAF35D8599}" dt="2025-07-11T12:48:21.908" v="1753" actId="1076"/>
          <ac:spMkLst>
            <pc:docMk/>
            <pc:sldMk cId="2576192874" sldId="270"/>
            <ac:spMk id="7" creationId="{B08B9906-F832-783D-FDF2-D95948519846}"/>
          </ac:spMkLst>
        </pc:spChg>
        <pc:picChg chg="add mod">
          <ac:chgData name="Emma Morris" userId="70c6f1a6-3d9c-40dc-abd7-ac4fa70f9b1e" providerId="ADAL" clId="{ED3C2931-8F23-DD44-93C2-F3CAF35D8599}" dt="2025-06-19T12:40:24.178" v="34"/>
          <ac:picMkLst>
            <pc:docMk/>
            <pc:sldMk cId="2576192874" sldId="270"/>
            <ac:picMk id="4" creationId="{C189C43B-D0A5-92B5-5298-725E6AA8F1A3}"/>
          </ac:picMkLst>
        </pc:picChg>
      </pc:sldChg>
      <pc:sldChg chg="addSp delSp modSp add mod">
        <pc:chgData name="Emma Morris" userId="70c6f1a6-3d9c-40dc-abd7-ac4fa70f9b1e" providerId="ADAL" clId="{ED3C2931-8F23-DD44-93C2-F3CAF35D8599}" dt="2025-06-19T12:40:39.257" v="40"/>
        <pc:sldMkLst>
          <pc:docMk/>
          <pc:sldMk cId="0" sldId="2134806099"/>
        </pc:sldMkLst>
        <pc:picChg chg="add mod">
          <ac:chgData name="Emma Morris" userId="70c6f1a6-3d9c-40dc-abd7-ac4fa70f9b1e" providerId="ADAL" clId="{ED3C2931-8F23-DD44-93C2-F3CAF35D8599}" dt="2025-06-19T12:40:39.257" v="40"/>
          <ac:picMkLst>
            <pc:docMk/>
            <pc:sldMk cId="0" sldId="2134806099"/>
            <ac:picMk id="3" creationId="{959FC233-187A-7321-9A8E-D3B3432E0061}"/>
          </ac:picMkLst>
        </pc:picChg>
      </pc:sldChg>
      <pc:sldChg chg="addSp delSp modSp mod modAnim">
        <pc:chgData name="Emma Morris" userId="70c6f1a6-3d9c-40dc-abd7-ac4fa70f9b1e" providerId="ADAL" clId="{ED3C2931-8F23-DD44-93C2-F3CAF35D8599}" dt="2025-07-11T12:47:17.011" v="1729" actId="1076"/>
        <pc:sldMkLst>
          <pc:docMk/>
          <pc:sldMk cId="2567110693" sldId="2134806100"/>
        </pc:sldMkLst>
      </pc:sldChg>
    </pc:docChg>
  </pc:docChgLst>
  <pc:docChgLst>
    <pc:chgData name="Kian Hoggarth" userId="e7fb141c-fe10-439f-8183-f0de9adebd8e" providerId="ADAL" clId="{A4C76BA3-B820-4124-9C0C-781D5864020A}"/>
    <pc:docChg chg="undo custSel modSld">
      <pc:chgData name="Kian Hoggarth" userId="e7fb141c-fe10-439f-8183-f0de9adebd8e" providerId="ADAL" clId="{A4C76BA3-B820-4124-9C0C-781D5864020A}" dt="2025-08-07T14:46:30.130" v="60" actId="207"/>
      <pc:docMkLst>
        <pc:docMk/>
      </pc:docMkLst>
      <pc:sldChg chg="delSp modSp mod delAnim">
        <pc:chgData name="Kian Hoggarth" userId="e7fb141c-fe10-439f-8183-f0de9adebd8e" providerId="ADAL" clId="{A4C76BA3-B820-4124-9C0C-781D5864020A}" dt="2025-08-07T14:46:30.130" v="60" actId="207"/>
        <pc:sldMkLst>
          <pc:docMk/>
          <pc:sldMk cId="2576192874" sldId="270"/>
        </pc:sldMkLst>
        <pc:spChg chg="mod">
          <ac:chgData name="Kian Hoggarth" userId="e7fb141c-fe10-439f-8183-f0de9adebd8e" providerId="ADAL" clId="{A4C76BA3-B820-4124-9C0C-781D5864020A}" dt="2025-08-07T14:46:04.912" v="45" actId="207"/>
          <ac:spMkLst>
            <pc:docMk/>
            <pc:sldMk cId="2576192874" sldId="270"/>
            <ac:spMk id="5" creationId="{A7DE6393-1A7F-360B-B4D7-D70EA3F26159}"/>
          </ac:spMkLst>
        </pc:spChg>
        <pc:spChg chg="mod">
          <ac:chgData name="Kian Hoggarth" userId="e7fb141c-fe10-439f-8183-f0de9adebd8e" providerId="ADAL" clId="{A4C76BA3-B820-4124-9C0C-781D5864020A}" dt="2025-08-07T14:46:30.130" v="60" actId="207"/>
          <ac:spMkLst>
            <pc:docMk/>
            <pc:sldMk cId="2576192874" sldId="270"/>
            <ac:spMk id="7" creationId="{B08B9906-F832-783D-FDF2-D95948519846}"/>
          </ac:spMkLst>
        </pc:spChg>
        <pc:picChg chg="del mod">
          <ac:chgData name="Kian Hoggarth" userId="e7fb141c-fe10-439f-8183-f0de9adebd8e" providerId="ADAL" clId="{A4C76BA3-B820-4124-9C0C-781D5864020A}" dt="2025-08-07T14:45:34.744" v="29" actId="478"/>
          <ac:picMkLst>
            <pc:docMk/>
            <pc:sldMk cId="2576192874" sldId="270"/>
            <ac:picMk id="6" creationId="{8C250392-69C5-9CC4-0628-CD214B7AC4C1}"/>
          </ac:picMkLst>
        </pc:picChg>
        <pc:picChg chg="del">
          <ac:chgData name="Kian Hoggarth" userId="e7fb141c-fe10-439f-8183-f0de9adebd8e" providerId="ADAL" clId="{A4C76BA3-B820-4124-9C0C-781D5864020A}" dt="2025-08-07T14:45:35.723" v="30" actId="478"/>
          <ac:picMkLst>
            <pc:docMk/>
            <pc:sldMk cId="2576192874" sldId="270"/>
            <ac:picMk id="8" creationId="{BE3DC671-7512-FF94-4B5A-2F5AB360FD27}"/>
          </ac:picMkLst>
        </pc:picChg>
      </pc:sldChg>
      <pc:sldChg chg="addSp delSp modSp mod delAnim">
        <pc:chgData name="Kian Hoggarth" userId="e7fb141c-fe10-439f-8183-f0de9adebd8e" providerId="ADAL" clId="{A4C76BA3-B820-4124-9C0C-781D5864020A}" dt="2025-08-07T14:44:05.124" v="28" actId="1076"/>
        <pc:sldMkLst>
          <pc:docMk/>
          <pc:sldMk cId="2567110693" sldId="2134806100"/>
        </pc:sldMkLst>
        <pc:spChg chg="add mod">
          <ac:chgData name="Kian Hoggarth" userId="e7fb141c-fe10-439f-8183-f0de9adebd8e" providerId="ADAL" clId="{A4C76BA3-B820-4124-9C0C-781D5864020A}" dt="2025-08-07T14:44:05.124" v="28" actId="1076"/>
          <ac:spMkLst>
            <pc:docMk/>
            <pc:sldMk cId="2567110693" sldId="2134806100"/>
            <ac:spMk id="5" creationId="{9803E32A-4F64-E06E-AE37-AE2A40522A49}"/>
          </ac:spMkLst>
        </pc:spChg>
        <pc:picChg chg="del">
          <ac:chgData name="Kian Hoggarth" userId="e7fb141c-fe10-439f-8183-f0de9adebd8e" providerId="ADAL" clId="{A4C76BA3-B820-4124-9C0C-781D5864020A}" dt="2025-08-07T14:43:27.958" v="4" actId="478"/>
          <ac:picMkLst>
            <pc:docMk/>
            <pc:sldMk cId="2567110693" sldId="2134806100"/>
            <ac:picMk id="3" creationId="{77A1DA2D-41BC-AA9B-8738-9EDE9DA1369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6DF3E-67E5-AF46-A64E-8E6F44BB3343}" type="datetimeFigureOut">
              <a:rPr lang="en-US" smtClean="0"/>
              <a:t>8/7/2025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E68B6-70F9-1741-AA7C-484697655DD4}" type="slidenum">
              <a:rPr lang="en-US" smtClean="0"/>
              <a:t>‹#›</a:t>
            </a:fld>
            <a:endParaRPr lang="en-US"/>
          </a:p>
        </p:txBody>
      </p:sp>
    </p:spTree>
    <p:extLst>
      <p:ext uri="{BB962C8B-B14F-4D97-AF65-F5344CB8AC3E}">
        <p14:creationId xmlns:p14="http://schemas.microsoft.com/office/powerpoint/2010/main" val="1405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h0mtaNqRdu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Redefining what's possible - YouTube</a:t>
            </a:r>
            <a:endParaRPr lang="en-GB" dirty="0"/>
          </a:p>
          <a:p>
            <a:endParaRPr lang="en-GB" dirty="0"/>
          </a:p>
        </p:txBody>
      </p:sp>
      <p:sp>
        <p:nvSpPr>
          <p:cNvPr id="4" name="Slide Number Placeholder 3"/>
          <p:cNvSpPr>
            <a:spLocks noGrp="1"/>
          </p:cNvSpPr>
          <p:nvPr>
            <p:ph type="sldNum" sz="quarter" idx="5"/>
          </p:nvPr>
        </p:nvSpPr>
        <p:spPr/>
        <p:txBody>
          <a:bodyPr/>
          <a:lstStyle/>
          <a:p>
            <a:fld id="{2F1E68B6-70F9-1741-AA7C-484697655DD4}" type="slidenum">
              <a:rPr lang="en-US" smtClean="0"/>
              <a:t>2</a:t>
            </a:fld>
            <a:endParaRPr lang="en-US"/>
          </a:p>
        </p:txBody>
      </p:sp>
    </p:spTree>
    <p:extLst>
      <p:ext uri="{BB962C8B-B14F-4D97-AF65-F5344CB8AC3E}">
        <p14:creationId xmlns:p14="http://schemas.microsoft.com/office/powerpoint/2010/main" val="240151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Job roles suggested may include: </a:t>
            </a:r>
          </a:p>
          <a:p>
            <a:r>
              <a:rPr lang="en-GB" dirty="0"/>
              <a:t>Project Manager</a:t>
            </a:r>
          </a:p>
          <a:p>
            <a:r>
              <a:rPr lang="en-GB" dirty="0"/>
              <a:t>Site Manager / Construction Manager</a:t>
            </a:r>
          </a:p>
          <a:p>
            <a:r>
              <a:rPr lang="en-GB" dirty="0"/>
              <a:t>Civil Engineer</a:t>
            </a:r>
          </a:p>
          <a:p>
            <a:r>
              <a:rPr lang="en-GB" dirty="0"/>
              <a:t>Surveyor / Land Surveyor</a:t>
            </a:r>
          </a:p>
          <a:p>
            <a:r>
              <a:rPr lang="en-GB" dirty="0"/>
              <a:t>Urban Planner</a:t>
            </a:r>
          </a:p>
          <a:p>
            <a:r>
              <a:rPr lang="en-GB" dirty="0"/>
              <a:t>Environmental Engineer</a:t>
            </a:r>
          </a:p>
          <a:p>
            <a:r>
              <a:rPr lang="en-GB" dirty="0"/>
              <a:t>Health and Safety Officer</a:t>
            </a:r>
          </a:p>
          <a:p>
            <a:r>
              <a:rPr lang="en-GB" dirty="0"/>
              <a:t>Geotechnical Engineer</a:t>
            </a:r>
          </a:p>
          <a:p>
            <a:r>
              <a:rPr lang="en-GB" dirty="0"/>
              <a:t>Structural Engineer</a:t>
            </a:r>
          </a:p>
          <a:p>
            <a:r>
              <a:rPr lang="en-GB" dirty="0"/>
              <a:t>Traffic Engineer</a:t>
            </a:r>
          </a:p>
          <a:p>
            <a:r>
              <a:rPr lang="en-GB" dirty="0"/>
              <a:t>CAD Technician / Draftsperson</a:t>
            </a:r>
          </a:p>
          <a:p>
            <a:r>
              <a:rPr lang="en-GB" dirty="0"/>
              <a:t>Quantity Surveyor</a:t>
            </a:r>
          </a:p>
          <a:p>
            <a:r>
              <a:rPr lang="en-GB" dirty="0"/>
              <a:t>Excavator Operator</a:t>
            </a:r>
          </a:p>
          <a:p>
            <a:r>
              <a:rPr lang="en-GB" dirty="0"/>
              <a:t>Bulldozer Operator</a:t>
            </a:r>
          </a:p>
          <a:p>
            <a:r>
              <a:rPr lang="en-GB" dirty="0"/>
              <a:t>Grader Operator</a:t>
            </a:r>
          </a:p>
          <a:p>
            <a:r>
              <a:rPr lang="en-GB" dirty="0"/>
              <a:t>Asphalt / Bitumen Worker</a:t>
            </a:r>
          </a:p>
          <a:p>
            <a:r>
              <a:rPr lang="en-GB" dirty="0"/>
              <a:t>Concrete Worker / Finisher</a:t>
            </a:r>
          </a:p>
          <a:p>
            <a:r>
              <a:rPr lang="en-GB" dirty="0"/>
              <a:t>Paving Machine Operator</a:t>
            </a:r>
          </a:p>
          <a:p>
            <a:r>
              <a:rPr lang="en-GB" dirty="0"/>
              <a:t>Truck Driver</a:t>
            </a:r>
          </a:p>
          <a:p>
            <a:r>
              <a:rPr lang="en-GB" dirty="0"/>
              <a:t>General Labourer</a:t>
            </a:r>
          </a:p>
          <a:p>
            <a:r>
              <a:rPr lang="en-GB" dirty="0"/>
              <a:t>Flagger / Traffic Controller</a:t>
            </a:r>
          </a:p>
          <a:p>
            <a:r>
              <a:rPr lang="en-GB" dirty="0"/>
              <a:t>Pipe Layer / Drainage Worker</a:t>
            </a:r>
          </a:p>
          <a:p>
            <a:r>
              <a:rPr lang="en-GB" dirty="0"/>
              <a:t>Electrician</a:t>
            </a:r>
          </a:p>
          <a:p>
            <a:r>
              <a:rPr lang="en-GB" dirty="0"/>
              <a:t>Utility Coordinator</a:t>
            </a:r>
          </a:p>
          <a:p>
            <a:r>
              <a:rPr lang="en-GB" dirty="0"/>
              <a:t>Sign Installer</a:t>
            </a:r>
          </a:p>
          <a:p>
            <a:r>
              <a:rPr lang="en-GB" dirty="0"/>
              <a:t>Quality Control Inspector</a:t>
            </a:r>
          </a:p>
          <a:p>
            <a:r>
              <a:rPr lang="en-GB" dirty="0"/>
              <a:t>Inspector / Clerk of Works</a:t>
            </a:r>
          </a:p>
          <a:p>
            <a:r>
              <a:rPr lang="en-GB" dirty="0"/>
              <a:t>Environmental Monitor</a:t>
            </a:r>
          </a:p>
          <a:p>
            <a:endParaRPr lang="en-GB" dirty="0"/>
          </a:p>
        </p:txBody>
      </p:sp>
      <p:sp>
        <p:nvSpPr>
          <p:cNvPr id="4" name="Slide Number Placeholder 3"/>
          <p:cNvSpPr>
            <a:spLocks noGrp="1"/>
          </p:cNvSpPr>
          <p:nvPr>
            <p:ph type="sldNum" sz="quarter" idx="5"/>
          </p:nvPr>
        </p:nvSpPr>
        <p:spPr/>
        <p:txBody>
          <a:bodyPr/>
          <a:lstStyle/>
          <a:p>
            <a:fld id="{2F1E68B6-70F9-1741-AA7C-484697655DD4}" type="slidenum">
              <a:rPr lang="en-US" smtClean="0"/>
              <a:t>4</a:t>
            </a:fld>
            <a:endParaRPr lang="en-US"/>
          </a:p>
        </p:txBody>
      </p:sp>
    </p:spTree>
    <p:extLst>
      <p:ext uri="{BB962C8B-B14F-4D97-AF65-F5344CB8AC3E}">
        <p14:creationId xmlns:p14="http://schemas.microsoft.com/office/powerpoint/2010/main" val="204405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lank">
    <p:bg>
      <p:bgPr>
        <a:solidFill>
          <a:schemeClr val="accent3"/>
        </a:soli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CA983368-791D-BC47-4FCE-93DCABC7997B}"/>
              </a:ext>
            </a:extLst>
          </p:cNvPr>
          <p:cNvSpPr>
            <a:spLocks noGrp="1"/>
          </p:cNvSpPr>
          <p:nvPr>
            <p:ph type="title" hasCustomPrompt="1"/>
          </p:nvPr>
        </p:nvSpPr>
        <p:spPr>
          <a:xfrm>
            <a:off x="334108" y="1947741"/>
            <a:ext cx="4329967" cy="1961651"/>
          </a:xfrm>
          <a:prstGeom prst="rect">
            <a:avLst/>
          </a:prstGeom>
        </p:spPr>
        <p:txBody>
          <a:bodyPr/>
          <a:lstStyle>
            <a:lvl1pPr>
              <a:defRPr sz="4400" b="0" i="0">
                <a:solidFill>
                  <a:schemeClr val="bg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presentation title</a:t>
            </a:r>
            <a:endParaRPr lang="en-US" dirty="0"/>
          </a:p>
        </p:txBody>
      </p:sp>
      <p:sp>
        <p:nvSpPr>
          <p:cNvPr id="5" name="Text Placeholder 14">
            <a:extLst>
              <a:ext uri="{FF2B5EF4-FFF2-40B4-BE49-F238E27FC236}">
                <a16:creationId xmlns:a16="http://schemas.microsoft.com/office/drawing/2014/main" id="{CD7B4470-F057-577C-08F8-270EC8E7C979}"/>
              </a:ext>
            </a:extLst>
          </p:cNvPr>
          <p:cNvSpPr>
            <a:spLocks noGrp="1"/>
          </p:cNvSpPr>
          <p:nvPr>
            <p:ph type="body" sz="quarter" idx="10" hasCustomPrompt="1"/>
          </p:nvPr>
        </p:nvSpPr>
        <p:spPr>
          <a:xfrm>
            <a:off x="333418" y="4395789"/>
            <a:ext cx="4330657" cy="428004"/>
          </a:xfrm>
          <a:prstGeom prst="rect">
            <a:avLst/>
          </a:prstGeom>
        </p:spPr>
        <p:txBody>
          <a:bodyPr/>
          <a:lstStyle>
            <a:lvl1pPr marL="0" indent="0" algn="l">
              <a:lnSpc>
                <a:spcPct val="150000"/>
              </a:lnSpc>
              <a:buNone/>
              <a:defRPr b="0" i="0" baseline="30000">
                <a:solidFill>
                  <a:schemeClr val="bg1"/>
                </a:solidFill>
                <a:latin typeface="Inter" panose="02000503000000020004" pitchFamily="2" charset="0"/>
                <a:ea typeface="Inter" panose="02000503000000020004" pitchFamily="2" charset="0"/>
                <a:cs typeface="Arial" panose="020B0604020202020204" pitchFamily="34" charset="0"/>
              </a:defRPr>
            </a:lvl1pPr>
          </a:lstStyle>
          <a:p>
            <a:pPr lvl="0"/>
            <a:r>
              <a:rPr lang="en-GB" dirty="0"/>
              <a:t>Insert date or sub-title</a:t>
            </a:r>
            <a:endParaRPr lang="en-US" dirty="0"/>
          </a:p>
        </p:txBody>
      </p:sp>
    </p:spTree>
    <p:extLst>
      <p:ext uri="{BB962C8B-B14F-4D97-AF65-F5344CB8AC3E}">
        <p14:creationId xmlns:p14="http://schemas.microsoft.com/office/powerpoint/2010/main" val="127736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rgundy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dirty="0"/>
              <a:t>Insert image here</a:t>
            </a:r>
          </a:p>
        </p:txBody>
      </p:sp>
    </p:spTree>
    <p:extLst>
      <p:ext uri="{BB962C8B-B14F-4D97-AF65-F5344CB8AC3E}">
        <p14:creationId xmlns:p14="http://schemas.microsoft.com/office/powerpoint/2010/main" val="140319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rgundy - Half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096000" y="1"/>
            <a:ext cx="6095999" cy="6857999"/>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dirty="0"/>
              <a:t>Insert image here</a:t>
            </a:r>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Tree>
    <p:extLst>
      <p:ext uri="{BB962C8B-B14F-4D97-AF65-F5344CB8AC3E}">
        <p14:creationId xmlns:p14="http://schemas.microsoft.com/office/powerpoint/2010/main" val="263704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rgundy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dirty="0"/>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230171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rgundy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dirty="0"/>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dirty="0"/>
              <a:t>Insert image here</a:t>
            </a:r>
          </a:p>
        </p:txBody>
      </p:sp>
    </p:spTree>
    <p:extLst>
      <p:ext uri="{BB962C8B-B14F-4D97-AF65-F5344CB8AC3E}">
        <p14:creationId xmlns:p14="http://schemas.microsoft.com/office/powerpoint/2010/main" val="3674291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lac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152082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lac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45E9695B-A816-3467-1D5D-7344C8D70FFC}"/>
              </a:ext>
            </a:extLst>
          </p:cNvPr>
          <p:cNvSpPr txBox="1">
            <a:spLocks/>
          </p:cNvSpPr>
          <p:nvPr userDrawn="1"/>
        </p:nvSpPr>
        <p:spPr>
          <a:xfrm>
            <a:off x="334107" y="2740221"/>
            <a:ext cx="11486417" cy="821585"/>
          </a:xfrm>
          <a:prstGeom prst="rect">
            <a:avLst/>
          </a:prstGeom>
        </p:spPr>
        <p:txBody>
          <a:bodyPr lIns="90000"/>
          <a:lstStyle>
            <a:lvl1pPr algn="l" defTabSz="914400" rtl="0" eaLnBrk="1" latinLnBrk="0" hangingPunct="1">
              <a:lnSpc>
                <a:spcPct val="90000"/>
              </a:lnSpc>
              <a:spcBef>
                <a:spcPct val="0"/>
              </a:spcBef>
              <a:buNone/>
              <a:defRPr sz="6000" b="0" i="0" kern="120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solidFill>
                  <a:srgbClr val="3E1A1C"/>
                </a:solidFill>
              </a:rPr>
              <a:t>Click to insert slide title</a:t>
            </a:r>
            <a:endParaRPr lang="en-US" dirty="0">
              <a:solidFill>
                <a:srgbClr val="3E1A1C"/>
              </a:solidFill>
            </a:endParaRPr>
          </a:p>
        </p:txBody>
      </p:sp>
      <p:sp>
        <p:nvSpPr>
          <p:cNvPr id="6" name="Text Placeholder 4">
            <a:extLst>
              <a:ext uri="{FF2B5EF4-FFF2-40B4-BE49-F238E27FC236}">
                <a16:creationId xmlns:a16="http://schemas.microsoft.com/office/drawing/2014/main" id="{7AB3040B-93A5-A700-C71F-D1A7E56A1499}"/>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881744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lac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49768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lac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16605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lac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2076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lac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Tree>
    <p:extLst>
      <p:ext uri="{BB962C8B-B14F-4D97-AF65-F5344CB8AC3E}">
        <p14:creationId xmlns:p14="http://schemas.microsoft.com/office/powerpoint/2010/main" val="19621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Blank - White Text">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2F0F4649-74F2-0B6F-C33D-5D3646814BF7}"/>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4" name="Text Placeholder 14">
            <a:extLst>
              <a:ext uri="{FF2B5EF4-FFF2-40B4-BE49-F238E27FC236}">
                <a16:creationId xmlns:a16="http://schemas.microsoft.com/office/drawing/2014/main" id="{B1347F01-C180-C1E6-46F6-5FB68BA5E313}"/>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Tree>
    <p:extLst>
      <p:ext uri="{BB962C8B-B14F-4D97-AF65-F5344CB8AC3E}">
        <p14:creationId xmlns:p14="http://schemas.microsoft.com/office/powerpoint/2010/main" val="2400963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lac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Tree>
    <p:extLst>
      <p:ext uri="{BB962C8B-B14F-4D97-AF65-F5344CB8AC3E}">
        <p14:creationId xmlns:p14="http://schemas.microsoft.com/office/powerpoint/2010/main" val="262889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lac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2515001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lac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Tree>
    <p:extLst>
      <p:ext uri="{BB962C8B-B14F-4D97-AF65-F5344CB8AC3E}">
        <p14:creationId xmlns:p14="http://schemas.microsoft.com/office/powerpoint/2010/main" val="2816191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2087976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9AAC5967-3932-87D1-FAC2-5F47055A9791}"/>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rgbClr val="3E1A1C"/>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
        <p:nvSpPr>
          <p:cNvPr id="4" name="Text Placeholder 4">
            <a:extLst>
              <a:ext uri="{FF2B5EF4-FFF2-40B4-BE49-F238E27FC236}">
                <a16:creationId xmlns:a16="http://schemas.microsoft.com/office/drawing/2014/main" id="{203DFE83-F7FA-88A8-5798-55650192D2FA}"/>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3219846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2549884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69341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07684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Tree>
    <p:extLst>
      <p:ext uri="{BB962C8B-B14F-4D97-AF65-F5344CB8AC3E}">
        <p14:creationId xmlns:p14="http://schemas.microsoft.com/office/powerpoint/2010/main" val="2414443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en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Tree>
    <p:extLst>
      <p:ext uri="{BB962C8B-B14F-4D97-AF65-F5344CB8AC3E}">
        <p14:creationId xmlns:p14="http://schemas.microsoft.com/office/powerpoint/2010/main" val="204736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ank - Dark Text Right">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2F0F4649-74F2-0B6F-C33D-5D3646814BF7}"/>
              </a:ext>
            </a:extLst>
          </p:cNvPr>
          <p:cNvSpPr>
            <a:spLocks noGrp="1"/>
          </p:cNvSpPr>
          <p:nvPr>
            <p:ph type="title" hasCustomPrompt="1"/>
          </p:nvPr>
        </p:nvSpPr>
        <p:spPr>
          <a:xfrm>
            <a:off x="7716382"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4" name="Text Placeholder 14">
            <a:extLst>
              <a:ext uri="{FF2B5EF4-FFF2-40B4-BE49-F238E27FC236}">
                <a16:creationId xmlns:a16="http://schemas.microsoft.com/office/drawing/2014/main" id="{B1347F01-C180-C1E6-46F6-5FB68BA5E313}"/>
              </a:ext>
            </a:extLst>
          </p:cNvPr>
          <p:cNvSpPr>
            <a:spLocks noGrp="1"/>
          </p:cNvSpPr>
          <p:nvPr>
            <p:ph type="body" sz="quarter" idx="10"/>
          </p:nvPr>
        </p:nvSpPr>
        <p:spPr>
          <a:xfrm>
            <a:off x="7716382"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Tree>
    <p:extLst>
      <p:ext uri="{BB962C8B-B14F-4D97-AF65-F5344CB8AC3E}">
        <p14:creationId xmlns:p14="http://schemas.microsoft.com/office/powerpoint/2010/main" val="2991885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153306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Tree>
    <p:extLst>
      <p:ext uri="{BB962C8B-B14F-4D97-AF65-F5344CB8AC3E}">
        <p14:creationId xmlns:p14="http://schemas.microsoft.com/office/powerpoint/2010/main" val="1984987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2479614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447013DF-0AB3-5ABC-605E-68D9CB966343}"/>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
        <p:nvSpPr>
          <p:cNvPr id="4" name="Text Placeholder 4">
            <a:extLst>
              <a:ext uri="{FF2B5EF4-FFF2-40B4-BE49-F238E27FC236}">
                <a16:creationId xmlns:a16="http://schemas.microsoft.com/office/drawing/2014/main" id="{B3AC1927-5E8B-B482-9381-201C461F044D}"/>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77240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2701870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y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97672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y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01022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Tree>
    <p:extLst>
      <p:ext uri="{BB962C8B-B14F-4D97-AF65-F5344CB8AC3E}">
        <p14:creationId xmlns:p14="http://schemas.microsoft.com/office/powerpoint/2010/main" val="678908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y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Tree>
    <p:extLst>
      <p:ext uri="{BB962C8B-B14F-4D97-AF65-F5344CB8AC3E}">
        <p14:creationId xmlns:p14="http://schemas.microsoft.com/office/powerpoint/2010/main" val="659386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y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14148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rgundy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2816498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y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Tree>
    <p:extLst>
      <p:ext uri="{BB962C8B-B14F-4D97-AF65-F5344CB8AC3E}">
        <p14:creationId xmlns:p14="http://schemas.microsoft.com/office/powerpoint/2010/main" val="127561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 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211005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C204732C-265A-94C8-25F3-EEC1F3CDC4B0}"/>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
        <p:nvSpPr>
          <p:cNvPr id="4" name="Text Placeholder 4">
            <a:extLst>
              <a:ext uri="{FF2B5EF4-FFF2-40B4-BE49-F238E27FC236}">
                <a16:creationId xmlns:a16="http://schemas.microsoft.com/office/drawing/2014/main" id="{44B98717-7CF9-3D5D-CB7F-339CA215F5BB}"/>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010328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3042721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70781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5454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Tree>
    <p:extLst>
      <p:ext uri="{BB962C8B-B14F-4D97-AF65-F5344CB8AC3E}">
        <p14:creationId xmlns:p14="http://schemas.microsoft.com/office/powerpoint/2010/main" val="3378072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 1 Column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Tree>
    <p:extLst>
      <p:ext uri="{BB962C8B-B14F-4D97-AF65-F5344CB8AC3E}">
        <p14:creationId xmlns:p14="http://schemas.microsoft.com/office/powerpoint/2010/main" val="972708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White - Half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095999" y="0"/>
            <a:ext cx="6096001" cy="6857999"/>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Tree>
    <p:extLst>
      <p:ext uri="{BB962C8B-B14F-4D97-AF65-F5344CB8AC3E}">
        <p14:creationId xmlns:p14="http://schemas.microsoft.com/office/powerpoint/2010/main" val="2905682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 Title Only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24324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rgundy - Nam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EC133333-399C-C05D-CC91-93E6930645CE}"/>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
        <p:nvSpPr>
          <p:cNvPr id="4" name="Text Placeholder 4">
            <a:extLst>
              <a:ext uri="{FF2B5EF4-FFF2-40B4-BE49-F238E27FC236}">
                <a16:creationId xmlns:a16="http://schemas.microsoft.com/office/drawing/2014/main" id="{C803DDF7-D5E7-0693-0023-C971E99CE738}"/>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chemeClr val="bg1"/>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048145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 Title Only - 2 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dirty="0"/>
              <a:t>Insert image here</a:t>
            </a:r>
          </a:p>
        </p:txBody>
      </p:sp>
    </p:spTree>
    <p:extLst>
      <p:ext uri="{BB962C8B-B14F-4D97-AF65-F5344CB8AC3E}">
        <p14:creationId xmlns:p14="http://schemas.microsoft.com/office/powerpoint/2010/main" val="4150331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13DFD72A-8F3F-0894-6A6B-C44DB8C0C1A3}"/>
              </a:ext>
            </a:extLst>
          </p:cNvPr>
          <p:cNvSpPr>
            <a:spLocks noGrp="1"/>
          </p:cNvSpPr>
          <p:nvPr>
            <p:ph type="title" hasCustomPrompt="1"/>
          </p:nvPr>
        </p:nvSpPr>
        <p:spPr>
          <a:xfrm>
            <a:off x="334108" y="2572795"/>
            <a:ext cx="10515600"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Thank you</a:t>
            </a:r>
            <a:endParaRPr lang="en-US" dirty="0"/>
          </a:p>
        </p:txBody>
      </p:sp>
      <p:sp>
        <p:nvSpPr>
          <p:cNvPr id="3" name="TextBox 2">
            <a:extLst>
              <a:ext uri="{FF2B5EF4-FFF2-40B4-BE49-F238E27FC236}">
                <a16:creationId xmlns:a16="http://schemas.microsoft.com/office/drawing/2014/main" id="{1655E2D0-8BC2-894A-6BA1-591F5BF4DC60}"/>
              </a:ext>
            </a:extLst>
          </p:cNvPr>
          <p:cNvSpPr txBox="1"/>
          <p:nvPr userDrawn="1"/>
        </p:nvSpPr>
        <p:spPr>
          <a:xfrm>
            <a:off x="333375" y="3859295"/>
            <a:ext cx="5351808" cy="1815882"/>
          </a:xfrm>
          <a:prstGeom prst="rect">
            <a:avLst/>
          </a:prstGeom>
          <a:noFill/>
        </p:spPr>
        <p:txBody>
          <a:bodyPr wrap="square" rtlCol="0">
            <a:spAutoFit/>
          </a:bodyPr>
          <a:lstStyle/>
          <a:p>
            <a:pPr lvl="0"/>
            <a:r>
              <a:rPr lang="en-GB" sz="1400" b="0" i="0" dirty="0">
                <a:solidFill>
                  <a:schemeClr val="bg1"/>
                </a:solidFill>
                <a:latin typeface="Inter" panose="02000503000000020004" pitchFamily="2" charset="0"/>
                <a:ea typeface="Inter" panose="02000503000000020004" pitchFamily="2" charset="0"/>
                <a:cs typeface="Arial" panose="020B0604020202020204" pitchFamily="34" charset="0"/>
              </a:rPr>
              <a:t>Teesside Airport Business Suite</a:t>
            </a:r>
          </a:p>
          <a:p>
            <a:pPr lvl="0"/>
            <a:r>
              <a:rPr lang="en-GB" sz="1400" b="0" i="0" dirty="0">
                <a:solidFill>
                  <a:schemeClr val="bg1"/>
                </a:solidFill>
                <a:latin typeface="Inter" panose="02000503000000020004" pitchFamily="2" charset="0"/>
                <a:ea typeface="Inter" panose="02000503000000020004" pitchFamily="2" charset="0"/>
                <a:cs typeface="Arial" panose="020B0604020202020204" pitchFamily="34" charset="0"/>
              </a:rPr>
              <a:t>Teesside International Airport</a:t>
            </a:r>
          </a:p>
          <a:p>
            <a:pPr lvl="0"/>
            <a:r>
              <a:rPr lang="en-GB" sz="1400" b="0" i="0" dirty="0">
                <a:solidFill>
                  <a:schemeClr val="bg1"/>
                </a:solidFill>
                <a:latin typeface="Inter" panose="02000503000000020004" pitchFamily="2" charset="0"/>
                <a:ea typeface="Inter" panose="02000503000000020004" pitchFamily="2" charset="0"/>
                <a:cs typeface="Arial" panose="020B0604020202020204" pitchFamily="34" charset="0"/>
              </a:rPr>
              <a:t>Darlington DL2 1NJ</a:t>
            </a:r>
          </a:p>
          <a:p>
            <a:pPr lvl="0"/>
            <a:endParaRPr lang="en-GB" sz="1400" b="0" i="0" dirty="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dirty="0">
                <a:solidFill>
                  <a:schemeClr val="bg1"/>
                </a:solidFill>
                <a:latin typeface="Inter" panose="02000503000000020004" pitchFamily="2" charset="0"/>
                <a:ea typeface="Inter" panose="02000503000000020004" pitchFamily="2" charset="0"/>
                <a:cs typeface="Arial" panose="020B0604020202020204" pitchFamily="34" charset="0"/>
              </a:rPr>
              <a:t>01325 </a:t>
            </a:r>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792 600</a:t>
            </a:r>
            <a:endParaRPr lang="en-GB" sz="1400" b="0" i="0" dirty="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dirty="0" err="1">
                <a:solidFill>
                  <a:schemeClr val="bg1"/>
                </a:solidFill>
                <a:latin typeface="Inter" panose="02000503000000020004" pitchFamily="2" charset="0"/>
                <a:ea typeface="Inter" panose="02000503000000020004" pitchFamily="2" charset="0"/>
                <a:cs typeface="Arial" panose="020B0604020202020204" pitchFamily="34" charset="0"/>
              </a:rPr>
              <a:t>www.teesvalley-ca.gov.uk</a:t>
            </a:r>
            <a:endParaRPr lang="en-GB" sz="1400" b="0" i="0" dirty="0">
              <a:solidFill>
                <a:schemeClr val="bg1"/>
              </a:solidFill>
              <a:latin typeface="Inter" panose="02000503000000020004" pitchFamily="2" charset="0"/>
              <a:ea typeface="Inter" panose="02000503000000020004" pitchFamily="2" charset="0"/>
              <a:cs typeface="Arial" panose="020B0604020202020204" pitchFamily="34" charset="0"/>
            </a:endParaRPr>
          </a:p>
          <a:p>
            <a:pPr lvl="0"/>
            <a:endParaRPr lang="en-GB" sz="1400" b="0" i="0" dirty="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dirty="0">
                <a:solidFill>
                  <a:schemeClr val="bg1"/>
                </a:solidFill>
                <a:latin typeface="Inter" panose="02000503000000020004" pitchFamily="2" charset="0"/>
                <a:ea typeface="Inter" panose="02000503000000020004" pitchFamily="2" charset="0"/>
                <a:cs typeface="Arial" panose="020B0604020202020204" pitchFamily="34" charset="0"/>
              </a:rPr>
              <a:t>Follow us </a:t>
            </a:r>
            <a:r>
              <a:rPr lang="en-GB" sz="1400" b="0" i="0" dirty="0">
                <a:solidFill>
                  <a:schemeClr val="accent1"/>
                </a:solidFill>
                <a:latin typeface="Inter" panose="02000503000000020004" pitchFamily="2" charset="0"/>
                <a:ea typeface="Inter" panose="02000503000000020004" pitchFamily="2" charset="0"/>
                <a:cs typeface="Arial" panose="020B0604020202020204" pitchFamily="34" charset="0"/>
              </a:rPr>
              <a:t>@</a:t>
            </a:r>
            <a:r>
              <a:rPr lang="en-GB" sz="1400" b="0" i="0" dirty="0" err="1">
                <a:solidFill>
                  <a:schemeClr val="accent1"/>
                </a:solidFill>
                <a:latin typeface="Inter" panose="02000503000000020004" pitchFamily="2" charset="0"/>
                <a:ea typeface="Inter" panose="02000503000000020004" pitchFamily="2" charset="0"/>
                <a:cs typeface="Arial" panose="020B0604020202020204" pitchFamily="34" charset="0"/>
              </a:rPr>
              <a:t>TeesValleyCA</a:t>
            </a:r>
            <a:endParaRPr lang="en-GB" sz="1400" b="0" i="0" dirty="0">
              <a:solidFill>
                <a:schemeClr val="accent1"/>
              </a:solidFill>
              <a:latin typeface="Inter" panose="02000503000000020004" pitchFamily="2"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42807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rgundy - Text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Tree>
    <p:extLst>
      <p:ext uri="{BB962C8B-B14F-4D97-AF65-F5344CB8AC3E}">
        <p14:creationId xmlns:p14="http://schemas.microsoft.com/office/powerpoint/2010/main" val="255881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rgundy - 2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 slide title</a:t>
            </a:r>
            <a:endParaRPr lang="en-US" dirty="0"/>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5391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rgundy - 2 Columns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6572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rgundy - 1 Column - 2 Line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dirty="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dirty="0"/>
              <a:t>Click to insert</a:t>
            </a:r>
            <a:br>
              <a:rPr lang="en-GB" dirty="0"/>
            </a:br>
            <a:r>
              <a:rPr lang="en-GB" dirty="0"/>
              <a:t>slide title</a:t>
            </a:r>
            <a:endParaRPr lang="en-US" dirty="0"/>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dirty="0"/>
              <a:t>Click to edit</a:t>
            </a:r>
          </a:p>
        </p:txBody>
      </p:sp>
    </p:spTree>
    <p:extLst>
      <p:ext uri="{BB962C8B-B14F-4D97-AF65-F5344CB8AC3E}">
        <p14:creationId xmlns:p14="http://schemas.microsoft.com/office/powerpoint/2010/main" val="16325710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434371"/>
      </p:ext>
    </p:extLst>
  </p:cSld>
  <p:clrMap bg1="lt1" tx1="dk1" bg2="lt2" tx2="dk2" accent1="accent1" accent2="accent2" accent3="accent3" accent4="accent4" accent5="accent5" accent6="accent6" hlink="hlink" folHlink="folHlink"/>
  <p:sldLayoutIdLst>
    <p:sldLayoutId id="2147483661" r:id="rId1"/>
    <p:sldLayoutId id="2147483705" r:id="rId2"/>
    <p:sldLayoutId id="2147483706" r:id="rId3"/>
    <p:sldLayoutId id="2147483663" r:id="rId4"/>
    <p:sldLayoutId id="2147483707" r:id="rId5"/>
    <p:sldLayoutId id="2147483649" r:id="rId6"/>
    <p:sldLayoutId id="2147483664" r:id="rId7"/>
    <p:sldLayoutId id="2147483665" r:id="rId8"/>
    <p:sldLayoutId id="2147483666" r:id="rId9"/>
    <p:sldLayoutId id="2147483667" r:id="rId10"/>
    <p:sldLayoutId id="2147483703" r:id="rId11"/>
    <p:sldLayoutId id="2147483668" r:id="rId12"/>
    <p:sldLayoutId id="2147483669" r:id="rId13"/>
    <p:sldLayoutId id="2147483670" r:id="rId14"/>
    <p:sldLayoutId id="2147483708"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709"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710"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711" r:id="rId42"/>
    <p:sldLayoutId id="2147483695" r:id="rId43"/>
    <p:sldLayoutId id="2147483696" r:id="rId44"/>
    <p:sldLayoutId id="2147483697" r:id="rId45"/>
    <p:sldLayoutId id="2147483698" r:id="rId46"/>
    <p:sldLayoutId id="2147483699" r:id="rId47"/>
    <p:sldLayoutId id="2147483704" r:id="rId48"/>
    <p:sldLayoutId id="2147483700" r:id="rId49"/>
    <p:sldLayoutId id="2147483701" r:id="rId50"/>
    <p:sldLayoutId id="2147483662" r:id="rId5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hyperlink" Target="https://www.youtube.com/watch?v=h0mtaNqRduo" TargetMode="Externa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hyperlink" Target="https://www.dropbox.com/scl/fi/sqkayrfczgshzi6u5jovq/Ben-Balfour-Beatty.mp4?rlkey=m0gyarj6g8h04ismshx9ixjmv&amp;st=ikksmrmi&amp;dl=0" TargetMode="External"/><Relationship Id="rId4" Type="http://schemas.openxmlformats.org/officeDocument/2006/relationships/hyperlink" Target="https://www.dropbox.com/scl/fi/dvk7zrolzhp9oogp4o0l1/Clare-Balfour-Beatty.mp4?rlkey=sqjjncrwkr9a4pdsbc943wlnz&amp;st=su6kaqgp&amp;dl=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red jumpsuit and white helmet working on a machine&#10;&#10;AI-generated content may be incorrect.">
            <a:extLst>
              <a:ext uri="{FF2B5EF4-FFF2-40B4-BE49-F238E27FC236}">
                <a16:creationId xmlns:a16="http://schemas.microsoft.com/office/drawing/2014/main" id="{71F00629-A793-1D71-AF36-A88EEAF6D6C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35089" y="0"/>
            <a:ext cx="8956912" cy="6684125"/>
          </a:xfrm>
          <a:prstGeom prst="rect">
            <a:avLst/>
          </a:prstGeom>
        </p:spPr>
      </p:pic>
      <p:pic>
        <p:nvPicPr>
          <p:cNvPr id="5" name="Picture 4">
            <a:extLst>
              <a:ext uri="{FF2B5EF4-FFF2-40B4-BE49-F238E27FC236}">
                <a16:creationId xmlns:a16="http://schemas.microsoft.com/office/drawing/2014/main" id="{240BB6E0-3E2D-07EC-E422-648628C0337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7ADC7E-BE84-501D-45C6-77B74A8CB01F}"/>
              </a:ext>
            </a:extLst>
          </p:cNvPr>
          <p:cNvSpPr>
            <a:spLocks noGrp="1"/>
          </p:cNvSpPr>
          <p:nvPr>
            <p:ph type="title"/>
          </p:nvPr>
        </p:nvSpPr>
        <p:spPr>
          <a:xfrm>
            <a:off x="334108" y="1947741"/>
            <a:ext cx="4329967" cy="1252659"/>
          </a:xfrm>
        </p:spPr>
        <p:txBody>
          <a:bodyPr/>
          <a:lstStyle/>
          <a:p>
            <a:r>
              <a:rPr lang="en-US" dirty="0"/>
              <a:t>Careers in Engineering</a:t>
            </a:r>
          </a:p>
        </p:txBody>
      </p:sp>
      <p:sp>
        <p:nvSpPr>
          <p:cNvPr id="3" name="Text Placeholder 2">
            <a:extLst>
              <a:ext uri="{FF2B5EF4-FFF2-40B4-BE49-F238E27FC236}">
                <a16:creationId xmlns:a16="http://schemas.microsoft.com/office/drawing/2014/main" id="{4B47A4B3-9551-490C-76B1-FD3761C20785}"/>
              </a:ext>
            </a:extLst>
          </p:cNvPr>
          <p:cNvSpPr>
            <a:spLocks noGrp="1"/>
          </p:cNvSpPr>
          <p:nvPr>
            <p:ph type="body" sz="quarter" idx="10"/>
          </p:nvPr>
        </p:nvSpPr>
        <p:spPr/>
        <p:txBody>
          <a:bodyPr/>
          <a:lstStyle/>
          <a:p>
            <a:r>
              <a:rPr lang="en-US" dirty="0"/>
              <a:t>Spotlight on Balfour Beatty</a:t>
            </a:r>
          </a:p>
        </p:txBody>
      </p:sp>
      <p:pic>
        <p:nvPicPr>
          <p:cNvPr id="6" name="Graphic 5">
            <a:extLst>
              <a:ext uri="{FF2B5EF4-FFF2-40B4-BE49-F238E27FC236}">
                <a16:creationId xmlns:a16="http://schemas.microsoft.com/office/drawing/2014/main" id="{7BD995DA-D25C-91D6-2DAF-ED075090CD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0649" y="5789205"/>
            <a:ext cx="1962245" cy="322009"/>
          </a:xfrm>
          <a:prstGeom prst="rect">
            <a:avLst/>
          </a:prstGeom>
        </p:spPr>
      </p:pic>
      <p:pic>
        <p:nvPicPr>
          <p:cNvPr id="8" name="Picture 7" descr="A white text on a black background&#10;&#10;AI-generated content may be incorrect.">
            <a:extLst>
              <a:ext uri="{FF2B5EF4-FFF2-40B4-BE49-F238E27FC236}">
                <a16:creationId xmlns:a16="http://schemas.microsoft.com/office/drawing/2014/main" id="{D449C047-998D-236A-7ADB-476AF52FB8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71481" y="5746550"/>
            <a:ext cx="2154876" cy="382317"/>
          </a:xfrm>
          <a:prstGeom prst="rect">
            <a:avLst/>
          </a:prstGeom>
        </p:spPr>
      </p:pic>
    </p:spTree>
    <p:extLst>
      <p:ext uri="{BB962C8B-B14F-4D97-AF65-F5344CB8AC3E}">
        <p14:creationId xmlns:p14="http://schemas.microsoft.com/office/powerpoint/2010/main" val="190145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dirty="0"/>
              <a:t>Next steps in your engineering career path</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p:txBody>
          <a:bodyPr>
            <a:normAutofit/>
          </a:bodyPr>
          <a:lstStyle/>
          <a:p>
            <a:pPr marL="0" indent="0">
              <a:buNone/>
            </a:pPr>
            <a:r>
              <a:rPr lang="en-US" sz="1800" b="1" dirty="0"/>
              <a:t>Think about your GCSE courses:</a:t>
            </a:r>
          </a:p>
          <a:p>
            <a:pPr lvl="1"/>
            <a:r>
              <a:rPr lang="en-US" sz="1800" dirty="0"/>
              <a:t>Grade 5s in English, </a:t>
            </a:r>
            <a:r>
              <a:rPr lang="en-US" sz="1800" dirty="0" err="1"/>
              <a:t>Maths</a:t>
            </a:r>
            <a:r>
              <a:rPr lang="en-US" sz="1800" dirty="0"/>
              <a:t> and Science</a:t>
            </a:r>
          </a:p>
          <a:p>
            <a:pPr lvl="1"/>
            <a:r>
              <a:rPr lang="en-US" sz="1800" dirty="0"/>
              <a:t>DT, Engineering, Electronics</a:t>
            </a:r>
          </a:p>
          <a:p>
            <a:pPr marL="0" indent="0">
              <a:buNone/>
            </a:pPr>
            <a:br>
              <a:rPr lang="en-US" sz="1800" b="1" dirty="0"/>
            </a:br>
            <a:r>
              <a:rPr lang="en-US" sz="1800" b="1" dirty="0"/>
              <a:t>Post-16:</a:t>
            </a:r>
          </a:p>
          <a:p>
            <a:pPr lvl="1"/>
            <a:r>
              <a:rPr lang="en-US" sz="1800" dirty="0"/>
              <a:t>A-levels in Science, </a:t>
            </a:r>
            <a:r>
              <a:rPr lang="en-US" sz="1800" dirty="0" err="1"/>
              <a:t>Maths</a:t>
            </a:r>
            <a:r>
              <a:rPr lang="en-US" sz="1800" dirty="0"/>
              <a:t>, Technology</a:t>
            </a:r>
          </a:p>
          <a:p>
            <a:pPr lvl="1"/>
            <a:r>
              <a:rPr lang="en-US" sz="1800" dirty="0"/>
              <a:t>T-levels in Engineering</a:t>
            </a:r>
          </a:p>
          <a:p>
            <a:pPr lvl="1"/>
            <a:r>
              <a:rPr lang="en-US" sz="1800" dirty="0"/>
              <a:t>Apprenticeships with Balfour Beatty and others</a:t>
            </a:r>
          </a:p>
          <a:p>
            <a:pPr marL="0" indent="0">
              <a:buNone/>
            </a:pPr>
            <a:br>
              <a:rPr lang="en-US" sz="1800" b="1" dirty="0"/>
            </a:br>
            <a:r>
              <a:rPr lang="en-US" sz="1800" b="1" dirty="0"/>
              <a:t>Post-18:</a:t>
            </a:r>
          </a:p>
          <a:p>
            <a:pPr lvl="1"/>
            <a:r>
              <a:rPr lang="en-US" sz="1800" dirty="0"/>
              <a:t>Foundation &amp; Degree level apprenticeships</a:t>
            </a:r>
          </a:p>
          <a:p>
            <a:pPr lvl="1"/>
            <a:r>
              <a:rPr lang="en-US" sz="1800" dirty="0"/>
              <a:t>University (Science or Engineering courses)</a:t>
            </a:r>
          </a:p>
        </p:txBody>
      </p:sp>
      <p:pic>
        <p:nvPicPr>
          <p:cNvPr id="6" name="Picture 5">
            <a:extLst>
              <a:ext uri="{FF2B5EF4-FFF2-40B4-BE49-F238E27FC236}">
                <a16:creationId xmlns:a16="http://schemas.microsoft.com/office/drawing/2014/main" id="{5AE7B377-A4E6-453A-83E2-D192245F36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7189" y="1257108"/>
            <a:ext cx="1599305" cy="1599305"/>
          </a:xfrm>
          <a:prstGeom prst="rect">
            <a:avLst/>
          </a:prstGeom>
        </p:spPr>
      </p:pic>
      <p:pic>
        <p:nvPicPr>
          <p:cNvPr id="9" name="Picture 8">
            <a:extLst>
              <a:ext uri="{FF2B5EF4-FFF2-40B4-BE49-F238E27FC236}">
                <a16:creationId xmlns:a16="http://schemas.microsoft.com/office/drawing/2014/main" id="{79D81D5E-583A-40B7-871C-78AE6A8C8A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7189" y="2982515"/>
            <a:ext cx="1599305" cy="1599305"/>
          </a:xfrm>
          <a:prstGeom prst="rect">
            <a:avLst/>
          </a:prstGeom>
        </p:spPr>
      </p:pic>
      <p:pic>
        <p:nvPicPr>
          <p:cNvPr id="12" name="Picture 11">
            <a:extLst>
              <a:ext uri="{FF2B5EF4-FFF2-40B4-BE49-F238E27FC236}">
                <a16:creationId xmlns:a16="http://schemas.microsoft.com/office/drawing/2014/main" id="{942D51D6-3FB9-4958-A423-483A565F2C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7189" y="4707922"/>
            <a:ext cx="1599305" cy="1599305"/>
          </a:xfrm>
          <a:prstGeom prst="rect">
            <a:avLst/>
          </a:prstGeom>
        </p:spPr>
      </p:pic>
      <p:pic>
        <p:nvPicPr>
          <p:cNvPr id="4" name="Graphic 3">
            <a:extLst>
              <a:ext uri="{FF2B5EF4-FFF2-40B4-BE49-F238E27FC236}">
                <a16:creationId xmlns:a16="http://schemas.microsoft.com/office/drawing/2014/main" id="{D1A62378-C0FE-B269-313D-1DFEB07085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59247" y="6273272"/>
            <a:ext cx="1508661" cy="247575"/>
          </a:xfrm>
          <a:prstGeom prst="rect">
            <a:avLst/>
          </a:prstGeom>
        </p:spPr>
      </p:pic>
      <p:sp>
        <p:nvSpPr>
          <p:cNvPr id="5" name="TextBox 4">
            <a:extLst>
              <a:ext uri="{FF2B5EF4-FFF2-40B4-BE49-F238E27FC236}">
                <a16:creationId xmlns:a16="http://schemas.microsoft.com/office/drawing/2014/main" id="{9C80FAE2-DDF4-6030-0D19-0FA922961022}"/>
              </a:ext>
            </a:extLst>
          </p:cNvPr>
          <p:cNvSpPr txBox="1"/>
          <p:nvPr/>
        </p:nvSpPr>
        <p:spPr>
          <a:xfrm>
            <a:off x="8276494" y="1268248"/>
            <a:ext cx="2991525" cy="369332"/>
          </a:xfrm>
          <a:prstGeom prst="rect">
            <a:avLst/>
          </a:prstGeom>
          <a:solidFill>
            <a:schemeClr val="tx2"/>
          </a:solidFill>
        </p:spPr>
        <p:txBody>
          <a:bodyPr wrap="none" rtlCol="0">
            <a:spAutoFit/>
          </a:bodyPr>
          <a:lstStyle/>
          <a:p>
            <a:r>
              <a:rPr lang="en-GB" b="1" dirty="0">
                <a:solidFill>
                  <a:schemeClr val="bg1"/>
                </a:solidFill>
                <a:latin typeface="Inter" panose="02000503000000020004" pitchFamily="2" charset="0"/>
                <a:ea typeface="Inter" panose="02000503000000020004" pitchFamily="2" charset="0"/>
              </a:rPr>
              <a:t>Factsheets &amp; Workbooks</a:t>
            </a:r>
          </a:p>
        </p:txBody>
      </p:sp>
      <p:sp>
        <p:nvSpPr>
          <p:cNvPr id="8" name="TextBox 7">
            <a:extLst>
              <a:ext uri="{FF2B5EF4-FFF2-40B4-BE49-F238E27FC236}">
                <a16:creationId xmlns:a16="http://schemas.microsoft.com/office/drawing/2014/main" id="{749F9D37-4E6A-45A5-6548-C38A89CD97EB}"/>
              </a:ext>
            </a:extLst>
          </p:cNvPr>
          <p:cNvSpPr txBox="1"/>
          <p:nvPr/>
        </p:nvSpPr>
        <p:spPr>
          <a:xfrm>
            <a:off x="8276494" y="2991541"/>
            <a:ext cx="2419252" cy="369332"/>
          </a:xfrm>
          <a:prstGeom prst="rect">
            <a:avLst/>
          </a:prstGeom>
          <a:solidFill>
            <a:schemeClr val="tx2"/>
          </a:solidFill>
        </p:spPr>
        <p:txBody>
          <a:bodyPr wrap="none" rtlCol="0">
            <a:spAutoFit/>
          </a:bodyPr>
          <a:lstStyle/>
          <a:p>
            <a:r>
              <a:rPr lang="en-GB" b="1" dirty="0">
                <a:solidFill>
                  <a:schemeClr val="bg1"/>
                </a:solidFill>
                <a:latin typeface="Inter" panose="02000503000000020004" pitchFamily="2" charset="0"/>
                <a:ea typeface="Inter" panose="02000503000000020004" pitchFamily="2" charset="0"/>
              </a:rPr>
              <a:t>Key Growth Sectors</a:t>
            </a:r>
          </a:p>
        </p:txBody>
      </p:sp>
      <p:sp>
        <p:nvSpPr>
          <p:cNvPr id="11" name="TextBox 10">
            <a:extLst>
              <a:ext uri="{FF2B5EF4-FFF2-40B4-BE49-F238E27FC236}">
                <a16:creationId xmlns:a16="http://schemas.microsoft.com/office/drawing/2014/main" id="{C95913D4-CE34-C819-5A45-3D30EA3A6A08}"/>
              </a:ext>
            </a:extLst>
          </p:cNvPr>
          <p:cNvSpPr txBox="1"/>
          <p:nvPr/>
        </p:nvSpPr>
        <p:spPr>
          <a:xfrm>
            <a:off x="8276494" y="4703110"/>
            <a:ext cx="3015569" cy="369332"/>
          </a:xfrm>
          <a:prstGeom prst="rect">
            <a:avLst/>
          </a:prstGeom>
          <a:solidFill>
            <a:schemeClr val="tx2"/>
          </a:solidFill>
        </p:spPr>
        <p:txBody>
          <a:bodyPr wrap="none" rtlCol="0">
            <a:spAutoFit/>
          </a:bodyPr>
          <a:lstStyle/>
          <a:p>
            <a:r>
              <a:rPr lang="en-GB" b="1" dirty="0">
                <a:solidFill>
                  <a:schemeClr val="bg1"/>
                </a:solidFill>
                <a:latin typeface="Inter" panose="02000503000000020004" pitchFamily="2" charset="0"/>
                <a:ea typeface="Inter" panose="02000503000000020004" pitchFamily="2" charset="0"/>
              </a:rPr>
              <a:t>Careers at Balfour Beatty</a:t>
            </a:r>
          </a:p>
        </p:txBody>
      </p:sp>
    </p:spTree>
    <p:extLst>
      <p:ext uri="{BB962C8B-B14F-4D97-AF65-F5344CB8AC3E}">
        <p14:creationId xmlns:p14="http://schemas.microsoft.com/office/powerpoint/2010/main" val="197434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 name="Graphic 2">
            <a:extLst>
              <a:ext uri="{FF2B5EF4-FFF2-40B4-BE49-F238E27FC236}">
                <a16:creationId xmlns:a16="http://schemas.microsoft.com/office/drawing/2014/main" id="{959FC233-187A-7321-9A8E-D3B3432E00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9247" y="6273272"/>
            <a:ext cx="1508661" cy="2475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667FF-78DD-30CF-C0E4-47A1ADE77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54D393-9B5D-A6C9-9729-C317CE9F2849}"/>
              </a:ext>
            </a:extLst>
          </p:cNvPr>
          <p:cNvSpPr>
            <a:spLocks noGrp="1"/>
          </p:cNvSpPr>
          <p:nvPr>
            <p:ph type="title"/>
          </p:nvPr>
        </p:nvSpPr>
        <p:spPr/>
        <p:txBody>
          <a:bodyPr/>
          <a:lstStyle/>
          <a:p>
            <a:r>
              <a:rPr lang="en-US" dirty="0"/>
              <a:t>Who are Balfour Beatty?</a:t>
            </a:r>
          </a:p>
        </p:txBody>
      </p:sp>
      <p:pic>
        <p:nvPicPr>
          <p:cNvPr id="4" name="Graphic 3">
            <a:extLst>
              <a:ext uri="{FF2B5EF4-FFF2-40B4-BE49-F238E27FC236}">
                <a16:creationId xmlns:a16="http://schemas.microsoft.com/office/drawing/2014/main" id="{49A3902C-D088-5582-5BFC-35109A4249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9247" y="6273272"/>
            <a:ext cx="1508661" cy="247575"/>
          </a:xfrm>
          <a:prstGeom prst="rect">
            <a:avLst/>
          </a:prstGeom>
        </p:spPr>
      </p:pic>
      <p:sp>
        <p:nvSpPr>
          <p:cNvPr id="5" name="Content Placeholder 2">
            <a:extLst>
              <a:ext uri="{FF2B5EF4-FFF2-40B4-BE49-F238E27FC236}">
                <a16:creationId xmlns:a16="http://schemas.microsoft.com/office/drawing/2014/main" id="{9803E32A-4F64-E06E-AE37-AE2A40522A49}"/>
              </a:ext>
            </a:extLst>
          </p:cNvPr>
          <p:cNvSpPr>
            <a:spLocks noGrp="1"/>
          </p:cNvSpPr>
          <p:nvPr>
            <p:ph sz="half" idx="2"/>
          </p:nvPr>
        </p:nvSpPr>
        <p:spPr>
          <a:xfrm>
            <a:off x="459236" y="1218673"/>
            <a:ext cx="9339281" cy="4607281"/>
          </a:xfrm>
        </p:spPr>
        <p:txBody>
          <a:bodyPr/>
          <a:lstStyle/>
          <a:p>
            <a:pPr marL="0" indent="0">
              <a:buNone/>
            </a:pPr>
            <a:r>
              <a:rPr lang="en-US" dirty="0"/>
              <a:t>Watch video </a:t>
            </a:r>
            <a:r>
              <a:rPr lang="en-US" dirty="0">
                <a:solidFill>
                  <a:schemeClr val="accent2"/>
                </a:solidFill>
                <a:hlinkClick r:id="rId5">
                  <a:extLst>
                    <a:ext uri="{A12FA001-AC4F-418D-AE19-62706E023703}">
                      <ahyp:hlinkClr xmlns:ahyp="http://schemas.microsoft.com/office/drawing/2018/hyperlinkcolor" val="tx"/>
                    </a:ext>
                  </a:extLst>
                </a:hlinkClick>
              </a:rPr>
              <a:t>here</a:t>
            </a:r>
            <a:r>
              <a:rPr lang="en-US" dirty="0">
                <a:solidFill>
                  <a:schemeClr val="accent2"/>
                </a:solidFill>
              </a:rPr>
              <a:t>.</a:t>
            </a:r>
          </a:p>
        </p:txBody>
      </p:sp>
    </p:spTree>
    <p:extLst>
      <p:ext uri="{BB962C8B-B14F-4D97-AF65-F5344CB8AC3E}">
        <p14:creationId xmlns:p14="http://schemas.microsoft.com/office/powerpoint/2010/main" val="256711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dirty="0"/>
              <a:t>Who are Balfour Beatty?</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p:txBody>
          <a:bodyPr/>
          <a:lstStyle/>
          <a:p>
            <a:r>
              <a:rPr lang="en-US" dirty="0"/>
              <a:t>A leading international infrastructure group</a:t>
            </a:r>
          </a:p>
          <a:p>
            <a:r>
              <a:rPr lang="en-US" dirty="0"/>
              <a:t>Launched in 1909</a:t>
            </a:r>
          </a:p>
          <a:p>
            <a:r>
              <a:rPr lang="en-US" dirty="0"/>
              <a:t>Operating in the UK, USA and Hong Kong</a:t>
            </a:r>
          </a:p>
          <a:p>
            <a:r>
              <a:rPr lang="en-US" dirty="0"/>
              <a:t>13,000 employees in the UK</a:t>
            </a:r>
          </a:p>
          <a:p>
            <a:r>
              <a:rPr lang="en-US" dirty="0"/>
              <a:t>Design, engineer and maintain major projects across the country on roads, rail and the electricity network</a:t>
            </a:r>
          </a:p>
          <a:p>
            <a:r>
              <a:rPr lang="en-US" dirty="0"/>
              <a:t>Large office and engineering site in Middlesbrough</a:t>
            </a:r>
          </a:p>
          <a:p>
            <a:r>
              <a:rPr lang="en-US" dirty="0"/>
              <a:t>Most recently, they did all the work for the Elton Interchange with the A66 – just up the road from school!</a:t>
            </a:r>
          </a:p>
        </p:txBody>
      </p:sp>
      <p:pic>
        <p:nvPicPr>
          <p:cNvPr id="6" name="Picture 5">
            <a:extLst>
              <a:ext uri="{FF2B5EF4-FFF2-40B4-BE49-F238E27FC236}">
                <a16:creationId xmlns:a16="http://schemas.microsoft.com/office/drawing/2014/main" id="{A0FD0A94-A982-4B28-B203-892B374D21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62028" y="1276425"/>
            <a:ext cx="5923853" cy="1820767"/>
          </a:xfrm>
          <a:prstGeom prst="rect">
            <a:avLst/>
          </a:prstGeom>
        </p:spPr>
      </p:pic>
      <p:pic>
        <p:nvPicPr>
          <p:cNvPr id="8" name="Picture 7">
            <a:extLst>
              <a:ext uri="{FF2B5EF4-FFF2-40B4-BE49-F238E27FC236}">
                <a16:creationId xmlns:a16="http://schemas.microsoft.com/office/drawing/2014/main" id="{04ACF265-1CCC-4B4B-9765-21AC6246D8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262028" y="3250078"/>
            <a:ext cx="2518557" cy="2622587"/>
          </a:xfrm>
          <a:prstGeom prst="rect">
            <a:avLst/>
          </a:prstGeom>
        </p:spPr>
      </p:pic>
      <p:pic>
        <p:nvPicPr>
          <p:cNvPr id="10" name="Picture 9">
            <a:extLst>
              <a:ext uri="{FF2B5EF4-FFF2-40B4-BE49-F238E27FC236}">
                <a16:creationId xmlns:a16="http://schemas.microsoft.com/office/drawing/2014/main" id="{1DE74704-2B3F-4483-8C5E-3BDFDE7138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979877" y="3250078"/>
            <a:ext cx="3206004" cy="2633628"/>
          </a:xfrm>
          <a:prstGeom prst="rect">
            <a:avLst/>
          </a:prstGeom>
        </p:spPr>
      </p:pic>
      <p:pic>
        <p:nvPicPr>
          <p:cNvPr id="4" name="Graphic 3">
            <a:extLst>
              <a:ext uri="{FF2B5EF4-FFF2-40B4-BE49-F238E27FC236}">
                <a16:creationId xmlns:a16="http://schemas.microsoft.com/office/drawing/2014/main" id="{50FA775F-E023-8A8A-5BA0-075A28CE5D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59247" y="6273272"/>
            <a:ext cx="1508661" cy="247575"/>
          </a:xfrm>
          <a:prstGeom prst="rect">
            <a:avLst/>
          </a:prstGeom>
        </p:spPr>
      </p:pic>
    </p:spTree>
    <p:extLst>
      <p:ext uri="{BB962C8B-B14F-4D97-AF65-F5344CB8AC3E}">
        <p14:creationId xmlns:p14="http://schemas.microsoft.com/office/powerpoint/2010/main" val="375017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dirty="0"/>
              <a:t>Who did that?</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p:txBody>
          <a:bodyPr/>
          <a:lstStyle/>
          <a:p>
            <a:r>
              <a:rPr lang="en-US" dirty="0"/>
              <a:t>In the last slide, we talked about the</a:t>
            </a:r>
            <a:br>
              <a:rPr lang="en-US" dirty="0"/>
            </a:br>
            <a:r>
              <a:rPr lang="en-US" b="1" dirty="0"/>
              <a:t>Elton Interchange</a:t>
            </a:r>
            <a:r>
              <a:rPr lang="en-US" dirty="0"/>
              <a:t> which was completed</a:t>
            </a:r>
            <a:br>
              <a:rPr lang="en-US" dirty="0"/>
            </a:br>
            <a:r>
              <a:rPr lang="en-US" dirty="0"/>
              <a:t>by </a:t>
            </a:r>
            <a:r>
              <a:rPr lang="en-US" b="1" dirty="0"/>
              <a:t>Balfour Beatty</a:t>
            </a:r>
            <a:r>
              <a:rPr lang="en-US" dirty="0"/>
              <a:t> in 2024.</a:t>
            </a:r>
          </a:p>
          <a:p>
            <a:r>
              <a:rPr lang="en-US" dirty="0"/>
              <a:t>How many job roles can you name</a:t>
            </a:r>
            <a:br>
              <a:rPr lang="en-US" dirty="0"/>
            </a:br>
            <a:r>
              <a:rPr lang="en-US" dirty="0"/>
              <a:t>which could be involved in this work?</a:t>
            </a:r>
          </a:p>
          <a:p>
            <a:r>
              <a:rPr lang="en-US" dirty="0"/>
              <a:t>What skills or qualifications do you</a:t>
            </a:r>
            <a:br>
              <a:rPr lang="en-US" dirty="0"/>
            </a:br>
            <a:r>
              <a:rPr lang="en-US" dirty="0"/>
              <a:t>think are needed for some of these </a:t>
            </a:r>
            <a:br>
              <a:rPr lang="en-US" dirty="0"/>
            </a:br>
            <a:r>
              <a:rPr lang="en-US" dirty="0"/>
              <a:t>roles?</a:t>
            </a:r>
          </a:p>
        </p:txBody>
      </p:sp>
      <p:pic>
        <p:nvPicPr>
          <p:cNvPr id="5" name="Picture 4">
            <a:extLst>
              <a:ext uri="{FF2B5EF4-FFF2-40B4-BE49-F238E27FC236}">
                <a16:creationId xmlns:a16="http://schemas.microsoft.com/office/drawing/2014/main" id="{10572448-7A36-428E-87F4-9218A8E0C5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370924" y="423741"/>
            <a:ext cx="2778695" cy="2778695"/>
          </a:xfrm>
          <a:prstGeom prst="rect">
            <a:avLst/>
          </a:prstGeom>
        </p:spPr>
      </p:pic>
      <p:pic>
        <p:nvPicPr>
          <p:cNvPr id="6" name="Picture 5">
            <a:extLst>
              <a:ext uri="{FF2B5EF4-FFF2-40B4-BE49-F238E27FC236}">
                <a16:creationId xmlns:a16="http://schemas.microsoft.com/office/drawing/2014/main" id="{B2D98A19-2D7E-4F2D-BFA5-DAD6C279CB6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370924" y="3429000"/>
            <a:ext cx="2778695" cy="2778695"/>
          </a:xfrm>
          <a:prstGeom prst="rect">
            <a:avLst/>
          </a:prstGeom>
        </p:spPr>
      </p:pic>
      <p:sp>
        <p:nvSpPr>
          <p:cNvPr id="7" name="TextBox 6">
            <a:extLst>
              <a:ext uri="{FF2B5EF4-FFF2-40B4-BE49-F238E27FC236}">
                <a16:creationId xmlns:a16="http://schemas.microsoft.com/office/drawing/2014/main" id="{DCCD5DA1-06F6-4B41-B9FF-0F1379326AF4}"/>
              </a:ext>
            </a:extLst>
          </p:cNvPr>
          <p:cNvSpPr txBox="1"/>
          <p:nvPr/>
        </p:nvSpPr>
        <p:spPr>
          <a:xfrm>
            <a:off x="9149619" y="423741"/>
            <a:ext cx="1901483" cy="369332"/>
          </a:xfrm>
          <a:prstGeom prst="rect">
            <a:avLst/>
          </a:prstGeom>
          <a:solidFill>
            <a:schemeClr val="tx2"/>
          </a:solidFill>
        </p:spPr>
        <p:txBody>
          <a:bodyPr wrap="none" rtlCol="0">
            <a:spAutoFit/>
          </a:bodyPr>
          <a:lstStyle/>
          <a:p>
            <a:r>
              <a:rPr lang="en-GB" b="1" dirty="0">
                <a:solidFill>
                  <a:schemeClr val="bg1"/>
                </a:solidFill>
                <a:latin typeface="Inter" panose="02000503000000020004" pitchFamily="2" charset="0"/>
                <a:ea typeface="Inter" panose="02000503000000020004" pitchFamily="2" charset="0"/>
              </a:rPr>
              <a:t>BEFORE (2022)</a:t>
            </a:r>
          </a:p>
        </p:txBody>
      </p:sp>
      <p:sp>
        <p:nvSpPr>
          <p:cNvPr id="8" name="TextBox 7">
            <a:extLst>
              <a:ext uri="{FF2B5EF4-FFF2-40B4-BE49-F238E27FC236}">
                <a16:creationId xmlns:a16="http://schemas.microsoft.com/office/drawing/2014/main" id="{059C9EBB-47F8-4695-AB21-2CF31D5C4CA3}"/>
              </a:ext>
            </a:extLst>
          </p:cNvPr>
          <p:cNvSpPr txBox="1"/>
          <p:nvPr/>
        </p:nvSpPr>
        <p:spPr>
          <a:xfrm>
            <a:off x="9149619" y="3429000"/>
            <a:ext cx="1765227" cy="369332"/>
          </a:xfrm>
          <a:prstGeom prst="rect">
            <a:avLst/>
          </a:prstGeom>
          <a:solidFill>
            <a:schemeClr val="tx2"/>
          </a:solidFill>
        </p:spPr>
        <p:txBody>
          <a:bodyPr wrap="none" rtlCol="0">
            <a:spAutoFit/>
          </a:bodyPr>
          <a:lstStyle/>
          <a:p>
            <a:r>
              <a:rPr lang="en-GB" b="1" dirty="0">
                <a:solidFill>
                  <a:schemeClr val="bg1"/>
                </a:solidFill>
                <a:latin typeface="Inter" panose="02000503000000020004" pitchFamily="2" charset="0"/>
                <a:ea typeface="Inter" panose="02000503000000020004" pitchFamily="2" charset="0"/>
              </a:rPr>
              <a:t>AFTER (2024)</a:t>
            </a:r>
          </a:p>
        </p:txBody>
      </p:sp>
      <p:pic>
        <p:nvPicPr>
          <p:cNvPr id="4" name="Graphic 3">
            <a:extLst>
              <a:ext uri="{FF2B5EF4-FFF2-40B4-BE49-F238E27FC236}">
                <a16:creationId xmlns:a16="http://schemas.microsoft.com/office/drawing/2014/main" id="{32CCB4D3-E3AB-E9FA-EE2A-E17C265ADF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59247" y="6273272"/>
            <a:ext cx="1508661" cy="247575"/>
          </a:xfrm>
          <a:prstGeom prst="rect">
            <a:avLst/>
          </a:prstGeom>
        </p:spPr>
      </p:pic>
    </p:spTree>
    <p:extLst>
      <p:ext uri="{BB962C8B-B14F-4D97-AF65-F5344CB8AC3E}">
        <p14:creationId xmlns:p14="http://schemas.microsoft.com/office/powerpoint/2010/main" val="305759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dirty="0"/>
              <a:t>Engineering task</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4107" y="1276425"/>
            <a:ext cx="6008077" cy="4607281"/>
          </a:xfrm>
        </p:spPr>
        <p:txBody>
          <a:bodyPr>
            <a:normAutofit/>
          </a:bodyPr>
          <a:lstStyle/>
          <a:p>
            <a:r>
              <a:rPr lang="en-US" sz="1600" dirty="0"/>
              <a:t>Design and construct a bridge to hold as much weight as possible</a:t>
            </a:r>
          </a:p>
          <a:p>
            <a:r>
              <a:rPr lang="en-US" sz="1600" dirty="0"/>
              <a:t>You will work in teams of six, each taking on one of the roles (everyone will take the role of construction engineers)</a:t>
            </a:r>
          </a:p>
          <a:p>
            <a:r>
              <a:rPr lang="en-US" sz="1600" dirty="0"/>
              <a:t>You will have the following time:</a:t>
            </a:r>
          </a:p>
          <a:p>
            <a:pPr lvl="1"/>
            <a:r>
              <a:rPr lang="en-US" sz="1600" dirty="0"/>
              <a:t>5 mins to approve a design</a:t>
            </a:r>
          </a:p>
          <a:p>
            <a:pPr lvl="1"/>
            <a:r>
              <a:rPr lang="en-US" sz="1600" dirty="0"/>
              <a:t>5 mins to cost your design and order materials</a:t>
            </a:r>
          </a:p>
          <a:p>
            <a:pPr lvl="1"/>
            <a:r>
              <a:rPr lang="en-US" sz="1600" dirty="0"/>
              <a:t>30 mins to construct</a:t>
            </a:r>
          </a:p>
          <a:p>
            <a:r>
              <a:rPr lang="en-US" sz="1600" dirty="0"/>
              <a:t>Your materials budget is £1million</a:t>
            </a:r>
          </a:p>
          <a:p>
            <a:endParaRPr lang="en-US" sz="1600" dirty="0"/>
          </a:p>
        </p:txBody>
      </p:sp>
      <p:pic>
        <p:nvPicPr>
          <p:cNvPr id="5" name="Graphic 4">
            <a:extLst>
              <a:ext uri="{FF2B5EF4-FFF2-40B4-BE49-F238E27FC236}">
                <a16:creationId xmlns:a16="http://schemas.microsoft.com/office/drawing/2014/main" id="{1CBF039C-B25E-7548-8595-B824DBB27A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59247" y="6273272"/>
            <a:ext cx="1508661" cy="247575"/>
          </a:xfrm>
          <a:prstGeom prst="rect">
            <a:avLst/>
          </a:prstGeom>
        </p:spPr>
      </p:pic>
      <p:graphicFrame>
        <p:nvGraphicFramePr>
          <p:cNvPr id="9" name="Table 8">
            <a:extLst>
              <a:ext uri="{FF2B5EF4-FFF2-40B4-BE49-F238E27FC236}">
                <a16:creationId xmlns:a16="http://schemas.microsoft.com/office/drawing/2014/main" id="{E2F3CCD7-4C8A-DCFF-A9A9-BA07319375DB}"/>
              </a:ext>
            </a:extLst>
          </p:cNvPr>
          <p:cNvGraphicFramePr>
            <a:graphicFrameLocks noGrp="1"/>
          </p:cNvGraphicFramePr>
          <p:nvPr>
            <p:extLst>
              <p:ext uri="{D42A27DB-BD31-4B8C-83A1-F6EECF244321}">
                <p14:modId xmlns:p14="http://schemas.microsoft.com/office/powerpoint/2010/main" val="1935570225"/>
              </p:ext>
            </p:extLst>
          </p:nvPr>
        </p:nvGraphicFramePr>
        <p:xfrm>
          <a:off x="6764215" y="562390"/>
          <a:ext cx="5056310" cy="5321316"/>
        </p:xfrm>
        <a:graphic>
          <a:graphicData uri="http://schemas.openxmlformats.org/drawingml/2006/table">
            <a:tbl>
              <a:tblPr firstRow="1" bandRow="1">
                <a:tableStyleId>{5C22544A-7EE6-4342-B048-85BDC9FD1C3A}</a:tableStyleId>
              </a:tblPr>
              <a:tblGrid>
                <a:gridCol w="2528155">
                  <a:extLst>
                    <a:ext uri="{9D8B030D-6E8A-4147-A177-3AD203B41FA5}">
                      <a16:colId xmlns:a16="http://schemas.microsoft.com/office/drawing/2014/main" val="2713739497"/>
                    </a:ext>
                  </a:extLst>
                </a:gridCol>
                <a:gridCol w="2528155">
                  <a:extLst>
                    <a:ext uri="{9D8B030D-6E8A-4147-A177-3AD203B41FA5}">
                      <a16:colId xmlns:a16="http://schemas.microsoft.com/office/drawing/2014/main" val="1134934148"/>
                    </a:ext>
                  </a:extLst>
                </a:gridCol>
              </a:tblGrid>
              <a:tr h="1330329">
                <a:tc>
                  <a:txBody>
                    <a:bodyPr/>
                    <a:lstStyle/>
                    <a:p>
                      <a:r>
                        <a:rPr lang="en-US" sz="1100" b="1" dirty="0">
                          <a:solidFill>
                            <a:schemeClr val="tx1"/>
                          </a:solidFill>
                          <a:latin typeface="Inter" panose="02000503000000020004" pitchFamily="2" charset="0"/>
                          <a:ea typeface="Inter" panose="02000503000000020004" pitchFamily="2" charset="0"/>
                        </a:rPr>
                        <a:t>Design Engineer</a:t>
                      </a:r>
                      <a:br>
                        <a:rPr lang="en-US" sz="1100" b="0" dirty="0">
                          <a:solidFill>
                            <a:schemeClr val="tx1"/>
                          </a:solidFill>
                          <a:latin typeface="Inter" panose="02000503000000020004" pitchFamily="2" charset="0"/>
                          <a:ea typeface="Inter" panose="02000503000000020004" pitchFamily="2" charset="0"/>
                        </a:rPr>
                      </a:br>
                      <a:r>
                        <a:rPr lang="en-US" sz="1100" b="0" dirty="0">
                          <a:solidFill>
                            <a:schemeClr val="tx1"/>
                          </a:solidFill>
                          <a:latin typeface="Inter" panose="02000503000000020004" pitchFamily="2" charset="0"/>
                          <a:ea typeface="Inter" panose="02000503000000020004" pitchFamily="2" charset="0"/>
                        </a:rPr>
                        <a:t>This person designs the structure to be built in line with the clients wishes. They are responsible for overseeing the construction and adjusting the design when problems are identified</a:t>
                      </a:r>
                    </a:p>
                  </a:txBody>
                  <a:tcPr marL="144000" marR="108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Inter" panose="02000503000000020004" pitchFamily="2" charset="0"/>
                          <a:ea typeface="Inter" panose="02000503000000020004" pitchFamily="2" charset="0"/>
                        </a:rPr>
                        <a:t>Quantity Surveyor</a:t>
                      </a:r>
                      <a:br>
                        <a:rPr lang="en-US" sz="1100" b="0" dirty="0">
                          <a:solidFill>
                            <a:schemeClr val="tx1"/>
                          </a:solidFill>
                          <a:latin typeface="Inter" panose="02000503000000020004" pitchFamily="2" charset="0"/>
                          <a:ea typeface="Inter" panose="02000503000000020004" pitchFamily="2" charset="0"/>
                        </a:rPr>
                      </a:br>
                      <a:r>
                        <a:rPr lang="en-US" sz="1100" b="0" dirty="0">
                          <a:solidFill>
                            <a:schemeClr val="tx1"/>
                          </a:solidFill>
                          <a:latin typeface="Inter" panose="02000503000000020004" pitchFamily="2" charset="0"/>
                          <a:ea typeface="Inter" panose="02000503000000020004" pitchFamily="2" charset="0"/>
                        </a:rPr>
                        <a:t>This person is responsible for working out how much of each construction material is required and identifying the cost of the design</a:t>
                      </a:r>
                    </a:p>
                    <a:p>
                      <a:endParaRPr lang="en-US" sz="1100" dirty="0">
                        <a:latin typeface="Inter" panose="02000503000000020004" pitchFamily="2" charset="0"/>
                        <a:ea typeface="Inter" panose="02000503000000020004" pitchFamily="2" charset="0"/>
                      </a:endParaRPr>
                    </a:p>
                  </a:txBody>
                  <a:tcPr marL="144000" marR="108000" marT="108000">
                    <a:solidFill>
                      <a:schemeClr val="accent6"/>
                    </a:solidFill>
                  </a:tcPr>
                </a:tc>
                <a:extLst>
                  <a:ext uri="{0D108BD9-81ED-4DB2-BD59-A6C34878D82A}">
                    <a16:rowId xmlns:a16="http://schemas.microsoft.com/office/drawing/2014/main" val="616926878"/>
                  </a:ext>
                </a:extLst>
              </a:tr>
              <a:tr h="1330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Inter" panose="02000503000000020004" pitchFamily="2" charset="0"/>
                          <a:ea typeface="Inter" panose="02000503000000020004" pitchFamily="2" charset="0"/>
                        </a:rPr>
                        <a:t>Marketing Officer</a:t>
                      </a:r>
                      <a:br>
                        <a:rPr lang="en-US" sz="1100" b="0" dirty="0">
                          <a:solidFill>
                            <a:schemeClr val="tx1"/>
                          </a:solidFill>
                          <a:latin typeface="Inter" panose="02000503000000020004" pitchFamily="2" charset="0"/>
                          <a:ea typeface="Inter" panose="02000503000000020004" pitchFamily="2" charset="0"/>
                        </a:rPr>
                      </a:br>
                      <a:r>
                        <a:rPr lang="en-US" sz="1100" b="0" dirty="0">
                          <a:solidFill>
                            <a:schemeClr val="tx1"/>
                          </a:solidFill>
                          <a:latin typeface="Inter" panose="02000503000000020004" pitchFamily="2" charset="0"/>
                          <a:ea typeface="Inter" panose="02000503000000020004" pitchFamily="2" charset="0"/>
                        </a:rPr>
                        <a:t>This person responsible for selling the strengths of the design and showing the benefits of the final bridge.</a:t>
                      </a:r>
                      <a:endParaRPr lang="en-US" sz="1100" dirty="0">
                        <a:latin typeface="Inter" panose="02000503000000020004" pitchFamily="2" charset="0"/>
                        <a:ea typeface="Inter" panose="02000503000000020004" pitchFamily="2" charset="0"/>
                      </a:endParaRPr>
                    </a:p>
                  </a:txBody>
                  <a:tcPr marL="144000" marR="108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Inter" panose="02000503000000020004" pitchFamily="2" charset="0"/>
                          <a:ea typeface="Inter" panose="02000503000000020004" pitchFamily="2" charset="0"/>
                        </a:rPr>
                        <a:t>Construction Engineer</a:t>
                      </a:r>
                      <a:br>
                        <a:rPr lang="en-US" sz="1100" b="0" dirty="0">
                          <a:solidFill>
                            <a:schemeClr val="tx1"/>
                          </a:solidFill>
                          <a:latin typeface="Inter" panose="02000503000000020004" pitchFamily="2" charset="0"/>
                          <a:ea typeface="Inter" panose="02000503000000020004" pitchFamily="2" charset="0"/>
                        </a:rPr>
                      </a:br>
                      <a:r>
                        <a:rPr lang="en-US" sz="1100" b="0" dirty="0">
                          <a:solidFill>
                            <a:schemeClr val="tx1"/>
                          </a:solidFill>
                          <a:latin typeface="Inter" panose="02000503000000020004" pitchFamily="2" charset="0"/>
                          <a:ea typeface="Inter" panose="02000503000000020004" pitchFamily="2" charset="0"/>
                        </a:rPr>
                        <a:t>These people build the structure following instructions from the designer and project manager.</a:t>
                      </a:r>
                    </a:p>
                    <a:p>
                      <a:endParaRPr lang="en-US" sz="1100" dirty="0">
                        <a:latin typeface="Inter" panose="02000503000000020004" pitchFamily="2" charset="0"/>
                        <a:ea typeface="Inter" panose="02000503000000020004" pitchFamily="2" charset="0"/>
                      </a:endParaRPr>
                    </a:p>
                  </a:txBody>
                  <a:tcPr marL="144000" marR="108000" marT="108000">
                    <a:solidFill>
                      <a:schemeClr val="bg1"/>
                    </a:solidFill>
                  </a:tcPr>
                </a:tc>
                <a:extLst>
                  <a:ext uri="{0D108BD9-81ED-4DB2-BD59-A6C34878D82A}">
                    <a16:rowId xmlns:a16="http://schemas.microsoft.com/office/drawing/2014/main" val="2474878727"/>
                  </a:ext>
                </a:extLst>
              </a:tr>
              <a:tr h="1330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Inter" panose="02000503000000020004" pitchFamily="2" charset="0"/>
                          <a:ea typeface="Inter" panose="02000503000000020004" pitchFamily="2" charset="0"/>
                        </a:rPr>
                        <a:t>Quality Assurance</a:t>
                      </a:r>
                      <a:br>
                        <a:rPr lang="en-US" sz="1100" b="0" dirty="0">
                          <a:solidFill>
                            <a:schemeClr val="tx1"/>
                          </a:solidFill>
                          <a:latin typeface="Inter" panose="02000503000000020004" pitchFamily="2" charset="0"/>
                          <a:ea typeface="Inter" panose="02000503000000020004" pitchFamily="2" charset="0"/>
                        </a:rPr>
                      </a:br>
                      <a:r>
                        <a:rPr lang="en-US" sz="1100" b="0" dirty="0">
                          <a:solidFill>
                            <a:schemeClr val="tx1"/>
                          </a:solidFill>
                          <a:latin typeface="Inter" panose="02000503000000020004" pitchFamily="2" charset="0"/>
                          <a:ea typeface="Inter" panose="02000503000000020004" pitchFamily="2" charset="0"/>
                        </a:rPr>
                        <a:t>This person is responsible for checking that the structure is functional and safe.</a:t>
                      </a:r>
                    </a:p>
                    <a:p>
                      <a:endParaRPr lang="en-US" sz="1100" dirty="0">
                        <a:latin typeface="Inter" panose="02000503000000020004" pitchFamily="2" charset="0"/>
                        <a:ea typeface="Inter" panose="02000503000000020004" pitchFamily="2" charset="0"/>
                      </a:endParaRPr>
                    </a:p>
                  </a:txBody>
                  <a:tcPr marL="144000" marR="108000" marT="108000">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Inter" panose="02000503000000020004" pitchFamily="2" charset="0"/>
                          <a:ea typeface="Inter" panose="02000503000000020004" pitchFamily="2" charset="0"/>
                        </a:rPr>
                        <a:t>Health &amp; Safety Officer</a:t>
                      </a:r>
                      <a:br>
                        <a:rPr lang="en-US" sz="1100" b="0" dirty="0">
                          <a:solidFill>
                            <a:schemeClr val="tx1"/>
                          </a:solidFill>
                          <a:latin typeface="Inter" panose="02000503000000020004" pitchFamily="2" charset="0"/>
                          <a:ea typeface="Inter" panose="02000503000000020004" pitchFamily="2" charset="0"/>
                        </a:rPr>
                      </a:br>
                      <a:r>
                        <a:rPr lang="en-US" sz="1100" b="0" dirty="0">
                          <a:solidFill>
                            <a:schemeClr val="tx1"/>
                          </a:solidFill>
                          <a:latin typeface="Inter" panose="02000503000000020004" pitchFamily="2" charset="0"/>
                          <a:ea typeface="Inter" panose="02000503000000020004" pitchFamily="2" charset="0"/>
                        </a:rPr>
                        <a:t>This person is responsible for keeping everyone sale while at work</a:t>
                      </a:r>
                    </a:p>
                    <a:p>
                      <a:endParaRPr lang="en-US" sz="1100" dirty="0">
                        <a:latin typeface="Inter" panose="02000503000000020004" pitchFamily="2" charset="0"/>
                        <a:ea typeface="Inter" panose="02000503000000020004" pitchFamily="2" charset="0"/>
                      </a:endParaRPr>
                    </a:p>
                  </a:txBody>
                  <a:tcPr marL="144000" marR="108000" marT="108000">
                    <a:solidFill>
                      <a:schemeClr val="accent6">
                        <a:lumMod val="90000"/>
                      </a:schemeClr>
                    </a:solidFill>
                  </a:tcPr>
                </a:tc>
                <a:extLst>
                  <a:ext uri="{0D108BD9-81ED-4DB2-BD59-A6C34878D82A}">
                    <a16:rowId xmlns:a16="http://schemas.microsoft.com/office/drawing/2014/main" val="4140949571"/>
                  </a:ext>
                </a:extLst>
              </a:tr>
              <a:tr h="13303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Inter" panose="02000503000000020004" pitchFamily="2" charset="0"/>
                          <a:ea typeface="Inter" panose="02000503000000020004" pitchFamily="2" charset="0"/>
                        </a:rPr>
                        <a:t>Project Manager</a:t>
                      </a:r>
                      <a:br>
                        <a:rPr lang="en-US" sz="1100" b="0" dirty="0">
                          <a:solidFill>
                            <a:schemeClr val="tx1"/>
                          </a:solidFill>
                          <a:latin typeface="Inter" panose="02000503000000020004" pitchFamily="2" charset="0"/>
                          <a:ea typeface="Inter" panose="02000503000000020004" pitchFamily="2" charset="0"/>
                        </a:rPr>
                      </a:br>
                      <a:r>
                        <a:rPr lang="en-US" sz="1100" b="0" dirty="0">
                          <a:solidFill>
                            <a:schemeClr val="tx1"/>
                          </a:solidFill>
                          <a:latin typeface="Inter" panose="02000503000000020004" pitchFamily="2" charset="0"/>
                          <a:ea typeface="Inter" panose="02000503000000020004" pitchFamily="2" charset="0"/>
                        </a:rPr>
                        <a:t>This person oversees the whole project keeping an eye on the budget to avoid unnecessary spending and monitor how well the client's requitements are being met. They are also responsible for making sure the project meets deadlines.</a:t>
                      </a:r>
                    </a:p>
                    <a:p>
                      <a:endParaRPr lang="en-US" sz="1100" dirty="0">
                        <a:latin typeface="Inter" panose="02000503000000020004" pitchFamily="2" charset="0"/>
                        <a:ea typeface="Inter" panose="02000503000000020004" pitchFamily="2" charset="0"/>
                      </a:endParaRPr>
                    </a:p>
                  </a:txBody>
                  <a:tcPr marL="144000" marR="108000" marT="108000"/>
                </a:tc>
                <a:tc hMerge="1">
                  <a:txBody>
                    <a:bodyPr/>
                    <a:lstStyle/>
                    <a:p>
                      <a:endParaRPr dirty="0"/>
                    </a:p>
                  </a:txBody>
                  <a:tcPr/>
                </a:tc>
                <a:extLst>
                  <a:ext uri="{0D108BD9-81ED-4DB2-BD59-A6C34878D82A}">
                    <a16:rowId xmlns:a16="http://schemas.microsoft.com/office/drawing/2014/main" val="4010028753"/>
                  </a:ext>
                </a:extLst>
              </a:tr>
            </a:tbl>
          </a:graphicData>
        </a:graphic>
      </p:graphicFrame>
      <p:graphicFrame>
        <p:nvGraphicFramePr>
          <p:cNvPr id="10" name="Table 9">
            <a:extLst>
              <a:ext uri="{FF2B5EF4-FFF2-40B4-BE49-F238E27FC236}">
                <a16:creationId xmlns:a16="http://schemas.microsoft.com/office/drawing/2014/main" id="{AD58EEE6-D97A-FBB3-8C30-E311D23155DB}"/>
              </a:ext>
            </a:extLst>
          </p:cNvPr>
          <p:cNvGraphicFramePr>
            <a:graphicFrameLocks noGrp="1"/>
          </p:cNvGraphicFramePr>
          <p:nvPr>
            <p:extLst>
              <p:ext uri="{D42A27DB-BD31-4B8C-83A1-F6EECF244321}">
                <p14:modId xmlns:p14="http://schemas.microsoft.com/office/powerpoint/2010/main" val="79693920"/>
              </p:ext>
            </p:extLst>
          </p:nvPr>
        </p:nvGraphicFramePr>
        <p:xfrm>
          <a:off x="334107" y="4176826"/>
          <a:ext cx="6172200" cy="17068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431608009"/>
                    </a:ext>
                  </a:extLst>
                </a:gridCol>
                <a:gridCol w="2057400">
                  <a:extLst>
                    <a:ext uri="{9D8B030D-6E8A-4147-A177-3AD203B41FA5}">
                      <a16:colId xmlns:a16="http://schemas.microsoft.com/office/drawing/2014/main" val="2466789756"/>
                    </a:ext>
                  </a:extLst>
                </a:gridCol>
                <a:gridCol w="2057400">
                  <a:extLst>
                    <a:ext uri="{9D8B030D-6E8A-4147-A177-3AD203B41FA5}">
                      <a16:colId xmlns:a16="http://schemas.microsoft.com/office/drawing/2014/main" val="817270436"/>
                    </a:ext>
                  </a:extLst>
                </a:gridCol>
              </a:tblGrid>
              <a:tr h="234351">
                <a:tc gridSpan="3">
                  <a:txBody>
                    <a:bodyPr/>
                    <a:lstStyle/>
                    <a:p>
                      <a:r>
                        <a:rPr lang="en-US" sz="1000" dirty="0">
                          <a:solidFill>
                            <a:schemeClr val="bg1"/>
                          </a:solidFill>
                          <a:latin typeface="Inter" panose="02000503000000020004" pitchFamily="2" charset="0"/>
                          <a:ea typeface="Inter" panose="02000503000000020004" pitchFamily="2" charset="0"/>
                        </a:rPr>
                        <a:t>Construction Materials Cost</a:t>
                      </a:r>
                    </a:p>
                  </a:txBody>
                  <a:tcPr>
                    <a:solidFill>
                      <a:schemeClr val="tx2"/>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281020042"/>
                  </a:ext>
                </a:extLst>
              </a:tr>
              <a:tr h="234351">
                <a:tc>
                  <a:txBody>
                    <a:bodyPr/>
                    <a:lstStyle/>
                    <a:p>
                      <a:r>
                        <a:rPr lang="en-US" sz="1000" b="1" dirty="0">
                          <a:latin typeface="Inter" panose="02000503000000020004" pitchFamily="2" charset="0"/>
                          <a:ea typeface="Inter" panose="02000503000000020004" pitchFamily="2" charset="0"/>
                        </a:rPr>
                        <a:t>Material</a:t>
                      </a:r>
                    </a:p>
                  </a:txBody>
                  <a:tcPr>
                    <a:solidFill>
                      <a:schemeClr val="accent1"/>
                    </a:solidFill>
                  </a:tcPr>
                </a:tc>
                <a:tc>
                  <a:txBody>
                    <a:bodyPr/>
                    <a:lstStyle/>
                    <a:p>
                      <a:r>
                        <a:rPr lang="en-US" sz="1000" b="1" dirty="0">
                          <a:latin typeface="Inter" panose="02000503000000020004" pitchFamily="2" charset="0"/>
                          <a:ea typeface="Inter" panose="02000503000000020004" pitchFamily="2" charset="0"/>
                        </a:rPr>
                        <a:t>Specification</a:t>
                      </a:r>
                    </a:p>
                  </a:txBody>
                  <a:tcPr>
                    <a:solidFill>
                      <a:schemeClr val="accent1"/>
                    </a:solidFill>
                  </a:tcPr>
                </a:tc>
                <a:tc>
                  <a:txBody>
                    <a:bodyPr/>
                    <a:lstStyle/>
                    <a:p>
                      <a:r>
                        <a:rPr lang="en-US" sz="1000" b="1" dirty="0">
                          <a:latin typeface="Inter" panose="02000503000000020004" pitchFamily="2" charset="0"/>
                          <a:ea typeface="Inter" panose="02000503000000020004" pitchFamily="2" charset="0"/>
                        </a:rPr>
                        <a:t>Cost per unit</a:t>
                      </a:r>
                    </a:p>
                  </a:txBody>
                  <a:tcPr>
                    <a:solidFill>
                      <a:schemeClr val="accent1"/>
                    </a:solidFill>
                  </a:tcPr>
                </a:tc>
                <a:extLst>
                  <a:ext uri="{0D108BD9-81ED-4DB2-BD59-A6C34878D82A}">
                    <a16:rowId xmlns:a16="http://schemas.microsoft.com/office/drawing/2014/main" val="2234330672"/>
                  </a:ext>
                </a:extLst>
              </a:tr>
              <a:tr h="234351">
                <a:tc>
                  <a:txBody>
                    <a:bodyPr/>
                    <a:lstStyle/>
                    <a:p>
                      <a:r>
                        <a:rPr lang="en-US" sz="1000" dirty="0">
                          <a:latin typeface="Inter" panose="02000503000000020004" pitchFamily="2" charset="0"/>
                          <a:ea typeface="Inter" panose="02000503000000020004" pitchFamily="2" charset="0"/>
                        </a:rPr>
                        <a:t>Road surface</a:t>
                      </a:r>
                    </a:p>
                  </a:txBody>
                  <a:tcPr/>
                </a:tc>
                <a:tc>
                  <a:txBody>
                    <a:bodyPr/>
                    <a:lstStyle/>
                    <a:p>
                      <a:r>
                        <a:rPr lang="en-US" sz="1000" dirty="0">
                          <a:latin typeface="Inter" panose="02000503000000020004" pitchFamily="2" charset="0"/>
                          <a:ea typeface="Inter" panose="02000503000000020004" pitchFamily="2" charset="0"/>
                        </a:rPr>
                        <a:t>Cardboard, 100mm by 400mm</a:t>
                      </a:r>
                    </a:p>
                  </a:txBody>
                  <a:tcPr/>
                </a:tc>
                <a:tc>
                  <a:txBody>
                    <a:bodyPr/>
                    <a:lstStyle/>
                    <a:p>
                      <a:r>
                        <a:rPr lang="en-US" sz="1000" dirty="0">
                          <a:latin typeface="Inter" panose="02000503000000020004" pitchFamily="2" charset="0"/>
                          <a:ea typeface="Inter" panose="02000503000000020004" pitchFamily="2" charset="0"/>
                        </a:rPr>
                        <a:t>£200,000</a:t>
                      </a:r>
                    </a:p>
                  </a:txBody>
                  <a:tcPr/>
                </a:tc>
                <a:extLst>
                  <a:ext uri="{0D108BD9-81ED-4DB2-BD59-A6C34878D82A}">
                    <a16:rowId xmlns:a16="http://schemas.microsoft.com/office/drawing/2014/main" val="2260953173"/>
                  </a:ext>
                </a:extLst>
              </a:tr>
              <a:tr h="234351">
                <a:tc>
                  <a:txBody>
                    <a:bodyPr/>
                    <a:lstStyle/>
                    <a:p>
                      <a:r>
                        <a:rPr lang="en-US" sz="1000" dirty="0">
                          <a:latin typeface="Inter" panose="02000503000000020004" pitchFamily="2" charset="0"/>
                          <a:ea typeface="Inter" panose="02000503000000020004" pitchFamily="2" charset="0"/>
                        </a:rPr>
                        <a:t>Short beam</a:t>
                      </a:r>
                    </a:p>
                  </a:txBody>
                  <a:tcPr/>
                </a:tc>
                <a:tc>
                  <a:txBody>
                    <a:bodyPr/>
                    <a:lstStyle/>
                    <a:p>
                      <a:r>
                        <a:rPr lang="en-US" sz="1000" dirty="0">
                          <a:latin typeface="Inter" panose="02000503000000020004" pitchFamily="2" charset="0"/>
                          <a:ea typeface="Inter" panose="02000503000000020004" pitchFamily="2" charset="0"/>
                        </a:rPr>
                        <a:t>Wood dowel, 50mm</a:t>
                      </a:r>
                    </a:p>
                  </a:txBody>
                  <a:tcPr/>
                </a:tc>
                <a:tc>
                  <a:txBody>
                    <a:bodyPr/>
                    <a:lstStyle/>
                    <a:p>
                      <a:r>
                        <a:rPr lang="en-US" sz="1000" dirty="0">
                          <a:latin typeface="Inter" panose="02000503000000020004" pitchFamily="2" charset="0"/>
                          <a:ea typeface="Inter" panose="02000503000000020004" pitchFamily="2" charset="0"/>
                        </a:rPr>
                        <a:t>£25,000</a:t>
                      </a:r>
                    </a:p>
                  </a:txBody>
                  <a:tcPr/>
                </a:tc>
                <a:extLst>
                  <a:ext uri="{0D108BD9-81ED-4DB2-BD59-A6C34878D82A}">
                    <a16:rowId xmlns:a16="http://schemas.microsoft.com/office/drawing/2014/main" val="3697102981"/>
                  </a:ext>
                </a:extLst>
              </a:tr>
              <a:tr h="234351">
                <a:tc>
                  <a:txBody>
                    <a:bodyPr/>
                    <a:lstStyle/>
                    <a:p>
                      <a:r>
                        <a:rPr lang="en-US" sz="1000" dirty="0">
                          <a:latin typeface="Inter" panose="02000503000000020004" pitchFamily="2" charset="0"/>
                          <a:ea typeface="Inter" panose="02000503000000020004" pitchFamily="2" charset="0"/>
                        </a:rPr>
                        <a:t>Medium beam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Inter" panose="02000503000000020004" pitchFamily="2" charset="0"/>
                          <a:ea typeface="Inter" panose="02000503000000020004" pitchFamily="2" charset="0"/>
                        </a:rPr>
                        <a:t>Wood dowel, 100mm</a:t>
                      </a:r>
                    </a:p>
                  </a:txBody>
                  <a:tcPr/>
                </a:tc>
                <a:tc>
                  <a:txBody>
                    <a:bodyPr/>
                    <a:lstStyle/>
                    <a:p>
                      <a:r>
                        <a:rPr lang="en-US" sz="1000" dirty="0">
                          <a:latin typeface="Inter" panose="02000503000000020004" pitchFamily="2" charset="0"/>
                          <a:ea typeface="Inter" panose="02000503000000020004" pitchFamily="2" charset="0"/>
                        </a:rPr>
                        <a:t>£45,000</a:t>
                      </a:r>
                    </a:p>
                  </a:txBody>
                  <a:tcPr/>
                </a:tc>
                <a:extLst>
                  <a:ext uri="{0D108BD9-81ED-4DB2-BD59-A6C34878D82A}">
                    <a16:rowId xmlns:a16="http://schemas.microsoft.com/office/drawing/2014/main" val="3332890168"/>
                  </a:ext>
                </a:extLst>
              </a:tr>
              <a:tr h="234351">
                <a:tc>
                  <a:txBody>
                    <a:bodyPr/>
                    <a:lstStyle/>
                    <a:p>
                      <a:r>
                        <a:rPr lang="en-US" sz="1000" dirty="0">
                          <a:latin typeface="Inter" panose="02000503000000020004" pitchFamily="2" charset="0"/>
                          <a:ea typeface="Inter" panose="02000503000000020004" pitchFamily="2" charset="0"/>
                        </a:rPr>
                        <a:t>Long beam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Inter" panose="02000503000000020004" pitchFamily="2" charset="0"/>
                          <a:ea typeface="Inter" panose="02000503000000020004" pitchFamily="2" charset="0"/>
                        </a:rPr>
                        <a:t>Wood dowel, 200mm</a:t>
                      </a:r>
                    </a:p>
                  </a:txBody>
                  <a:tcPr/>
                </a:tc>
                <a:tc>
                  <a:txBody>
                    <a:bodyPr/>
                    <a:lstStyle/>
                    <a:p>
                      <a:r>
                        <a:rPr lang="en-US" sz="1000" dirty="0">
                          <a:latin typeface="Inter" panose="02000503000000020004" pitchFamily="2" charset="0"/>
                          <a:ea typeface="Inter" panose="02000503000000020004" pitchFamily="2" charset="0"/>
                        </a:rPr>
                        <a:t>£95,000</a:t>
                      </a:r>
                    </a:p>
                  </a:txBody>
                  <a:tcPr/>
                </a:tc>
                <a:extLst>
                  <a:ext uri="{0D108BD9-81ED-4DB2-BD59-A6C34878D82A}">
                    <a16:rowId xmlns:a16="http://schemas.microsoft.com/office/drawing/2014/main" val="1218540594"/>
                  </a:ext>
                </a:extLst>
              </a:tr>
              <a:tr h="234351">
                <a:tc>
                  <a:txBody>
                    <a:bodyPr/>
                    <a:lstStyle/>
                    <a:p>
                      <a:r>
                        <a:rPr lang="en-US" sz="1000" dirty="0">
                          <a:latin typeface="Inter" panose="02000503000000020004" pitchFamily="2" charset="0"/>
                          <a:ea typeface="Inter" panose="02000503000000020004" pitchFamily="2" charset="0"/>
                        </a:rPr>
                        <a:t>Cable</a:t>
                      </a:r>
                    </a:p>
                  </a:txBody>
                  <a:tcPr/>
                </a:tc>
                <a:tc>
                  <a:txBody>
                    <a:bodyPr/>
                    <a:lstStyle/>
                    <a:p>
                      <a:r>
                        <a:rPr lang="en-US" sz="1000" dirty="0">
                          <a:latin typeface="Inter" panose="02000503000000020004" pitchFamily="2" charset="0"/>
                          <a:ea typeface="Inter" panose="02000503000000020004" pitchFamily="2" charset="0"/>
                        </a:rPr>
                        <a:t>String, per 100mm</a:t>
                      </a:r>
                    </a:p>
                  </a:txBody>
                  <a:tcPr/>
                </a:tc>
                <a:tc>
                  <a:txBody>
                    <a:bodyPr/>
                    <a:lstStyle/>
                    <a:p>
                      <a:r>
                        <a:rPr lang="en-US" sz="1000" dirty="0">
                          <a:latin typeface="Inter" panose="02000503000000020004" pitchFamily="2" charset="0"/>
                          <a:ea typeface="Inter" panose="02000503000000020004" pitchFamily="2" charset="0"/>
                        </a:rPr>
                        <a:t>£10,000</a:t>
                      </a:r>
                    </a:p>
                  </a:txBody>
                  <a:tcPr/>
                </a:tc>
                <a:extLst>
                  <a:ext uri="{0D108BD9-81ED-4DB2-BD59-A6C34878D82A}">
                    <a16:rowId xmlns:a16="http://schemas.microsoft.com/office/drawing/2014/main" val="2481129804"/>
                  </a:ext>
                </a:extLst>
              </a:tr>
            </a:tbl>
          </a:graphicData>
        </a:graphic>
      </p:graphicFrame>
    </p:spTree>
    <p:extLst>
      <p:ext uri="{BB962C8B-B14F-4D97-AF65-F5344CB8AC3E}">
        <p14:creationId xmlns:p14="http://schemas.microsoft.com/office/powerpoint/2010/main" val="261982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dirty="0"/>
              <a:t>Why is engineering a good choice?</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77E56335-623C-45C4-8E33-872305AA0AD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107" y="1276425"/>
            <a:ext cx="6570381" cy="4607280"/>
          </a:xfrm>
          <a:prstGeom prst="rect">
            <a:avLst/>
          </a:prstGeom>
        </p:spPr>
      </p:pic>
      <p:pic>
        <p:nvPicPr>
          <p:cNvPr id="8" name="Picture 7">
            <a:extLst>
              <a:ext uri="{FF2B5EF4-FFF2-40B4-BE49-F238E27FC236}">
                <a16:creationId xmlns:a16="http://schemas.microsoft.com/office/drawing/2014/main" id="{34CFDD02-071F-4046-8EA7-E94429354C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5569" y="1276425"/>
            <a:ext cx="3244912" cy="4607280"/>
          </a:xfrm>
          <a:prstGeom prst="rect">
            <a:avLst/>
          </a:prstGeom>
        </p:spPr>
      </p:pic>
      <p:pic>
        <p:nvPicPr>
          <p:cNvPr id="4" name="Graphic 3">
            <a:extLst>
              <a:ext uri="{FF2B5EF4-FFF2-40B4-BE49-F238E27FC236}">
                <a16:creationId xmlns:a16="http://schemas.microsoft.com/office/drawing/2014/main" id="{46431D65-CE40-3018-0D3F-A80152A256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9247" y="6273272"/>
            <a:ext cx="1508661" cy="247575"/>
          </a:xfrm>
          <a:prstGeom prst="rect">
            <a:avLst/>
          </a:prstGeom>
        </p:spPr>
      </p:pic>
    </p:spTree>
    <p:extLst>
      <p:ext uri="{BB962C8B-B14F-4D97-AF65-F5344CB8AC3E}">
        <p14:creationId xmlns:p14="http://schemas.microsoft.com/office/powerpoint/2010/main" val="386201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B258F-5FB2-542D-376A-EBADF29DA9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FFEF0-7F86-78CE-70E7-C3D98C3F4D5F}"/>
              </a:ext>
            </a:extLst>
          </p:cNvPr>
          <p:cNvSpPr>
            <a:spLocks noGrp="1"/>
          </p:cNvSpPr>
          <p:nvPr>
            <p:ph type="title"/>
          </p:nvPr>
        </p:nvSpPr>
        <p:spPr/>
        <p:txBody>
          <a:bodyPr/>
          <a:lstStyle/>
          <a:p>
            <a:r>
              <a:rPr lang="en-US" dirty="0"/>
              <a:t>Why is engineering a good choice?</a:t>
            </a:r>
          </a:p>
        </p:txBody>
      </p:sp>
      <p:sp>
        <p:nvSpPr>
          <p:cNvPr id="3" name="Content Placeholder 2">
            <a:extLst>
              <a:ext uri="{FF2B5EF4-FFF2-40B4-BE49-F238E27FC236}">
                <a16:creationId xmlns:a16="http://schemas.microsoft.com/office/drawing/2014/main" id="{9A53BB07-C1AC-0AE3-18A5-94DB6B96041C}"/>
              </a:ext>
            </a:extLst>
          </p:cNvPr>
          <p:cNvSpPr>
            <a:spLocks noGrp="1"/>
          </p:cNvSpPr>
          <p:nvPr>
            <p:ph sz="half" idx="2"/>
          </p:nvPr>
        </p:nvSpPr>
        <p:spPr>
          <a:xfrm>
            <a:off x="334108" y="1276425"/>
            <a:ext cx="5595866" cy="389815"/>
          </a:xfrm>
        </p:spPr>
        <p:txBody>
          <a:bodyPr/>
          <a:lstStyle/>
          <a:p>
            <a:pPr marL="0" indent="0">
              <a:buNone/>
            </a:pPr>
            <a:r>
              <a:rPr lang="en-US" b="1" dirty="0"/>
              <a:t>Hear from the professionals:</a:t>
            </a:r>
          </a:p>
        </p:txBody>
      </p:sp>
      <p:pic>
        <p:nvPicPr>
          <p:cNvPr id="4" name="Graphic 3">
            <a:extLst>
              <a:ext uri="{FF2B5EF4-FFF2-40B4-BE49-F238E27FC236}">
                <a16:creationId xmlns:a16="http://schemas.microsoft.com/office/drawing/2014/main" id="{C189C43B-D0A5-92B5-5298-725E6AA8F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59247" y="6273272"/>
            <a:ext cx="1508661" cy="247575"/>
          </a:xfrm>
          <a:prstGeom prst="rect">
            <a:avLst/>
          </a:prstGeom>
        </p:spPr>
      </p:pic>
      <p:sp>
        <p:nvSpPr>
          <p:cNvPr id="7" name="TextBox 6">
            <a:extLst>
              <a:ext uri="{FF2B5EF4-FFF2-40B4-BE49-F238E27FC236}">
                <a16:creationId xmlns:a16="http://schemas.microsoft.com/office/drawing/2014/main" id="{B08B9906-F832-783D-FDF2-D95948519846}"/>
              </a:ext>
            </a:extLst>
          </p:cNvPr>
          <p:cNvSpPr txBox="1"/>
          <p:nvPr/>
        </p:nvSpPr>
        <p:spPr>
          <a:xfrm>
            <a:off x="6362699" y="1683084"/>
            <a:ext cx="4991101" cy="1323439"/>
          </a:xfrm>
          <a:prstGeom prst="rect">
            <a:avLst/>
          </a:prstGeom>
          <a:noFill/>
        </p:spPr>
        <p:txBody>
          <a:bodyPr wrap="square" rtlCol="0">
            <a:spAutoFit/>
          </a:bodyPr>
          <a:lstStyle/>
          <a:p>
            <a:r>
              <a:rPr lang="en-GB" sz="2000" dirty="0">
                <a:solidFill>
                  <a:schemeClr val="tx2"/>
                </a:solidFill>
                <a:latin typeface="Inter" panose="02000503000000020004" pitchFamily="2" charset="0"/>
                <a:ea typeface="Inter" panose="02000503000000020004" pitchFamily="2" charset="0"/>
              </a:rPr>
              <a:t>Clare – Senior Social Impact Manager</a:t>
            </a:r>
          </a:p>
          <a:p>
            <a:endParaRPr lang="en-GB" sz="2000" dirty="0">
              <a:solidFill>
                <a:schemeClr val="tx2"/>
              </a:solidFill>
              <a:latin typeface="Inter" panose="02000503000000020004" pitchFamily="2" charset="0"/>
              <a:ea typeface="Inter" panose="02000503000000020004" pitchFamily="2" charset="0"/>
            </a:endParaRPr>
          </a:p>
          <a:p>
            <a:endParaRPr lang="en-GB" sz="2000" dirty="0">
              <a:solidFill>
                <a:schemeClr val="tx2"/>
              </a:solidFill>
              <a:latin typeface="Inter" panose="02000503000000020004" pitchFamily="2" charset="0"/>
              <a:ea typeface="Inter" panose="02000503000000020004" pitchFamily="2" charset="0"/>
            </a:endParaRPr>
          </a:p>
          <a:p>
            <a:r>
              <a:rPr lang="en-GB" sz="2000" dirty="0">
                <a:solidFill>
                  <a:schemeClr val="tx2"/>
                </a:solidFill>
                <a:latin typeface="Inter" panose="02000503000000020004" pitchFamily="2" charset="0"/>
                <a:ea typeface="Inter" panose="02000503000000020004" pitchFamily="2" charset="0"/>
              </a:rPr>
              <a:t>Watch </a:t>
            </a:r>
            <a:r>
              <a:rPr lang="en-GB" sz="2000" dirty="0">
                <a:solidFill>
                  <a:schemeClr val="accent2"/>
                </a:solidFill>
                <a:latin typeface="Inter" panose="02000503000000020004" pitchFamily="2" charset="0"/>
                <a:ea typeface="Inter" panose="02000503000000020004" pitchFamily="2" charset="0"/>
                <a:hlinkClick r:id="rId4">
                  <a:extLst>
                    <a:ext uri="{A12FA001-AC4F-418D-AE19-62706E023703}">
                      <ahyp:hlinkClr xmlns:ahyp="http://schemas.microsoft.com/office/drawing/2018/hyperlinkcolor" val="tx"/>
                    </a:ext>
                  </a:extLst>
                </a:hlinkClick>
              </a:rPr>
              <a:t>here</a:t>
            </a:r>
            <a:r>
              <a:rPr lang="en-GB" sz="2000" dirty="0">
                <a:solidFill>
                  <a:schemeClr val="tx2"/>
                </a:solidFill>
                <a:latin typeface="Inter" panose="02000503000000020004" pitchFamily="2" charset="0"/>
                <a:ea typeface="Inter" panose="02000503000000020004" pitchFamily="2" charset="0"/>
              </a:rPr>
              <a:t>.</a:t>
            </a:r>
          </a:p>
        </p:txBody>
      </p:sp>
      <p:sp>
        <p:nvSpPr>
          <p:cNvPr id="5" name="TextBox 4">
            <a:extLst>
              <a:ext uri="{FF2B5EF4-FFF2-40B4-BE49-F238E27FC236}">
                <a16:creationId xmlns:a16="http://schemas.microsoft.com/office/drawing/2014/main" id="{A7DE6393-1A7F-360B-B4D7-D70EA3F26159}"/>
              </a:ext>
            </a:extLst>
          </p:cNvPr>
          <p:cNvSpPr txBox="1"/>
          <p:nvPr/>
        </p:nvSpPr>
        <p:spPr>
          <a:xfrm>
            <a:off x="256539" y="1683084"/>
            <a:ext cx="4991101" cy="1323439"/>
          </a:xfrm>
          <a:prstGeom prst="rect">
            <a:avLst/>
          </a:prstGeom>
          <a:noFill/>
        </p:spPr>
        <p:txBody>
          <a:bodyPr wrap="square" rtlCol="0">
            <a:spAutoFit/>
          </a:bodyPr>
          <a:lstStyle/>
          <a:p>
            <a:r>
              <a:rPr lang="en-GB" sz="2000" dirty="0">
                <a:solidFill>
                  <a:schemeClr val="tx2"/>
                </a:solidFill>
                <a:latin typeface="Inter" panose="02000503000000020004" pitchFamily="2" charset="0"/>
                <a:ea typeface="Inter" panose="02000503000000020004" pitchFamily="2" charset="0"/>
              </a:rPr>
              <a:t>Ben – Engineer</a:t>
            </a:r>
          </a:p>
          <a:p>
            <a:endParaRPr lang="en-GB" sz="2000" dirty="0">
              <a:solidFill>
                <a:schemeClr val="tx2"/>
              </a:solidFill>
              <a:latin typeface="Inter" panose="02000503000000020004" pitchFamily="2" charset="0"/>
              <a:ea typeface="Inter" panose="02000503000000020004" pitchFamily="2" charset="0"/>
            </a:endParaRPr>
          </a:p>
          <a:p>
            <a:endParaRPr lang="en-GB" sz="2000" dirty="0">
              <a:solidFill>
                <a:schemeClr val="tx2"/>
              </a:solidFill>
              <a:latin typeface="Inter" panose="02000503000000020004" pitchFamily="2" charset="0"/>
              <a:ea typeface="Inter" panose="02000503000000020004" pitchFamily="2" charset="0"/>
            </a:endParaRPr>
          </a:p>
          <a:p>
            <a:r>
              <a:rPr lang="en-GB" sz="2000" dirty="0">
                <a:solidFill>
                  <a:schemeClr val="tx2"/>
                </a:solidFill>
                <a:latin typeface="Inter" panose="02000503000000020004" pitchFamily="2" charset="0"/>
                <a:ea typeface="Inter" panose="02000503000000020004" pitchFamily="2" charset="0"/>
              </a:rPr>
              <a:t>Watch </a:t>
            </a:r>
            <a:r>
              <a:rPr lang="en-GB" sz="2000" dirty="0">
                <a:solidFill>
                  <a:schemeClr val="accent2"/>
                </a:solidFill>
                <a:latin typeface="Inter" panose="02000503000000020004" pitchFamily="2" charset="0"/>
                <a:ea typeface="Inter" panose="02000503000000020004" pitchFamily="2" charset="0"/>
                <a:hlinkClick r:id="rId5">
                  <a:extLst>
                    <a:ext uri="{A12FA001-AC4F-418D-AE19-62706E023703}">
                      <ahyp:hlinkClr xmlns:ahyp="http://schemas.microsoft.com/office/drawing/2018/hyperlinkcolor" val="tx"/>
                    </a:ext>
                  </a:extLst>
                </a:hlinkClick>
              </a:rPr>
              <a:t>here</a:t>
            </a:r>
            <a:r>
              <a:rPr lang="en-GB" sz="2000" dirty="0">
                <a:solidFill>
                  <a:schemeClr val="tx2"/>
                </a:solidFill>
                <a:latin typeface="Inter" panose="02000503000000020004" pitchFamily="2" charset="0"/>
                <a:ea typeface="Inter" panose="02000503000000020004" pitchFamily="2" charset="0"/>
              </a:rPr>
              <a:t>.</a:t>
            </a:r>
          </a:p>
        </p:txBody>
      </p:sp>
    </p:spTree>
    <p:extLst>
      <p:ext uri="{BB962C8B-B14F-4D97-AF65-F5344CB8AC3E}">
        <p14:creationId xmlns:p14="http://schemas.microsoft.com/office/powerpoint/2010/main" val="257619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B5B09-02D6-CDB2-4EF4-CFCBC2CD5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A1DBE-55D2-1B6B-7F61-6C0CD6EDEEE2}"/>
              </a:ext>
            </a:extLst>
          </p:cNvPr>
          <p:cNvSpPr>
            <a:spLocks noGrp="1"/>
          </p:cNvSpPr>
          <p:nvPr>
            <p:ph type="title"/>
          </p:nvPr>
        </p:nvSpPr>
        <p:spPr/>
        <p:txBody>
          <a:bodyPr/>
          <a:lstStyle/>
          <a:p>
            <a:r>
              <a:rPr lang="en-US" dirty="0"/>
              <a:t>Where can you find out more about Balfour Beatty?</a:t>
            </a:r>
          </a:p>
        </p:txBody>
      </p:sp>
      <p:sp>
        <p:nvSpPr>
          <p:cNvPr id="3" name="Content Placeholder 2">
            <a:extLst>
              <a:ext uri="{FF2B5EF4-FFF2-40B4-BE49-F238E27FC236}">
                <a16:creationId xmlns:a16="http://schemas.microsoft.com/office/drawing/2014/main" id="{30AF5D13-7850-8F01-BEF8-9F9EA2F36F63}"/>
              </a:ext>
            </a:extLst>
          </p:cNvPr>
          <p:cNvSpPr>
            <a:spLocks noGrp="1"/>
          </p:cNvSpPr>
          <p:nvPr>
            <p:ph sz="half" idx="2"/>
          </p:nvPr>
        </p:nvSpPr>
        <p:spPr>
          <a:xfrm>
            <a:off x="334108" y="1276425"/>
            <a:ext cx="5407126" cy="4607281"/>
          </a:xfrm>
        </p:spPr>
        <p:txBody>
          <a:bodyPr>
            <a:normAutofit/>
          </a:bodyPr>
          <a:lstStyle/>
          <a:p>
            <a:r>
              <a:rPr lang="en-US" sz="1800" b="1" dirty="0"/>
              <a:t>Balfour Beatty website</a:t>
            </a:r>
            <a:br>
              <a:rPr lang="en-US" sz="1800" dirty="0"/>
            </a:br>
            <a:r>
              <a:rPr lang="en-US" sz="1800" dirty="0" err="1"/>
              <a:t>www.balfourbeatty.com</a:t>
            </a:r>
            <a:endParaRPr lang="en-US" sz="1800" dirty="0"/>
          </a:p>
          <a:p>
            <a:r>
              <a:rPr lang="en-US" sz="1800" b="1" dirty="0"/>
              <a:t>Balfour Beatty Early Careers</a:t>
            </a:r>
            <a:br>
              <a:rPr lang="en-US" sz="1800" dirty="0"/>
            </a:br>
            <a:r>
              <a:rPr lang="en-US" sz="1800" dirty="0" err="1"/>
              <a:t>www.balfourbeatty.com</a:t>
            </a:r>
            <a:r>
              <a:rPr lang="en-US" sz="1800" dirty="0"/>
              <a:t>/careers/early-careers/explore-early-careers</a:t>
            </a:r>
          </a:p>
          <a:p>
            <a:r>
              <a:rPr lang="en-US" sz="1800" b="1" dirty="0"/>
              <a:t>Balfour Beatty Live Vacancies</a:t>
            </a:r>
            <a:br>
              <a:rPr lang="en-US" sz="1800" dirty="0"/>
            </a:br>
            <a:r>
              <a:rPr lang="en-US" sz="1800" dirty="0" err="1"/>
              <a:t>www.balfourbeatty.com</a:t>
            </a:r>
            <a:r>
              <a:rPr lang="en-US" sz="1800" dirty="0"/>
              <a:t>/careers/job-search</a:t>
            </a:r>
          </a:p>
          <a:p>
            <a:r>
              <a:rPr lang="en-US" sz="1800" b="1" dirty="0"/>
              <a:t>Balfour Beatty Academy</a:t>
            </a:r>
            <a:br>
              <a:rPr lang="en-US" sz="1800" dirty="0"/>
            </a:br>
            <a:r>
              <a:rPr lang="en-US" sz="1800" dirty="0"/>
              <a:t>Consider joining using the link in the image</a:t>
            </a:r>
          </a:p>
          <a:p>
            <a:endParaRPr lang="en-US" sz="1600" dirty="0"/>
          </a:p>
        </p:txBody>
      </p:sp>
      <p:pic>
        <p:nvPicPr>
          <p:cNvPr id="5" name="Picture 4">
            <a:extLst>
              <a:ext uri="{FF2B5EF4-FFF2-40B4-BE49-F238E27FC236}">
                <a16:creationId xmlns:a16="http://schemas.microsoft.com/office/drawing/2014/main" id="{3685E10D-DB10-4361-7829-B26E37BA70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7316" y="1276425"/>
            <a:ext cx="5359504" cy="3823113"/>
          </a:xfrm>
          <a:prstGeom prst="rect">
            <a:avLst/>
          </a:prstGeom>
        </p:spPr>
      </p:pic>
      <p:pic>
        <p:nvPicPr>
          <p:cNvPr id="4" name="Graphic 3">
            <a:extLst>
              <a:ext uri="{FF2B5EF4-FFF2-40B4-BE49-F238E27FC236}">
                <a16:creationId xmlns:a16="http://schemas.microsoft.com/office/drawing/2014/main" id="{909FA681-ECE0-A482-8F08-3AB96C0F25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9247" y="6273272"/>
            <a:ext cx="1508661" cy="247575"/>
          </a:xfrm>
          <a:prstGeom prst="rect">
            <a:avLst/>
          </a:prstGeom>
        </p:spPr>
      </p:pic>
    </p:spTree>
    <p:extLst>
      <p:ext uri="{BB962C8B-B14F-4D97-AF65-F5344CB8AC3E}">
        <p14:creationId xmlns:p14="http://schemas.microsoft.com/office/powerpoint/2010/main" val="4118175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988D3-6123-C33A-8EE6-712D01EDF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FBD15-87CB-C194-34B1-06935D0D3053}"/>
              </a:ext>
            </a:extLst>
          </p:cNvPr>
          <p:cNvSpPr>
            <a:spLocks noGrp="1"/>
          </p:cNvSpPr>
          <p:nvPr>
            <p:ph type="title"/>
          </p:nvPr>
        </p:nvSpPr>
        <p:spPr/>
        <p:txBody>
          <a:bodyPr/>
          <a:lstStyle/>
          <a:p>
            <a:r>
              <a:rPr lang="en-US" dirty="0"/>
              <a:t>What is the Recruitment Process at Balfour Beatty?</a:t>
            </a:r>
          </a:p>
        </p:txBody>
      </p:sp>
      <p:pic>
        <p:nvPicPr>
          <p:cNvPr id="5" name="Content Placeholder 4">
            <a:extLst>
              <a:ext uri="{FF2B5EF4-FFF2-40B4-BE49-F238E27FC236}">
                <a16:creationId xmlns:a16="http://schemas.microsoft.com/office/drawing/2014/main" id="{AD49AC51-56DD-924F-F133-57081B5BA141}"/>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34107" y="1101841"/>
            <a:ext cx="8543925" cy="4984634"/>
          </a:xfrm>
        </p:spPr>
      </p:pic>
      <p:pic>
        <p:nvPicPr>
          <p:cNvPr id="3" name="Graphic 2">
            <a:extLst>
              <a:ext uri="{FF2B5EF4-FFF2-40B4-BE49-F238E27FC236}">
                <a16:creationId xmlns:a16="http://schemas.microsoft.com/office/drawing/2014/main" id="{754E2E29-AE6A-A1A0-EED6-A628EFB12C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9247" y="6273272"/>
            <a:ext cx="1508661" cy="247575"/>
          </a:xfrm>
          <a:prstGeom prst="rect">
            <a:avLst/>
          </a:prstGeom>
        </p:spPr>
      </p:pic>
    </p:spTree>
    <p:extLst>
      <p:ext uri="{BB962C8B-B14F-4D97-AF65-F5344CB8AC3E}">
        <p14:creationId xmlns:p14="http://schemas.microsoft.com/office/powerpoint/2010/main" val="2913046844"/>
      </p:ext>
    </p:extLst>
  </p:cSld>
  <p:clrMapOvr>
    <a:masterClrMapping/>
  </p:clrMapOvr>
</p:sld>
</file>

<file path=ppt/theme/theme1.xml><?xml version="1.0" encoding="utf-8"?>
<a:theme xmlns:a="http://schemas.openxmlformats.org/drawingml/2006/main" name="Careers &amp; Skills">
  <a:themeElements>
    <a:clrScheme name="Careers &amp; Skills">
      <a:dk1>
        <a:srgbClr val="000000"/>
      </a:dk1>
      <a:lt1>
        <a:srgbClr val="FFFFFF"/>
      </a:lt1>
      <a:dk2>
        <a:srgbClr val="3E1A1C"/>
      </a:dk2>
      <a:lt2>
        <a:srgbClr val="FFFFFF"/>
      </a:lt2>
      <a:accent1>
        <a:srgbClr val="C7B2EA"/>
      </a:accent1>
      <a:accent2>
        <a:srgbClr val="3ADCC9"/>
      </a:accent2>
      <a:accent3>
        <a:srgbClr val="D0C3D0"/>
      </a:accent3>
      <a:accent4>
        <a:srgbClr val="635865"/>
      </a:accent4>
      <a:accent5>
        <a:srgbClr val="3F2A59"/>
      </a:accent5>
      <a:accent6>
        <a:srgbClr val="E3D8F5"/>
      </a:accent6>
      <a:hlink>
        <a:srgbClr val="C7B2EA"/>
      </a:hlink>
      <a:folHlink>
        <a:srgbClr val="D5C5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B37C370094A947B45A665807D95A87" ma:contentTypeVersion="33" ma:contentTypeDescription="Create a new document." ma:contentTypeScope="" ma:versionID="e81f58c608359e745d252ca715e5d9f4">
  <xsd:schema xmlns:xsd="http://www.w3.org/2001/XMLSchema" xmlns:xs="http://www.w3.org/2001/XMLSchema" xmlns:p="http://schemas.microsoft.com/office/2006/metadata/properties" xmlns:ns1="c51e0c16-3c70-4bed-930f-b02839d0dd8b" xmlns:ns3="5f308053-a768-43f1-bf66-06210bb74c0d" targetNamespace="http://schemas.microsoft.com/office/2006/metadata/properties" ma:root="true" ma:fieldsID="e1a01f29c5ff43f598b60aeb9896ffb7" ns1:_="" ns3:_="">
    <xsd:import namespace="c51e0c16-3c70-4bed-930f-b02839d0dd8b"/>
    <xsd:import namespace="5f308053-a768-43f1-bf66-06210bb74c0d"/>
    <xsd:element name="properties">
      <xsd:complexType>
        <xsd:sequence>
          <xsd:element name="documentManagement">
            <xsd:complexType>
              <xsd:all>
                <xsd:element ref="ns1:Review_x0020_Status" minOccurs="0"/>
                <xsd:element ref="ns1:Link" minOccurs="0"/>
                <xsd:element ref="ns1:_Flow_SignoffStatus" minOccurs="0"/>
                <xsd:element ref="ns1:MigrationWizId" minOccurs="0"/>
                <xsd:element ref="ns1:MigrationWizIdPermissions" minOccurs="0"/>
                <xsd:element ref="ns1:MigrationWizIdPermissionLevels" minOccurs="0"/>
                <xsd:element ref="ns1:MigrationWizIdDocumentLibraryPermissions" minOccurs="0"/>
                <xsd:element ref="ns1:MigrationWizIdSecurityGroups" minOccurs="0"/>
                <xsd:element ref="ns1:MediaServiceMetadata" minOccurs="0"/>
                <xsd:element ref="ns1:MediaServiceFastMetadata" minOccurs="0"/>
                <xsd:element ref="ns1:MediaServiceDateTaken" minOccurs="0"/>
                <xsd:element ref="ns1:MediaServiceAutoKeyPoints" minOccurs="0"/>
                <xsd:element ref="ns1:MediaServiceKeyPoints" minOccurs="0"/>
                <xsd:element ref="ns1:MediaServiceAutoTags" minOccurs="0"/>
                <xsd:element ref="ns1:MediaServiceOCR" minOccurs="0"/>
                <xsd:element ref="ns1:MediaServiceGenerationTime" minOccurs="0"/>
                <xsd:element ref="ns1:MediaServiceEventHashCode" minOccurs="0"/>
                <xsd:element ref="ns1:MediaServiceLocation" minOccurs="0"/>
                <xsd:element ref="ns3:SharedWithUsers" minOccurs="0"/>
                <xsd:element ref="ns3:SharedWithDetails" minOccurs="0"/>
                <xsd:element ref="ns1:MediaLengthInSeconds" minOccurs="0"/>
                <xsd:element ref="ns1:lcf76f155ced4ddcb4097134ff3c332f" minOccurs="0"/>
                <xsd:element ref="ns3:TaxCatchAll" minOccurs="0"/>
                <xsd:element ref="ns1:MediaServiceObjectDetectorVersions" minOccurs="0"/>
                <xsd:element ref="ns1:Progress" minOccurs="0"/>
                <xsd:element ref="ns1:Modes" minOccurs="0"/>
                <xsd:element ref="ns1:MediaServiceSearchProperties" minOccurs="0"/>
                <xsd:element ref="ns1: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e0c16-3c70-4bed-930f-b02839d0dd8b" elementFormDefault="qualified">
    <xsd:import namespace="http://schemas.microsoft.com/office/2006/documentManagement/types"/>
    <xsd:import namespace="http://schemas.microsoft.com/office/infopath/2007/PartnerControls"/>
    <xsd:element name="Review_x0020_Status" ma:index="0" nillable="true" ma:displayName="Review Status" ma:format="Dropdown" ma:internalName="Review_x0020_Status">
      <xsd:complexType>
        <xsd:complexContent>
          <xsd:extension base="dms:MultiChoiceFillIn">
            <xsd:sequence>
              <xsd:element name="Value" maxOccurs="unbounded" minOccurs="0" nillable="true">
                <xsd:simpleType>
                  <xsd:union memberTypes="dms:Text">
                    <xsd:simpleType>
                      <xsd:restriction base="dms:Choice">
                        <xsd:enumeration value="In Process"/>
                        <xsd:enumeration value="In Review"/>
                        <xsd:enumeration value="Signed Off"/>
                      </xsd:restriction>
                    </xsd:simpleType>
                  </xsd:union>
                </xsd:simpleType>
              </xsd:element>
            </xsd:sequence>
          </xsd:extension>
        </xsd:complexContent>
      </xsd:complexType>
    </xsd:element>
    <xsd:element name="Link" ma:index="4" nillable="true" ma:displayName="Link" ma:format="Hyperlink" ma:internalName="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5" nillable="true" ma:displayName="Sign-off status" ma:hidden="true" ma:internalName="Sign_x002d_off_x0020_status" ma:readOnly="false">
      <xsd:simpleType>
        <xsd:restriction base="dms:Text"/>
      </xsd:simpleType>
    </xsd:element>
    <xsd:element name="MigrationWizId" ma:index="8" nillable="true" ma:displayName="MigrationWizId" ma:hidden="true" ma:internalName="MigrationWizId" ma:readOnly="false">
      <xsd:simpleType>
        <xsd:restriction base="dms:Text"/>
      </xsd:simpleType>
    </xsd:element>
    <xsd:element name="MigrationWizIdPermissions" ma:index="9" nillable="true" ma:displayName="MigrationWizIdPermissions" ma:hidden="true" ma:internalName="MigrationWizIdPermissions" ma:readOnly="false">
      <xsd:simpleType>
        <xsd:restriction base="dms:Text"/>
      </xsd:simpleType>
    </xsd:element>
    <xsd:element name="MigrationWizIdPermissionLevels" ma:index="10" nillable="true" ma:displayName="MigrationWizIdPermissionLevels" ma:hidden="true" ma:internalName="MigrationWizIdPermissionLevels" ma:readOnly="false">
      <xsd:simpleType>
        <xsd:restriction base="dms:Text"/>
      </xsd:simpleType>
    </xsd:element>
    <xsd:element name="MigrationWizIdDocumentLibraryPermissions" ma:index="11" nillable="true" ma:displayName="MigrationWizIdDocumentLibraryPermissions" ma:hidden="true" ma:internalName="MigrationWizIdDocumentLibraryPermissions" ma:readOnly="false">
      <xsd:simpleType>
        <xsd:restriction base="dms:Text"/>
      </xsd:simpleType>
    </xsd:element>
    <xsd:element name="MigrationWizIdSecurityGroups" ma:index="12" nillable="true" ma:displayName="MigrationWizIdSecurityGroups" ma:hidden="true" ma:internalName="MigrationWizIdSecurityGroups" ma:readOnly="fals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ServiceAutoTags" ma:index="18" nillable="true" ma:displayName="Tags" ma:hidden="true" ma:internalName="MediaServiceAutoTags"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hidden="true" ma:internalName="MediaServiceLocation" ma:readOnly="true">
      <xsd:simpleType>
        <xsd:restriction base="dms:Text"/>
      </xsd:simpleType>
    </xsd:element>
    <xsd:element name="MediaLengthInSeconds" ma:index="26" nillable="true" ma:displayName="Length (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34afddb5-dc7d-4a25-90c0-e68c37b0a6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Progress" ma:index="33" nillable="true" ma:displayName="Progress" ma:default="In Review" ma:description="Where is this document in process" ma:format="Dropdown" ma:internalName="Progress">
      <xsd:simpleType>
        <xsd:restriction base="dms:Choice">
          <xsd:enumeration value="In Review"/>
          <xsd:enumeration value="With TVCA Comm"/>
          <xsd:enumeration value="Live on Website"/>
          <xsd:enumeration value="Archived"/>
        </xsd:restriction>
      </xsd:simpleType>
    </xsd:element>
    <xsd:element name="Modes" ma:index="34" nillable="true" ma:displayName="Modes" ma:description="Which modes does this scheme include" ma:format="Dropdown" ma:internalName="Modes">
      <xsd:simpleType>
        <xsd:restriction base="dms:Text">
          <xsd:maxLength value="255"/>
        </xsd:restriction>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BillingMetadata" ma:index="3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308053-a768-43f1-bf66-06210bb74c0d" elementFormDefault="qualified">
    <xsd:import namespace="http://schemas.microsoft.com/office/2006/documentManagement/types"/>
    <xsd:import namespace="http://schemas.microsoft.com/office/infopath/2007/PartnerControls"/>
    <xsd:element name="SharedWithUsers" ma:index="2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hidden="true" ma:internalName="SharedWithDetails" ma:readOnly="true">
      <xsd:simpleType>
        <xsd:restriction base="dms:Note"/>
      </xsd:simpleType>
    </xsd:element>
    <xsd:element name="TaxCatchAll" ma:index="29" nillable="true" ma:displayName="Taxonomy Catch All Column" ma:hidden="true" ma:list="{43247f23-7141-4778-a08d-7843529ef0d0}" ma:internalName="TaxCatchAll" ma:readOnly="false" ma:showField="CatchAllData" ma:web="5f308053-a768-43f1-bf66-06210bb74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Levels xmlns="c51e0c16-3c70-4bed-930f-b02839d0dd8b" xsi:nil="true"/>
    <MigrationWizId xmlns="c51e0c16-3c70-4bed-930f-b02839d0dd8b" xsi:nil="true"/>
    <MigrationWizIdPermissions xmlns="c51e0c16-3c70-4bed-930f-b02839d0dd8b" xsi:nil="true"/>
    <MigrationWizIdDocumentLibraryPermissions xmlns="c51e0c16-3c70-4bed-930f-b02839d0dd8b" xsi:nil="true"/>
    <TaxCatchAll xmlns="5f308053-a768-43f1-bf66-06210bb74c0d" xsi:nil="true"/>
    <lcf76f155ced4ddcb4097134ff3c332f xmlns="c51e0c16-3c70-4bed-930f-b02839d0dd8b">
      <Terms xmlns="http://schemas.microsoft.com/office/infopath/2007/PartnerControls"/>
    </lcf76f155ced4ddcb4097134ff3c332f>
    <MigrationWizIdSecurityGroups xmlns="c51e0c16-3c70-4bed-930f-b02839d0dd8b" xsi:nil="true"/>
    <Review_x0020_Status xmlns="c51e0c16-3c70-4bed-930f-b02839d0dd8b" xsi:nil="true"/>
    <Progress xmlns="c51e0c16-3c70-4bed-930f-b02839d0dd8b">In Review</Progress>
    <Link xmlns="c51e0c16-3c70-4bed-930f-b02839d0dd8b">
      <Url xsi:nil="true"/>
      <Description xsi:nil="true"/>
    </Link>
    <_Flow_SignoffStatus xmlns="c51e0c16-3c70-4bed-930f-b02839d0dd8b" xsi:nil="true"/>
    <Modes xmlns="c51e0c16-3c70-4bed-930f-b02839d0dd8b" xsi:nil="true"/>
  </documentManagement>
</p:properties>
</file>

<file path=customXml/itemProps1.xml><?xml version="1.0" encoding="utf-8"?>
<ds:datastoreItem xmlns:ds="http://schemas.openxmlformats.org/officeDocument/2006/customXml" ds:itemID="{1F00C7DC-D1D7-43A2-82AF-703F8C214B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1e0c16-3c70-4bed-930f-b02839d0dd8b"/>
    <ds:schemaRef ds:uri="5f308053-a768-43f1-bf66-06210bb74c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592CD5-2983-4C3F-891C-5C6F3C854985}">
  <ds:schemaRefs>
    <ds:schemaRef ds:uri="http://schemas.microsoft.com/sharepoint/v3/contenttype/forms"/>
  </ds:schemaRefs>
</ds:datastoreItem>
</file>

<file path=customXml/itemProps3.xml><?xml version="1.0" encoding="utf-8"?>
<ds:datastoreItem xmlns:ds="http://schemas.openxmlformats.org/officeDocument/2006/customXml" ds:itemID="{A3392D4B-F9B8-4B52-A57E-ECCE311D2319}">
  <ds:schemaRefs>
    <ds:schemaRef ds:uri="http://purl.org/dc/elements/1.1/"/>
    <ds:schemaRef ds:uri="http://schemas.microsoft.com/office/2006/metadata/properties"/>
    <ds:schemaRef ds:uri="c51e0c16-3c70-4bed-930f-b02839d0dd8b"/>
    <ds:schemaRef ds:uri="http://purl.org/dc/dcmitype/"/>
    <ds:schemaRef ds:uri="http://purl.org/dc/terms/"/>
    <ds:schemaRef ds:uri="http://schemas.microsoft.com/office/infopath/2007/PartnerControls"/>
    <ds:schemaRef ds:uri="http://schemas.microsoft.com/office/2006/documentManagement/types"/>
    <ds:schemaRef ds:uri="5f308053-a768-43f1-bf66-06210bb74c0d"/>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608</TotalTime>
  <Words>715</Words>
  <Application>Microsoft Office PowerPoint</Application>
  <PresentationFormat>Widescreen</PresentationFormat>
  <Paragraphs>116</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Inter</vt:lpstr>
      <vt:lpstr>Inter Light</vt:lpstr>
      <vt:lpstr>Inter SemiBold</vt:lpstr>
      <vt:lpstr>Wingdings</vt:lpstr>
      <vt:lpstr>Careers &amp; Skills</vt:lpstr>
      <vt:lpstr>Careers in Engineering</vt:lpstr>
      <vt:lpstr>Who are Balfour Beatty?</vt:lpstr>
      <vt:lpstr>Who are Balfour Beatty?</vt:lpstr>
      <vt:lpstr>Who did that?</vt:lpstr>
      <vt:lpstr>Engineering task</vt:lpstr>
      <vt:lpstr>Why is engineering a good choice?</vt:lpstr>
      <vt:lpstr>Why is engineering a good choice?</vt:lpstr>
      <vt:lpstr>Where can you find out more about Balfour Beatty?</vt:lpstr>
      <vt:lpstr>What is the Recruitment Process at Balfour Beatty?</vt:lpstr>
      <vt:lpstr>Next steps in your engineering career path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Better.</dc:creator>
  <cp:lastModifiedBy>Kian Hoggarth</cp:lastModifiedBy>
  <cp:revision>35</cp:revision>
  <dcterms:created xsi:type="dcterms:W3CDTF">2023-01-18T13:08:49Z</dcterms:created>
  <dcterms:modified xsi:type="dcterms:W3CDTF">2025-08-07T14:46:32Z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0x010100A3B37C370094A947B45A665807D95A87</vt:lpwstr>
  </property>
  <property fmtid="{D5CDD505-2E9C-101B-9397-08002B2CF9AE}" pid="3" name="MediaServiceImageTags">
    <vt:lpwstr/>
  </property>
</Properties>
</file>