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sldIdLst>
    <p:sldId id="257" r:id="rId5"/>
    <p:sldId id="259" r:id="rId6"/>
    <p:sldId id="267" r:id="rId7"/>
    <p:sldId id="266" r:id="rId8"/>
    <p:sldId id="265" r:id="rId9"/>
    <p:sldId id="264" r:id="rId10"/>
    <p:sldId id="268" r:id="rId11"/>
    <p:sldId id="269" r:id="rId12"/>
    <p:sldId id="270" r:id="rId13"/>
    <p:sldId id="271" r:id="rId14"/>
    <p:sldId id="272" r:id="rId15"/>
    <p:sldId id="213480609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1A1C"/>
    <a:srgbClr val="175C82"/>
    <a:srgbClr val="D0D1DB"/>
    <a:srgbClr val="54B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D4EE56-D901-5648-9DF8-0FBFD39D96AB}" v="248" dt="2025-06-25T10:39:02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Morris" userId="70c6f1a6-3d9c-40dc-abd7-ac4fa70f9b1e" providerId="ADAL" clId="{EED4EE56-D901-5648-9DF8-0FBFD39D96AB}"/>
    <pc:docChg chg="undo custSel addSld modSld">
      <pc:chgData name="Emma Morris" userId="70c6f1a6-3d9c-40dc-abd7-ac4fa70f9b1e" providerId="ADAL" clId="{EED4EE56-D901-5648-9DF8-0FBFD39D96AB}" dt="2025-06-25T10:39:02.513" v="269" actId="1076"/>
      <pc:docMkLst>
        <pc:docMk/>
      </pc:docMkLst>
      <pc:sldChg chg="addSp delSp modSp mod chgLayout">
        <pc:chgData name="Emma Morris" userId="70c6f1a6-3d9c-40dc-abd7-ac4fa70f9b1e" providerId="ADAL" clId="{EED4EE56-D901-5648-9DF8-0FBFD39D96AB}" dt="2025-06-25T10:39:02.513" v="269" actId="1076"/>
        <pc:sldMkLst>
          <pc:docMk/>
          <pc:sldMk cId="1901457576" sldId="257"/>
        </pc:sldMkLst>
        <pc:spChg chg="mod ord">
          <ac:chgData name="Emma Morris" userId="70c6f1a6-3d9c-40dc-abd7-ac4fa70f9b1e" providerId="ADAL" clId="{EED4EE56-D901-5648-9DF8-0FBFD39D96AB}" dt="2025-06-11T14:53:59.886" v="2" actId="14100"/>
          <ac:spMkLst>
            <pc:docMk/>
            <pc:sldMk cId="1901457576" sldId="257"/>
            <ac:spMk id="2" creationId="{E67ADC7E-BE84-501D-45C6-77B74A8CB01F}"/>
          </ac:spMkLst>
        </pc:spChg>
        <pc:spChg chg="mod ord">
          <ac:chgData name="Emma Morris" userId="70c6f1a6-3d9c-40dc-abd7-ac4fa70f9b1e" providerId="ADAL" clId="{EED4EE56-D901-5648-9DF8-0FBFD39D96AB}" dt="2025-06-19T12:59:50.777" v="220" actId="1076"/>
          <ac:spMkLst>
            <pc:docMk/>
            <pc:sldMk cId="1901457576" sldId="257"/>
            <ac:spMk id="3" creationId="{4B47A4B3-9551-490C-76B1-FD3761C20785}"/>
          </ac:spMkLst>
        </pc:spChg>
        <pc:picChg chg="add mod">
          <ac:chgData name="Emma Morris" userId="70c6f1a6-3d9c-40dc-abd7-ac4fa70f9b1e" providerId="ADAL" clId="{EED4EE56-D901-5648-9DF8-0FBFD39D96AB}" dt="2025-06-19T12:59:46.877" v="217"/>
          <ac:picMkLst>
            <pc:docMk/>
            <pc:sldMk cId="1901457576" sldId="257"/>
            <ac:picMk id="4" creationId="{0311F96F-C21B-3FC6-0A45-4510DCE94732}"/>
          </ac:picMkLst>
        </pc:picChg>
        <pc:picChg chg="mod">
          <ac:chgData name="Emma Morris" userId="70c6f1a6-3d9c-40dc-abd7-ac4fa70f9b1e" providerId="ADAL" clId="{EED4EE56-D901-5648-9DF8-0FBFD39D96AB}" dt="2025-06-25T10:39:02.513" v="269" actId="1076"/>
          <ac:picMkLst>
            <pc:docMk/>
            <pc:sldMk cId="1901457576" sldId="257"/>
            <ac:picMk id="5" creationId="{240BB6E0-3E2D-07EC-E422-648628C03375}"/>
          </ac:picMkLst>
        </pc:picChg>
        <pc:picChg chg="add mod">
          <ac:chgData name="Emma Morris" userId="70c6f1a6-3d9c-40dc-abd7-ac4fa70f9b1e" providerId="ADAL" clId="{EED4EE56-D901-5648-9DF8-0FBFD39D96AB}" dt="2025-06-19T12:59:46.877" v="217"/>
          <ac:picMkLst>
            <pc:docMk/>
            <pc:sldMk cId="1901457576" sldId="257"/>
            <ac:picMk id="6" creationId="{83FDF4A8-6CAA-4F8A-8AAF-96E4D0A74354}"/>
          </ac:picMkLst>
        </pc:picChg>
        <pc:picChg chg="del mod">
          <ac:chgData name="Emma Morris" userId="70c6f1a6-3d9c-40dc-abd7-ac4fa70f9b1e" providerId="ADAL" clId="{EED4EE56-D901-5648-9DF8-0FBFD39D96AB}" dt="2025-06-25T10:38:55.855" v="265" actId="478"/>
          <ac:picMkLst>
            <pc:docMk/>
            <pc:sldMk cId="1901457576" sldId="257"/>
            <ac:picMk id="7" creationId="{A03C4172-2B89-643D-3C1A-70183F80161D}"/>
          </ac:picMkLst>
        </pc:picChg>
        <pc:picChg chg="add mod modCrop">
          <ac:chgData name="Emma Morris" userId="70c6f1a6-3d9c-40dc-abd7-ac4fa70f9b1e" providerId="ADAL" clId="{EED4EE56-D901-5648-9DF8-0FBFD39D96AB}" dt="2025-06-25T10:38:59.747" v="267" actId="732"/>
          <ac:picMkLst>
            <pc:docMk/>
            <pc:sldMk cId="1901457576" sldId="257"/>
            <ac:picMk id="9" creationId="{EFEAA535-5A42-91D5-75EC-66B0F54A2916}"/>
          </ac:picMkLst>
        </pc:picChg>
      </pc:sldChg>
      <pc:sldChg chg="addSp delSp modSp mod modClrScheme chgLayout">
        <pc:chgData name="Emma Morris" userId="70c6f1a6-3d9c-40dc-abd7-ac4fa70f9b1e" providerId="ADAL" clId="{EED4EE56-D901-5648-9DF8-0FBFD39D96AB}" dt="2025-06-19T12:59:56.255" v="221"/>
        <pc:sldMkLst>
          <pc:docMk/>
          <pc:sldMk cId="3750170386" sldId="259"/>
        </pc:sldMkLst>
        <pc:spChg chg="mod ord">
          <ac:chgData name="Emma Morris" userId="70c6f1a6-3d9c-40dc-abd7-ac4fa70f9b1e" providerId="ADAL" clId="{EED4EE56-D901-5648-9DF8-0FBFD39D96AB}" dt="2025-06-11T14:58:53.721" v="107" actId="3064"/>
          <ac:spMkLst>
            <pc:docMk/>
            <pc:sldMk cId="3750170386" sldId="259"/>
            <ac:spMk id="2" creationId="{ABA8E94A-1FF7-A2DC-1B49-84D3EA3F7C1B}"/>
          </ac:spMkLst>
        </pc:spChg>
        <pc:graphicFrameChg chg="mod ord modGraphic">
          <ac:chgData name="Emma Morris" userId="70c6f1a6-3d9c-40dc-abd7-ac4fa70f9b1e" providerId="ADAL" clId="{EED4EE56-D901-5648-9DF8-0FBFD39D96AB}" dt="2025-06-11T14:54:51.806" v="17" actId="404"/>
          <ac:graphicFrameMkLst>
            <pc:docMk/>
            <pc:sldMk cId="3750170386" sldId="259"/>
            <ac:graphicFrameMk id="5" creationId="{F99A4784-1EF6-1FB7-8632-A89889956F43}"/>
          </ac:graphicFrameMkLst>
        </pc:graphicFrameChg>
        <pc:picChg chg="add mod">
          <ac:chgData name="Emma Morris" userId="70c6f1a6-3d9c-40dc-abd7-ac4fa70f9b1e" providerId="ADAL" clId="{EED4EE56-D901-5648-9DF8-0FBFD39D96AB}" dt="2025-06-19T12:59:56.255" v="221"/>
          <ac:picMkLst>
            <pc:docMk/>
            <pc:sldMk cId="3750170386" sldId="259"/>
            <ac:picMk id="3" creationId="{43254E72-A8FE-1083-01CE-6C9E97DA9B78}"/>
          </ac:picMkLst>
        </pc:picChg>
      </pc:sldChg>
      <pc:sldChg chg="addSp delSp modSp mod chgLayout">
        <pc:chgData name="Emma Morris" userId="70c6f1a6-3d9c-40dc-abd7-ac4fa70f9b1e" providerId="ADAL" clId="{EED4EE56-D901-5648-9DF8-0FBFD39D96AB}" dt="2025-06-19T13:00:07.194" v="225"/>
        <pc:sldMkLst>
          <pc:docMk/>
          <pc:sldMk cId="1974342112" sldId="264"/>
        </pc:sldMkLst>
        <pc:spChg chg="mod ord">
          <ac:chgData name="Emma Morris" userId="70c6f1a6-3d9c-40dc-abd7-ac4fa70f9b1e" providerId="ADAL" clId="{EED4EE56-D901-5648-9DF8-0FBFD39D96AB}" dt="2025-06-11T14:56:59.587" v="69" actId="6264"/>
          <ac:spMkLst>
            <pc:docMk/>
            <pc:sldMk cId="1974342112" sldId="264"/>
            <ac:spMk id="2" creationId="{ABA8E94A-1FF7-A2DC-1B49-84D3EA3F7C1B}"/>
          </ac:spMkLst>
        </pc:spChg>
        <pc:spChg chg="mod ord">
          <ac:chgData name="Emma Morris" userId="70c6f1a6-3d9c-40dc-abd7-ac4fa70f9b1e" providerId="ADAL" clId="{EED4EE56-D901-5648-9DF8-0FBFD39D96AB}" dt="2025-06-11T14:57:37.370" v="80" actId="14100"/>
          <ac:spMkLst>
            <pc:docMk/>
            <pc:sldMk cId="1974342112" sldId="264"/>
            <ac:spMk id="3" creationId="{D7D2D993-B8AC-D404-74A2-A337E814D14D}"/>
          </ac:spMkLst>
        </pc:spChg>
        <pc:spChg chg="mod ord">
          <ac:chgData name="Emma Morris" userId="70c6f1a6-3d9c-40dc-abd7-ac4fa70f9b1e" providerId="ADAL" clId="{EED4EE56-D901-5648-9DF8-0FBFD39D96AB}" dt="2025-06-11T14:57:15.834" v="75" actId="404"/>
          <ac:spMkLst>
            <pc:docMk/>
            <pc:sldMk cId="1974342112" sldId="264"/>
            <ac:spMk id="4" creationId="{5DCD06D6-F882-E169-F456-85CB8E34D128}"/>
          </ac:spMkLst>
        </pc:spChg>
        <pc:picChg chg="mod">
          <ac:chgData name="Emma Morris" userId="70c6f1a6-3d9c-40dc-abd7-ac4fa70f9b1e" providerId="ADAL" clId="{EED4EE56-D901-5648-9DF8-0FBFD39D96AB}" dt="2025-06-11T14:57:47.549" v="85" actId="1076"/>
          <ac:picMkLst>
            <pc:docMk/>
            <pc:sldMk cId="1974342112" sldId="264"/>
            <ac:picMk id="5" creationId="{48E16601-4929-F56F-1B96-DD39B6A6BC27}"/>
          </ac:picMkLst>
        </pc:picChg>
        <pc:picChg chg="add mod">
          <ac:chgData name="Emma Morris" userId="70c6f1a6-3d9c-40dc-abd7-ac4fa70f9b1e" providerId="ADAL" clId="{EED4EE56-D901-5648-9DF8-0FBFD39D96AB}" dt="2025-06-19T13:00:07.194" v="225"/>
          <ac:picMkLst>
            <pc:docMk/>
            <pc:sldMk cId="1974342112" sldId="264"/>
            <ac:picMk id="6" creationId="{ED8D53A9-659C-AC57-5E80-C4223B74A143}"/>
          </ac:picMkLst>
        </pc:picChg>
        <pc:picChg chg="mod">
          <ac:chgData name="Emma Morris" userId="70c6f1a6-3d9c-40dc-abd7-ac4fa70f9b1e" providerId="ADAL" clId="{EED4EE56-D901-5648-9DF8-0FBFD39D96AB}" dt="2025-06-11T14:57:41.999" v="82" actId="1076"/>
          <ac:picMkLst>
            <pc:docMk/>
            <pc:sldMk cId="1974342112" sldId="264"/>
            <ac:picMk id="2050" creationId="{BED7524E-7057-8955-04D3-8FA06A7CB712}"/>
          </ac:picMkLst>
        </pc:picChg>
      </pc:sldChg>
      <pc:sldChg chg="addSp delSp modSp mod chgLayout">
        <pc:chgData name="Emma Morris" userId="70c6f1a6-3d9c-40dc-abd7-ac4fa70f9b1e" providerId="ADAL" clId="{EED4EE56-D901-5648-9DF8-0FBFD39D96AB}" dt="2025-06-19T13:01:15.336" v="252"/>
        <pc:sldMkLst>
          <pc:docMk/>
          <pc:sldMk cId="3862017095" sldId="265"/>
        </pc:sldMkLst>
        <pc:spChg chg="mod ord">
          <ac:chgData name="Emma Morris" userId="70c6f1a6-3d9c-40dc-abd7-ac4fa70f9b1e" providerId="ADAL" clId="{EED4EE56-D901-5648-9DF8-0FBFD39D96AB}" dt="2025-06-11T14:58:47.537" v="106" actId="3064"/>
          <ac:spMkLst>
            <pc:docMk/>
            <pc:sldMk cId="3862017095" sldId="265"/>
            <ac:spMk id="2" creationId="{ABA8E94A-1FF7-A2DC-1B49-84D3EA3F7C1B}"/>
          </ac:spMkLst>
        </pc:spChg>
        <pc:spChg chg="mod ord">
          <ac:chgData name="Emma Morris" userId="70c6f1a6-3d9c-40dc-abd7-ac4fa70f9b1e" providerId="ADAL" clId="{EED4EE56-D901-5648-9DF8-0FBFD39D96AB}" dt="2025-06-11T14:56:54.447" v="68" actId="113"/>
          <ac:spMkLst>
            <pc:docMk/>
            <pc:sldMk cId="3862017095" sldId="265"/>
            <ac:spMk id="3" creationId="{D7D2D993-B8AC-D404-74A2-A337E814D14D}"/>
          </ac:spMkLst>
        </pc:spChg>
        <pc:picChg chg="add mod">
          <ac:chgData name="Emma Morris" userId="70c6f1a6-3d9c-40dc-abd7-ac4fa70f9b1e" providerId="ADAL" clId="{EED4EE56-D901-5648-9DF8-0FBFD39D96AB}" dt="2025-06-19T13:00:54.607" v="244"/>
          <ac:picMkLst>
            <pc:docMk/>
            <pc:sldMk cId="3862017095" sldId="265"/>
            <ac:picMk id="8" creationId="{68C811AD-FE20-C972-04F9-98C197D34EE1}"/>
          </ac:picMkLst>
        </pc:picChg>
        <pc:picChg chg="add mod">
          <ac:chgData name="Emma Morris" userId="70c6f1a6-3d9c-40dc-abd7-ac4fa70f9b1e" providerId="ADAL" clId="{EED4EE56-D901-5648-9DF8-0FBFD39D96AB}" dt="2025-06-19T13:01:15.336" v="252"/>
          <ac:picMkLst>
            <pc:docMk/>
            <pc:sldMk cId="3862017095" sldId="265"/>
            <ac:picMk id="11" creationId="{D2B0DDA8-E491-1B1D-9FFE-2377B824BEFF}"/>
          </ac:picMkLst>
        </pc:picChg>
      </pc:sldChg>
      <pc:sldChg chg="addSp delSp modSp mod chgLayout">
        <pc:chgData name="Emma Morris" userId="70c6f1a6-3d9c-40dc-abd7-ac4fa70f9b1e" providerId="ADAL" clId="{EED4EE56-D901-5648-9DF8-0FBFD39D96AB}" dt="2025-06-19T13:00:00.486" v="223"/>
        <pc:sldMkLst>
          <pc:docMk/>
          <pc:sldMk cId="2619829544" sldId="266"/>
        </pc:sldMkLst>
        <pc:spChg chg="mod ord">
          <ac:chgData name="Emma Morris" userId="70c6f1a6-3d9c-40dc-abd7-ac4fa70f9b1e" providerId="ADAL" clId="{EED4EE56-D901-5648-9DF8-0FBFD39D96AB}" dt="2025-06-11T15:02:12.313" v="197" actId="3064"/>
          <ac:spMkLst>
            <pc:docMk/>
            <pc:sldMk cId="2619829544" sldId="266"/>
            <ac:spMk id="2" creationId="{ABA8E94A-1FF7-A2DC-1B49-84D3EA3F7C1B}"/>
          </ac:spMkLst>
        </pc:spChg>
        <pc:spChg chg="mod ord">
          <ac:chgData name="Emma Morris" userId="70c6f1a6-3d9c-40dc-abd7-ac4fa70f9b1e" providerId="ADAL" clId="{EED4EE56-D901-5648-9DF8-0FBFD39D96AB}" dt="2025-06-11T15:02:34.280" v="214" actId="14100"/>
          <ac:spMkLst>
            <pc:docMk/>
            <pc:sldMk cId="2619829544" sldId="266"/>
            <ac:spMk id="3" creationId="{D7D2D993-B8AC-D404-74A2-A337E814D14D}"/>
          </ac:spMkLst>
        </pc:spChg>
        <pc:spChg chg="add mod ord">
          <ac:chgData name="Emma Morris" userId="70c6f1a6-3d9c-40dc-abd7-ac4fa70f9b1e" providerId="ADAL" clId="{EED4EE56-D901-5648-9DF8-0FBFD39D96AB}" dt="2025-06-11T14:56:19.604" v="53" actId="6264"/>
          <ac:spMkLst>
            <pc:docMk/>
            <pc:sldMk cId="2619829544" sldId="266"/>
            <ac:spMk id="7" creationId="{33CA4E0C-2781-AC3A-8328-0BEA95F0F0DE}"/>
          </ac:spMkLst>
        </pc:spChg>
        <pc:picChg chg="add mod">
          <ac:chgData name="Emma Morris" userId="70c6f1a6-3d9c-40dc-abd7-ac4fa70f9b1e" providerId="ADAL" clId="{EED4EE56-D901-5648-9DF8-0FBFD39D96AB}" dt="2025-06-19T13:00:00.486" v="223"/>
          <ac:picMkLst>
            <pc:docMk/>
            <pc:sldMk cId="2619829544" sldId="266"/>
            <ac:picMk id="4" creationId="{21C0DB15-099C-80EB-610D-F025CE1A9B79}"/>
          </ac:picMkLst>
        </pc:picChg>
      </pc:sldChg>
      <pc:sldChg chg="addSp delSp modSp mod chgLayout">
        <pc:chgData name="Emma Morris" userId="70c6f1a6-3d9c-40dc-abd7-ac4fa70f9b1e" providerId="ADAL" clId="{EED4EE56-D901-5648-9DF8-0FBFD39D96AB}" dt="2025-06-19T13:01:13.505" v="251" actId="478"/>
        <pc:sldMkLst>
          <pc:docMk/>
          <pc:sldMk cId="3057595735" sldId="267"/>
        </pc:sldMkLst>
        <pc:spChg chg="mod ord">
          <ac:chgData name="Emma Morris" userId="70c6f1a6-3d9c-40dc-abd7-ac4fa70f9b1e" providerId="ADAL" clId="{EED4EE56-D901-5648-9DF8-0FBFD39D96AB}" dt="2025-06-11T14:56:00.696" v="46" actId="14100"/>
          <ac:spMkLst>
            <pc:docMk/>
            <pc:sldMk cId="3057595735" sldId="267"/>
            <ac:spMk id="2" creationId="{ABA8E94A-1FF7-A2DC-1B49-84D3EA3F7C1B}"/>
          </ac:spMkLst>
        </pc:spChg>
        <pc:spChg chg="mod ord">
          <ac:chgData name="Emma Morris" userId="70c6f1a6-3d9c-40dc-abd7-ac4fa70f9b1e" providerId="ADAL" clId="{EED4EE56-D901-5648-9DF8-0FBFD39D96AB}" dt="2025-06-11T15:02:42.864" v="215" actId="1076"/>
          <ac:spMkLst>
            <pc:docMk/>
            <pc:sldMk cId="3057595735" sldId="267"/>
            <ac:spMk id="3" creationId="{D7D2D993-B8AC-D404-74A2-A337E814D14D}"/>
          </ac:spMkLst>
        </pc:spChg>
        <pc:spChg chg="mod ord">
          <ac:chgData name="Emma Morris" userId="70c6f1a6-3d9c-40dc-abd7-ac4fa70f9b1e" providerId="ADAL" clId="{EED4EE56-D901-5648-9DF8-0FBFD39D96AB}" dt="2025-06-11T14:56:03.965" v="47" actId="1076"/>
          <ac:spMkLst>
            <pc:docMk/>
            <pc:sldMk cId="3057595735" sldId="267"/>
            <ac:spMk id="4" creationId="{5DCD06D6-F882-E169-F456-85CB8E34D128}"/>
          </ac:spMkLst>
        </pc:spChg>
        <pc:picChg chg="add mod">
          <ac:chgData name="Emma Morris" userId="70c6f1a6-3d9c-40dc-abd7-ac4fa70f9b1e" providerId="ADAL" clId="{EED4EE56-D901-5648-9DF8-0FBFD39D96AB}" dt="2025-06-19T12:59:58.191" v="222"/>
          <ac:picMkLst>
            <pc:docMk/>
            <pc:sldMk cId="3057595735" sldId="267"/>
            <ac:picMk id="5" creationId="{68D613A6-1DE2-7D98-0452-B49533BD732C}"/>
          </ac:picMkLst>
        </pc:picChg>
        <pc:picChg chg="mod">
          <ac:chgData name="Emma Morris" userId="70c6f1a6-3d9c-40dc-abd7-ac4fa70f9b1e" providerId="ADAL" clId="{EED4EE56-D901-5648-9DF8-0FBFD39D96AB}" dt="2025-06-11T14:55:53.328" v="44" actId="1076"/>
          <ac:picMkLst>
            <pc:docMk/>
            <pc:sldMk cId="3057595735" sldId="267"/>
            <ac:picMk id="1026" creationId="{70F6A149-9BE0-4DF2-E2B2-39BE2BD9CF38}"/>
          </ac:picMkLst>
        </pc:picChg>
        <pc:picChg chg="mod">
          <ac:chgData name="Emma Morris" userId="70c6f1a6-3d9c-40dc-abd7-ac4fa70f9b1e" providerId="ADAL" clId="{EED4EE56-D901-5648-9DF8-0FBFD39D96AB}" dt="2025-06-11T14:55:56.078" v="45" actId="1076"/>
          <ac:picMkLst>
            <pc:docMk/>
            <pc:sldMk cId="3057595735" sldId="267"/>
            <ac:picMk id="1028" creationId="{8C0A50A7-4C02-1AFA-8C1C-B4D367331F10}"/>
          </ac:picMkLst>
        </pc:picChg>
        <pc:picChg chg="mod">
          <ac:chgData name="Emma Morris" userId="70c6f1a6-3d9c-40dc-abd7-ac4fa70f9b1e" providerId="ADAL" clId="{EED4EE56-D901-5648-9DF8-0FBFD39D96AB}" dt="2025-06-11T14:55:51.925" v="43" actId="14100"/>
          <ac:picMkLst>
            <pc:docMk/>
            <pc:sldMk cId="3057595735" sldId="267"/>
            <ac:picMk id="1030" creationId="{6D418331-F1DD-C7CC-605A-E011F5BF06A0}"/>
          </ac:picMkLst>
        </pc:picChg>
      </pc:sldChg>
      <pc:sldChg chg="addSp delSp modSp mod chgLayout">
        <pc:chgData name="Emma Morris" userId="70c6f1a6-3d9c-40dc-abd7-ac4fa70f9b1e" providerId="ADAL" clId="{EED4EE56-D901-5648-9DF8-0FBFD39D96AB}" dt="2025-06-19T13:00:08.827" v="226"/>
        <pc:sldMkLst>
          <pc:docMk/>
          <pc:sldMk cId="2133423554" sldId="268"/>
        </pc:sldMkLst>
        <pc:spChg chg="mod ord">
          <ac:chgData name="Emma Morris" userId="70c6f1a6-3d9c-40dc-abd7-ac4fa70f9b1e" providerId="ADAL" clId="{EED4EE56-D901-5648-9DF8-0FBFD39D96AB}" dt="2025-06-11T14:57:55.806" v="86" actId="6264"/>
          <ac:spMkLst>
            <pc:docMk/>
            <pc:sldMk cId="2133423554" sldId="268"/>
            <ac:spMk id="2" creationId="{34A619E5-4CBB-8536-03F9-3518DF9F5F82}"/>
          </ac:spMkLst>
        </pc:spChg>
        <pc:spChg chg="mod ord">
          <ac:chgData name="Emma Morris" userId="70c6f1a6-3d9c-40dc-abd7-ac4fa70f9b1e" providerId="ADAL" clId="{EED4EE56-D901-5648-9DF8-0FBFD39D96AB}" dt="2025-06-11T14:58:10.279" v="95" actId="20577"/>
          <ac:spMkLst>
            <pc:docMk/>
            <pc:sldMk cId="2133423554" sldId="268"/>
            <ac:spMk id="3" creationId="{C6EEA875-5A3C-6951-31CE-F0021E579A6D}"/>
          </ac:spMkLst>
        </pc:spChg>
        <pc:spChg chg="mod ord">
          <ac:chgData name="Emma Morris" userId="70c6f1a6-3d9c-40dc-abd7-ac4fa70f9b1e" providerId="ADAL" clId="{EED4EE56-D901-5648-9DF8-0FBFD39D96AB}" dt="2025-06-11T14:58:12.910" v="97" actId="20577"/>
          <ac:spMkLst>
            <pc:docMk/>
            <pc:sldMk cId="2133423554" sldId="268"/>
            <ac:spMk id="4" creationId="{976C3BA4-9824-C9E2-FAF3-E80715617DF5}"/>
          </ac:spMkLst>
        </pc:spChg>
        <pc:picChg chg="add mod">
          <ac:chgData name="Emma Morris" userId="70c6f1a6-3d9c-40dc-abd7-ac4fa70f9b1e" providerId="ADAL" clId="{EED4EE56-D901-5648-9DF8-0FBFD39D96AB}" dt="2025-06-19T13:00:08.827" v="226"/>
          <ac:picMkLst>
            <pc:docMk/>
            <pc:sldMk cId="2133423554" sldId="268"/>
            <ac:picMk id="5" creationId="{A70653A7-C317-FC5C-68E7-86BB2D5BA824}"/>
          </ac:picMkLst>
        </pc:picChg>
      </pc:sldChg>
      <pc:sldChg chg="addSp delSp modSp mod chgLayout">
        <pc:chgData name="Emma Morris" userId="70c6f1a6-3d9c-40dc-abd7-ac4fa70f9b1e" providerId="ADAL" clId="{EED4EE56-D901-5648-9DF8-0FBFD39D96AB}" dt="2025-06-19T13:01:28.692" v="255" actId="207"/>
        <pc:sldMkLst>
          <pc:docMk/>
          <pc:sldMk cId="934823690" sldId="269"/>
        </pc:sldMkLst>
        <pc:spChg chg="mod ord">
          <ac:chgData name="Emma Morris" userId="70c6f1a6-3d9c-40dc-abd7-ac4fa70f9b1e" providerId="ADAL" clId="{EED4EE56-D901-5648-9DF8-0FBFD39D96AB}" dt="2025-06-11T14:58:35.736" v="105" actId="3064"/>
          <ac:spMkLst>
            <pc:docMk/>
            <pc:sldMk cId="934823690" sldId="269"/>
            <ac:spMk id="2" creationId="{CB340FDA-5F6D-8A27-10CA-1E31BF35EED9}"/>
          </ac:spMkLst>
        </pc:spChg>
        <pc:spChg chg="mod ord">
          <ac:chgData name="Emma Morris" userId="70c6f1a6-3d9c-40dc-abd7-ac4fa70f9b1e" providerId="ADAL" clId="{EED4EE56-D901-5648-9DF8-0FBFD39D96AB}" dt="2025-06-19T13:01:28.692" v="255" actId="207"/>
          <ac:spMkLst>
            <pc:docMk/>
            <pc:sldMk cId="934823690" sldId="269"/>
            <ac:spMk id="3" creationId="{08FD6103-FFDE-E957-10C5-4C0477CB32C4}"/>
          </ac:spMkLst>
        </pc:spChg>
        <pc:picChg chg="add mod">
          <ac:chgData name="Emma Morris" userId="70c6f1a6-3d9c-40dc-abd7-ac4fa70f9b1e" providerId="ADAL" clId="{EED4EE56-D901-5648-9DF8-0FBFD39D96AB}" dt="2025-06-19T13:01:17.290" v="253"/>
          <ac:picMkLst>
            <pc:docMk/>
            <pc:sldMk cId="934823690" sldId="269"/>
            <ac:picMk id="4" creationId="{3029BD95-8DE6-25C8-7E6E-38440F6FEA32}"/>
          </ac:picMkLst>
        </pc:picChg>
        <pc:picChg chg="mod ord">
          <ac:chgData name="Emma Morris" userId="70c6f1a6-3d9c-40dc-abd7-ac4fa70f9b1e" providerId="ADAL" clId="{EED4EE56-D901-5648-9DF8-0FBFD39D96AB}" dt="2025-06-11T14:58:16.611" v="98" actId="6264"/>
          <ac:picMkLst>
            <pc:docMk/>
            <pc:sldMk cId="934823690" sldId="269"/>
            <ac:picMk id="6" creationId="{458FCBCA-DD65-3DFE-CF1F-EACF791D6B3E}"/>
          </ac:picMkLst>
        </pc:picChg>
      </pc:sldChg>
      <pc:sldChg chg="addSp delSp modSp mod chgLayout">
        <pc:chgData name="Emma Morris" userId="70c6f1a6-3d9c-40dc-abd7-ac4fa70f9b1e" providerId="ADAL" clId="{EED4EE56-D901-5648-9DF8-0FBFD39D96AB}" dt="2025-06-19T13:00:11.114" v="227"/>
        <pc:sldMkLst>
          <pc:docMk/>
          <pc:sldMk cId="976083246" sldId="270"/>
        </pc:sldMkLst>
        <pc:spChg chg="mod ord">
          <ac:chgData name="Emma Morris" userId="70c6f1a6-3d9c-40dc-abd7-ac4fa70f9b1e" providerId="ADAL" clId="{EED4EE56-D901-5648-9DF8-0FBFD39D96AB}" dt="2025-06-11T14:59:55.470" v="127" actId="20577"/>
          <ac:spMkLst>
            <pc:docMk/>
            <pc:sldMk cId="976083246" sldId="270"/>
            <ac:spMk id="2" creationId="{11AFD77C-07D8-E0D3-A39E-FF2B03258EE0}"/>
          </ac:spMkLst>
        </pc:spChg>
        <pc:spChg chg="mod ord">
          <ac:chgData name="Emma Morris" userId="70c6f1a6-3d9c-40dc-abd7-ac4fa70f9b1e" providerId="ADAL" clId="{EED4EE56-D901-5648-9DF8-0FBFD39D96AB}" dt="2025-06-11T15:00:12.576" v="131" actId="14100"/>
          <ac:spMkLst>
            <pc:docMk/>
            <pc:sldMk cId="976083246" sldId="270"/>
            <ac:spMk id="3" creationId="{E1777823-D0FA-9EC6-5357-4CA1194D6D38}"/>
          </ac:spMkLst>
        </pc:spChg>
        <pc:picChg chg="add mod">
          <ac:chgData name="Emma Morris" userId="70c6f1a6-3d9c-40dc-abd7-ac4fa70f9b1e" providerId="ADAL" clId="{EED4EE56-D901-5648-9DF8-0FBFD39D96AB}" dt="2025-06-19T13:00:11.114" v="227"/>
          <ac:picMkLst>
            <pc:docMk/>
            <pc:sldMk cId="976083246" sldId="270"/>
            <ac:picMk id="4" creationId="{9A2A4EA6-F56E-2A4B-E465-BC4943FF8E6F}"/>
          </ac:picMkLst>
        </pc:picChg>
        <pc:picChg chg="mod modCrop">
          <ac:chgData name="Emma Morris" userId="70c6f1a6-3d9c-40dc-abd7-ac4fa70f9b1e" providerId="ADAL" clId="{EED4EE56-D901-5648-9DF8-0FBFD39D96AB}" dt="2025-06-11T15:00:08.525" v="130" actId="732"/>
          <ac:picMkLst>
            <pc:docMk/>
            <pc:sldMk cId="976083246" sldId="270"/>
            <ac:picMk id="5" creationId="{B05832A3-5837-8F1A-AAC4-2AE074F3F7D7}"/>
          </ac:picMkLst>
        </pc:picChg>
      </pc:sldChg>
      <pc:sldChg chg="addSp delSp modSp mod chgLayout">
        <pc:chgData name="Emma Morris" userId="70c6f1a6-3d9c-40dc-abd7-ac4fa70f9b1e" providerId="ADAL" clId="{EED4EE56-D901-5648-9DF8-0FBFD39D96AB}" dt="2025-06-19T13:00:12.499" v="228"/>
        <pc:sldMkLst>
          <pc:docMk/>
          <pc:sldMk cId="379190187" sldId="271"/>
        </pc:sldMkLst>
        <pc:spChg chg="mod ord">
          <ac:chgData name="Emma Morris" userId="70c6f1a6-3d9c-40dc-abd7-ac4fa70f9b1e" providerId="ADAL" clId="{EED4EE56-D901-5648-9DF8-0FBFD39D96AB}" dt="2025-06-11T15:00:28.948" v="141" actId="6264"/>
          <ac:spMkLst>
            <pc:docMk/>
            <pc:sldMk cId="379190187" sldId="271"/>
            <ac:spMk id="2" creationId="{9B34D16C-59A5-8689-EDAA-B2C5698D374D}"/>
          </ac:spMkLst>
        </pc:spChg>
        <pc:spChg chg="mod ord">
          <ac:chgData name="Emma Morris" userId="70c6f1a6-3d9c-40dc-abd7-ac4fa70f9b1e" providerId="ADAL" clId="{EED4EE56-D901-5648-9DF8-0FBFD39D96AB}" dt="2025-06-11T15:01:18.731" v="183" actId="12"/>
          <ac:spMkLst>
            <pc:docMk/>
            <pc:sldMk cId="379190187" sldId="271"/>
            <ac:spMk id="3" creationId="{3B870680-C5E8-A7A6-4E25-207FD2F588DD}"/>
          </ac:spMkLst>
        </pc:spChg>
        <pc:picChg chg="add mod">
          <ac:chgData name="Emma Morris" userId="70c6f1a6-3d9c-40dc-abd7-ac4fa70f9b1e" providerId="ADAL" clId="{EED4EE56-D901-5648-9DF8-0FBFD39D96AB}" dt="2025-06-19T13:00:12.499" v="228"/>
          <ac:picMkLst>
            <pc:docMk/>
            <pc:sldMk cId="379190187" sldId="271"/>
            <ac:picMk id="4" creationId="{66C5F8D5-4ED4-5D11-5E7D-33C51E9B058C}"/>
          </ac:picMkLst>
        </pc:picChg>
        <pc:picChg chg="mod ord">
          <ac:chgData name="Emma Morris" userId="70c6f1a6-3d9c-40dc-abd7-ac4fa70f9b1e" providerId="ADAL" clId="{EED4EE56-D901-5648-9DF8-0FBFD39D96AB}" dt="2025-06-11T15:00:28.948" v="141" actId="6264"/>
          <ac:picMkLst>
            <pc:docMk/>
            <pc:sldMk cId="379190187" sldId="271"/>
            <ac:picMk id="6" creationId="{0C71DE71-BA8F-013C-AB01-BA2F63C97EEE}"/>
          </ac:picMkLst>
        </pc:picChg>
      </pc:sldChg>
      <pc:sldChg chg="addSp delSp modSp mod">
        <pc:chgData name="Emma Morris" userId="70c6f1a6-3d9c-40dc-abd7-ac4fa70f9b1e" providerId="ADAL" clId="{EED4EE56-D901-5648-9DF8-0FBFD39D96AB}" dt="2025-06-19T13:00:31.425" v="242" actId="20577"/>
        <pc:sldMkLst>
          <pc:docMk/>
          <pc:sldMk cId="137544105" sldId="272"/>
        </pc:sldMkLst>
        <pc:spChg chg="mod">
          <ac:chgData name="Emma Morris" userId="70c6f1a6-3d9c-40dc-abd7-ac4fa70f9b1e" providerId="ADAL" clId="{EED4EE56-D901-5648-9DF8-0FBFD39D96AB}" dt="2025-06-19T13:00:31.425" v="242" actId="20577"/>
          <ac:spMkLst>
            <pc:docMk/>
            <pc:sldMk cId="137544105" sldId="272"/>
            <ac:spMk id="13" creationId="{F3BCBFE7-5AE8-7DB6-AC49-CD636B1C7AFD}"/>
          </ac:spMkLst>
        </pc:spChg>
        <pc:picChg chg="add mod">
          <ac:chgData name="Emma Morris" userId="70c6f1a6-3d9c-40dc-abd7-ac4fa70f9b1e" providerId="ADAL" clId="{EED4EE56-D901-5648-9DF8-0FBFD39D96AB}" dt="2025-06-19T13:00:14.877" v="229"/>
          <ac:picMkLst>
            <pc:docMk/>
            <pc:sldMk cId="137544105" sldId="272"/>
            <ac:picMk id="2" creationId="{D2D0C100-252D-08EB-F804-9850C9EDAC68}"/>
          </ac:picMkLst>
        </pc:picChg>
      </pc:sldChg>
      <pc:sldChg chg="add">
        <pc:chgData name="Emma Morris" userId="70c6f1a6-3d9c-40dc-abd7-ac4fa70f9b1e" providerId="ADAL" clId="{EED4EE56-D901-5648-9DF8-0FBFD39D96AB}" dt="2025-06-19T13:00:40.503" v="243"/>
        <pc:sldMkLst>
          <pc:docMk/>
          <pc:sldMk cId="0" sldId="213480609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57053F-1100-4641-80C2-D08AC1374497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E156103-0D17-4308-A71F-E564BCAF3B87}">
      <dgm:prSet custT="1"/>
      <dgm:spPr/>
      <dgm:t>
        <a:bodyPr/>
        <a:lstStyle/>
        <a:p>
          <a:pPr algn="ctr"/>
          <a:r>
            <a:rPr lang="en-US" sz="2000" b="0" i="0">
              <a:latin typeface="Inter" panose="02000503000000020004" pitchFamily="2" charset="0"/>
              <a:ea typeface="Inter" panose="02000503000000020004" pitchFamily="2" charset="0"/>
            </a:rPr>
            <a:t>Understand how geography is used in engineering projects.</a:t>
          </a:r>
          <a:endParaRPr lang="en-US" sz="2000"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46525E3D-376C-428B-98DE-39D657BEE920}" type="parTrans" cxnId="{AEE09B6A-583C-45E3-BF18-BF50919987A4}">
      <dgm:prSet/>
      <dgm:spPr/>
      <dgm:t>
        <a:bodyPr/>
        <a:lstStyle/>
        <a:p>
          <a:pPr algn="ctr"/>
          <a:endParaRPr lang="en-US"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65949BD0-2894-4770-BC27-44E2FD898FE5}" type="sibTrans" cxnId="{AEE09B6A-583C-45E3-BF18-BF50919987A4}">
      <dgm:prSet phldrT="1" phldr="0"/>
      <dgm:spPr/>
      <dgm:t>
        <a:bodyPr/>
        <a:lstStyle/>
        <a:p>
          <a:pPr algn="ctr"/>
          <a:r>
            <a:rPr lang="en-US">
              <a:latin typeface="Inter" panose="02000503000000020004" pitchFamily="2" charset="0"/>
              <a:ea typeface="Inter" panose="02000503000000020004" pitchFamily="2" charset="0"/>
            </a:rPr>
            <a:t>1</a:t>
          </a:r>
        </a:p>
      </dgm:t>
    </dgm:pt>
    <dgm:pt modelId="{582866D8-451C-4F31-ABFF-1DAB937C3EEF}">
      <dgm:prSet custT="1"/>
      <dgm:spPr/>
      <dgm:t>
        <a:bodyPr/>
        <a:lstStyle/>
        <a:p>
          <a:pPr algn="ctr"/>
          <a:r>
            <a:rPr lang="en-US" sz="2000" b="0" i="0">
              <a:latin typeface="Inter" panose="02000503000000020004" pitchFamily="2" charset="0"/>
              <a:ea typeface="Inter" panose="02000503000000020004" pitchFamily="2" charset="0"/>
            </a:rPr>
            <a:t>Explore real-world examples from Balfour Beatty.</a:t>
          </a:r>
          <a:endParaRPr lang="en-US" sz="2000"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EC50EA2A-F72C-4F48-84C3-1976911135B6}" type="parTrans" cxnId="{C97794FC-9315-40E2-92F5-F1BCAD047DD9}">
      <dgm:prSet/>
      <dgm:spPr/>
      <dgm:t>
        <a:bodyPr/>
        <a:lstStyle/>
        <a:p>
          <a:pPr algn="ctr"/>
          <a:endParaRPr lang="en-US"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0FE1C1AC-22A9-4371-9E6F-697790989346}" type="sibTrans" cxnId="{C97794FC-9315-40E2-92F5-F1BCAD047DD9}">
      <dgm:prSet phldrT="2" phldr="0"/>
      <dgm:spPr/>
      <dgm:t>
        <a:bodyPr/>
        <a:lstStyle/>
        <a:p>
          <a:pPr algn="ctr"/>
          <a:r>
            <a:rPr lang="en-US">
              <a:latin typeface="Inter" panose="02000503000000020004" pitchFamily="2" charset="0"/>
              <a:ea typeface="Inter" panose="02000503000000020004" pitchFamily="2" charset="0"/>
            </a:rPr>
            <a:t>2</a:t>
          </a:r>
        </a:p>
      </dgm:t>
    </dgm:pt>
    <dgm:pt modelId="{28EEDB89-41C8-4AFE-9680-6424ECD575FA}">
      <dgm:prSet custT="1"/>
      <dgm:spPr/>
      <dgm:t>
        <a:bodyPr/>
        <a:lstStyle/>
        <a:p>
          <a:pPr algn="ctr"/>
          <a:r>
            <a:rPr lang="en-US" sz="2000" b="0" i="0">
              <a:latin typeface="Inter" panose="02000503000000020004" pitchFamily="2" charset="0"/>
              <a:ea typeface="Inter" panose="02000503000000020004" pitchFamily="2" charset="0"/>
            </a:rPr>
            <a:t>Learn about careers in engineering that link to geography.</a:t>
          </a:r>
          <a:endParaRPr lang="en-US" sz="2000"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90A89F74-695C-4EF4-889D-CD5142728DAE}" type="parTrans" cxnId="{85C96C2F-B222-4A5F-8F2F-E3D56BEA6021}">
      <dgm:prSet/>
      <dgm:spPr/>
      <dgm:t>
        <a:bodyPr/>
        <a:lstStyle/>
        <a:p>
          <a:pPr algn="ctr"/>
          <a:endParaRPr lang="en-US"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261AC3DE-697D-4DDE-BAAF-B884E2CBD351}" type="sibTrans" cxnId="{85C96C2F-B222-4A5F-8F2F-E3D56BEA6021}">
      <dgm:prSet phldrT="3" phldr="0"/>
      <dgm:spPr/>
      <dgm:t>
        <a:bodyPr/>
        <a:lstStyle/>
        <a:p>
          <a:pPr algn="ctr"/>
          <a:r>
            <a:rPr lang="en-US">
              <a:latin typeface="Inter" panose="02000503000000020004" pitchFamily="2" charset="0"/>
              <a:ea typeface="Inter" panose="02000503000000020004" pitchFamily="2" charset="0"/>
            </a:rPr>
            <a:t>3</a:t>
          </a:r>
        </a:p>
      </dgm:t>
    </dgm:pt>
    <dgm:pt modelId="{3900603F-8D3B-4022-B709-5241DE1C2ECD}">
      <dgm:prSet custT="1"/>
      <dgm:spPr/>
      <dgm:t>
        <a:bodyPr/>
        <a:lstStyle/>
        <a:p>
          <a:pPr algn="ctr"/>
          <a:r>
            <a:rPr lang="en-US" sz="2000" b="0" i="0">
              <a:latin typeface="Inter" panose="02000503000000020004" pitchFamily="2" charset="0"/>
              <a:ea typeface="Inter" panose="02000503000000020004" pitchFamily="2" charset="0"/>
            </a:rPr>
            <a:t>Identify pathways into engineering roles. </a:t>
          </a:r>
          <a:endParaRPr lang="en-US" sz="2000"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DBD0EA83-4FBB-425D-BC31-CB2F281038AD}" type="parTrans" cxnId="{845DC72D-B282-4B3B-981C-9185C03C19DF}">
      <dgm:prSet/>
      <dgm:spPr/>
      <dgm:t>
        <a:bodyPr/>
        <a:lstStyle/>
        <a:p>
          <a:pPr algn="ctr"/>
          <a:endParaRPr lang="en-US">
            <a:latin typeface="Inter" panose="02000503000000020004" pitchFamily="2" charset="0"/>
            <a:ea typeface="Inter" panose="02000503000000020004" pitchFamily="2" charset="0"/>
          </a:endParaRPr>
        </a:p>
      </dgm:t>
    </dgm:pt>
    <dgm:pt modelId="{5913B356-900E-432F-95FD-E148A4C8339B}" type="sibTrans" cxnId="{845DC72D-B282-4B3B-981C-9185C03C19DF}">
      <dgm:prSet phldrT="4" phldr="0"/>
      <dgm:spPr/>
      <dgm:t>
        <a:bodyPr/>
        <a:lstStyle/>
        <a:p>
          <a:pPr algn="ctr"/>
          <a:r>
            <a:rPr lang="en-US">
              <a:latin typeface="Inter" panose="02000503000000020004" pitchFamily="2" charset="0"/>
              <a:ea typeface="Inter" panose="02000503000000020004" pitchFamily="2" charset="0"/>
            </a:rPr>
            <a:t>4</a:t>
          </a:r>
        </a:p>
      </dgm:t>
    </dgm:pt>
    <dgm:pt modelId="{B47A8E44-D5E3-444F-A8F4-A3DAAD06DF3A}" type="pres">
      <dgm:prSet presAssocID="{D557053F-1100-4641-80C2-D08AC1374497}" presName="Name0" presStyleCnt="0">
        <dgm:presLayoutVars>
          <dgm:animLvl val="lvl"/>
          <dgm:resizeHandles val="exact"/>
        </dgm:presLayoutVars>
      </dgm:prSet>
      <dgm:spPr/>
    </dgm:pt>
    <dgm:pt modelId="{4336D37D-A688-410E-B2B2-7A6E8F3498F9}" type="pres">
      <dgm:prSet presAssocID="{DE156103-0D17-4308-A71F-E564BCAF3B87}" presName="compositeNode" presStyleCnt="0">
        <dgm:presLayoutVars>
          <dgm:bulletEnabled val="1"/>
        </dgm:presLayoutVars>
      </dgm:prSet>
      <dgm:spPr/>
    </dgm:pt>
    <dgm:pt modelId="{EA4F38A5-7706-4C95-8B6A-92B2FBF2BF5F}" type="pres">
      <dgm:prSet presAssocID="{DE156103-0D17-4308-A71F-E564BCAF3B87}" presName="bgRect" presStyleLbl="bgAccFollowNode1" presStyleIdx="0" presStyleCnt="4"/>
      <dgm:spPr/>
    </dgm:pt>
    <dgm:pt modelId="{92D3D650-6896-4045-BC2D-5A6177505CE1}" type="pres">
      <dgm:prSet presAssocID="{65949BD0-2894-4770-BC27-44E2FD898FE5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E686B9D4-22CB-4321-BE5E-92D22BC76B29}" type="pres">
      <dgm:prSet presAssocID="{DE156103-0D17-4308-A71F-E564BCAF3B87}" presName="bottomLine" presStyleLbl="alignNode1" presStyleIdx="1" presStyleCnt="8">
        <dgm:presLayoutVars/>
      </dgm:prSet>
      <dgm:spPr/>
    </dgm:pt>
    <dgm:pt modelId="{EDA60D0C-C40A-49AC-AEAC-561B5DC470A8}" type="pres">
      <dgm:prSet presAssocID="{DE156103-0D17-4308-A71F-E564BCAF3B87}" presName="nodeText" presStyleLbl="bgAccFollowNode1" presStyleIdx="0" presStyleCnt="4">
        <dgm:presLayoutVars>
          <dgm:bulletEnabled val="1"/>
        </dgm:presLayoutVars>
      </dgm:prSet>
      <dgm:spPr/>
    </dgm:pt>
    <dgm:pt modelId="{5BF872FF-4E48-450B-881A-CE61B8C2C838}" type="pres">
      <dgm:prSet presAssocID="{65949BD0-2894-4770-BC27-44E2FD898FE5}" presName="sibTrans" presStyleCnt="0"/>
      <dgm:spPr/>
    </dgm:pt>
    <dgm:pt modelId="{A3ADDA5F-161B-4257-85A7-83F76A49CA5F}" type="pres">
      <dgm:prSet presAssocID="{582866D8-451C-4F31-ABFF-1DAB937C3EEF}" presName="compositeNode" presStyleCnt="0">
        <dgm:presLayoutVars>
          <dgm:bulletEnabled val="1"/>
        </dgm:presLayoutVars>
      </dgm:prSet>
      <dgm:spPr/>
    </dgm:pt>
    <dgm:pt modelId="{F35B6901-CA26-4023-B08C-026FDB2BDAFF}" type="pres">
      <dgm:prSet presAssocID="{582866D8-451C-4F31-ABFF-1DAB937C3EEF}" presName="bgRect" presStyleLbl="bgAccFollowNode1" presStyleIdx="1" presStyleCnt="4"/>
      <dgm:spPr/>
    </dgm:pt>
    <dgm:pt modelId="{9130F17F-71DA-40ED-B70D-0D913FCD119B}" type="pres">
      <dgm:prSet presAssocID="{0FE1C1AC-22A9-4371-9E6F-697790989346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0DAA3F74-DCF8-40D1-8128-386582103A93}" type="pres">
      <dgm:prSet presAssocID="{582866D8-451C-4F31-ABFF-1DAB937C3EEF}" presName="bottomLine" presStyleLbl="alignNode1" presStyleIdx="3" presStyleCnt="8">
        <dgm:presLayoutVars/>
      </dgm:prSet>
      <dgm:spPr/>
    </dgm:pt>
    <dgm:pt modelId="{EE6D2C62-F9D3-428F-8397-86C22E7D2A45}" type="pres">
      <dgm:prSet presAssocID="{582866D8-451C-4F31-ABFF-1DAB937C3EEF}" presName="nodeText" presStyleLbl="bgAccFollowNode1" presStyleIdx="1" presStyleCnt="4">
        <dgm:presLayoutVars>
          <dgm:bulletEnabled val="1"/>
        </dgm:presLayoutVars>
      </dgm:prSet>
      <dgm:spPr/>
    </dgm:pt>
    <dgm:pt modelId="{A17B096B-8D11-4AEF-A8CA-328DAEC55859}" type="pres">
      <dgm:prSet presAssocID="{0FE1C1AC-22A9-4371-9E6F-697790989346}" presName="sibTrans" presStyleCnt="0"/>
      <dgm:spPr/>
    </dgm:pt>
    <dgm:pt modelId="{3A3F43E8-05B9-464D-BF11-572D63382532}" type="pres">
      <dgm:prSet presAssocID="{28EEDB89-41C8-4AFE-9680-6424ECD575FA}" presName="compositeNode" presStyleCnt="0">
        <dgm:presLayoutVars>
          <dgm:bulletEnabled val="1"/>
        </dgm:presLayoutVars>
      </dgm:prSet>
      <dgm:spPr/>
    </dgm:pt>
    <dgm:pt modelId="{7588E387-1047-42A1-B57F-39876F8560BC}" type="pres">
      <dgm:prSet presAssocID="{28EEDB89-41C8-4AFE-9680-6424ECD575FA}" presName="bgRect" presStyleLbl="bgAccFollowNode1" presStyleIdx="2" presStyleCnt="4"/>
      <dgm:spPr/>
    </dgm:pt>
    <dgm:pt modelId="{092B242E-3C73-4332-B079-FD2E4D3907DA}" type="pres">
      <dgm:prSet presAssocID="{261AC3DE-697D-4DDE-BAAF-B884E2CBD351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4CC8AF77-A28D-4B82-839F-38869D3F94BA}" type="pres">
      <dgm:prSet presAssocID="{28EEDB89-41C8-4AFE-9680-6424ECD575FA}" presName="bottomLine" presStyleLbl="alignNode1" presStyleIdx="5" presStyleCnt="8">
        <dgm:presLayoutVars/>
      </dgm:prSet>
      <dgm:spPr/>
    </dgm:pt>
    <dgm:pt modelId="{20537D30-7C84-4A37-AFF6-DDDAE1AA2592}" type="pres">
      <dgm:prSet presAssocID="{28EEDB89-41C8-4AFE-9680-6424ECD575FA}" presName="nodeText" presStyleLbl="bgAccFollowNode1" presStyleIdx="2" presStyleCnt="4">
        <dgm:presLayoutVars>
          <dgm:bulletEnabled val="1"/>
        </dgm:presLayoutVars>
      </dgm:prSet>
      <dgm:spPr/>
    </dgm:pt>
    <dgm:pt modelId="{5F997EF7-4464-4C67-9C38-C5D3A0B8FF5C}" type="pres">
      <dgm:prSet presAssocID="{261AC3DE-697D-4DDE-BAAF-B884E2CBD351}" presName="sibTrans" presStyleCnt="0"/>
      <dgm:spPr/>
    </dgm:pt>
    <dgm:pt modelId="{046AB23F-6D3A-4C82-A145-C399B732571F}" type="pres">
      <dgm:prSet presAssocID="{3900603F-8D3B-4022-B709-5241DE1C2ECD}" presName="compositeNode" presStyleCnt="0">
        <dgm:presLayoutVars>
          <dgm:bulletEnabled val="1"/>
        </dgm:presLayoutVars>
      </dgm:prSet>
      <dgm:spPr/>
    </dgm:pt>
    <dgm:pt modelId="{2877FFD2-1EC1-4ECE-A364-01F7068DB273}" type="pres">
      <dgm:prSet presAssocID="{3900603F-8D3B-4022-B709-5241DE1C2ECD}" presName="bgRect" presStyleLbl="bgAccFollowNode1" presStyleIdx="3" presStyleCnt="4"/>
      <dgm:spPr/>
    </dgm:pt>
    <dgm:pt modelId="{478FACF1-56EB-4B1D-8F79-B59F7BE8CF65}" type="pres">
      <dgm:prSet presAssocID="{5913B356-900E-432F-95FD-E148A4C8339B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5E8C4225-6A4F-4F2E-B5B1-4966026DA9BD}" type="pres">
      <dgm:prSet presAssocID="{3900603F-8D3B-4022-B709-5241DE1C2ECD}" presName="bottomLine" presStyleLbl="alignNode1" presStyleIdx="7" presStyleCnt="8">
        <dgm:presLayoutVars/>
      </dgm:prSet>
      <dgm:spPr/>
    </dgm:pt>
    <dgm:pt modelId="{FE0DBA8A-43B7-465F-9B6A-645EC6DE59CD}" type="pres">
      <dgm:prSet presAssocID="{3900603F-8D3B-4022-B709-5241DE1C2ECD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0365E91F-1BBA-4D88-BB0A-5B44675CB1F0}" type="presOf" srcId="{5913B356-900E-432F-95FD-E148A4C8339B}" destId="{478FACF1-56EB-4B1D-8F79-B59F7BE8CF65}" srcOrd="0" destOrd="0" presId="urn:microsoft.com/office/officeart/2016/7/layout/BasicLinearProcessNumbered"/>
    <dgm:cxn modelId="{36F35B22-5D35-46B5-8063-B1EF68680A2D}" type="presOf" srcId="{28EEDB89-41C8-4AFE-9680-6424ECD575FA}" destId="{20537D30-7C84-4A37-AFF6-DDDAE1AA2592}" srcOrd="1" destOrd="0" presId="urn:microsoft.com/office/officeart/2016/7/layout/BasicLinearProcessNumbered"/>
    <dgm:cxn modelId="{C71A172A-3404-4384-B8D8-77B8780A163A}" type="presOf" srcId="{DE156103-0D17-4308-A71F-E564BCAF3B87}" destId="{EDA60D0C-C40A-49AC-AEAC-561B5DC470A8}" srcOrd="1" destOrd="0" presId="urn:microsoft.com/office/officeart/2016/7/layout/BasicLinearProcessNumbered"/>
    <dgm:cxn modelId="{37BCF92C-1758-44C1-8D7D-123B8EEF8B94}" type="presOf" srcId="{261AC3DE-697D-4DDE-BAAF-B884E2CBD351}" destId="{092B242E-3C73-4332-B079-FD2E4D3907DA}" srcOrd="0" destOrd="0" presId="urn:microsoft.com/office/officeart/2016/7/layout/BasicLinearProcessNumbered"/>
    <dgm:cxn modelId="{845DC72D-B282-4B3B-981C-9185C03C19DF}" srcId="{D557053F-1100-4641-80C2-D08AC1374497}" destId="{3900603F-8D3B-4022-B709-5241DE1C2ECD}" srcOrd="3" destOrd="0" parTransId="{DBD0EA83-4FBB-425D-BC31-CB2F281038AD}" sibTransId="{5913B356-900E-432F-95FD-E148A4C8339B}"/>
    <dgm:cxn modelId="{85C96C2F-B222-4A5F-8F2F-E3D56BEA6021}" srcId="{D557053F-1100-4641-80C2-D08AC1374497}" destId="{28EEDB89-41C8-4AFE-9680-6424ECD575FA}" srcOrd="2" destOrd="0" parTransId="{90A89F74-695C-4EF4-889D-CD5142728DAE}" sibTransId="{261AC3DE-697D-4DDE-BAAF-B884E2CBD351}"/>
    <dgm:cxn modelId="{5CC07232-E9DA-4C05-874D-3BAA3A22851B}" type="presOf" srcId="{582866D8-451C-4F31-ABFF-1DAB937C3EEF}" destId="{EE6D2C62-F9D3-428F-8397-86C22E7D2A45}" srcOrd="1" destOrd="0" presId="urn:microsoft.com/office/officeart/2016/7/layout/BasicLinearProcessNumbered"/>
    <dgm:cxn modelId="{2678D65B-37B0-45EC-B424-C4FFBC8AF1D5}" type="presOf" srcId="{28EEDB89-41C8-4AFE-9680-6424ECD575FA}" destId="{7588E387-1047-42A1-B57F-39876F8560BC}" srcOrd="0" destOrd="0" presId="urn:microsoft.com/office/officeart/2016/7/layout/BasicLinearProcessNumbered"/>
    <dgm:cxn modelId="{B0A5AB67-7199-4FCA-8C18-00114C50D00C}" type="presOf" srcId="{0FE1C1AC-22A9-4371-9E6F-697790989346}" destId="{9130F17F-71DA-40ED-B70D-0D913FCD119B}" srcOrd="0" destOrd="0" presId="urn:microsoft.com/office/officeart/2016/7/layout/BasicLinearProcessNumbered"/>
    <dgm:cxn modelId="{AEE09B6A-583C-45E3-BF18-BF50919987A4}" srcId="{D557053F-1100-4641-80C2-D08AC1374497}" destId="{DE156103-0D17-4308-A71F-E564BCAF3B87}" srcOrd="0" destOrd="0" parTransId="{46525E3D-376C-428B-98DE-39D657BEE920}" sibTransId="{65949BD0-2894-4770-BC27-44E2FD898FE5}"/>
    <dgm:cxn modelId="{ADDA9578-8067-4C5A-8727-BA998E187CE1}" type="presOf" srcId="{DE156103-0D17-4308-A71F-E564BCAF3B87}" destId="{EA4F38A5-7706-4C95-8B6A-92B2FBF2BF5F}" srcOrd="0" destOrd="0" presId="urn:microsoft.com/office/officeart/2016/7/layout/BasicLinearProcessNumbered"/>
    <dgm:cxn modelId="{2C192A94-16E2-47ED-AF11-F955C5177889}" type="presOf" srcId="{582866D8-451C-4F31-ABFF-1DAB937C3EEF}" destId="{F35B6901-CA26-4023-B08C-026FDB2BDAFF}" srcOrd="0" destOrd="0" presId="urn:microsoft.com/office/officeart/2016/7/layout/BasicLinearProcessNumbered"/>
    <dgm:cxn modelId="{7659C6B4-C9FC-48CF-A5B6-8165E41F53C5}" type="presOf" srcId="{3900603F-8D3B-4022-B709-5241DE1C2ECD}" destId="{FE0DBA8A-43B7-465F-9B6A-645EC6DE59CD}" srcOrd="1" destOrd="0" presId="urn:microsoft.com/office/officeart/2016/7/layout/BasicLinearProcessNumbered"/>
    <dgm:cxn modelId="{8CE4F2D0-AF4D-43A4-9905-56C64877A304}" type="presOf" srcId="{D557053F-1100-4641-80C2-D08AC1374497}" destId="{B47A8E44-D5E3-444F-A8F4-A3DAAD06DF3A}" srcOrd="0" destOrd="0" presId="urn:microsoft.com/office/officeart/2016/7/layout/BasicLinearProcessNumbered"/>
    <dgm:cxn modelId="{CDA76FEB-CED2-4349-B947-376D74A69FD8}" type="presOf" srcId="{65949BD0-2894-4770-BC27-44E2FD898FE5}" destId="{92D3D650-6896-4045-BC2D-5A6177505CE1}" srcOrd="0" destOrd="0" presId="urn:microsoft.com/office/officeart/2016/7/layout/BasicLinearProcessNumbered"/>
    <dgm:cxn modelId="{C283F6EB-BD71-42DF-8CFC-4E4C17D9FA97}" type="presOf" srcId="{3900603F-8D3B-4022-B709-5241DE1C2ECD}" destId="{2877FFD2-1EC1-4ECE-A364-01F7068DB273}" srcOrd="0" destOrd="0" presId="urn:microsoft.com/office/officeart/2016/7/layout/BasicLinearProcessNumbered"/>
    <dgm:cxn modelId="{C97794FC-9315-40E2-92F5-F1BCAD047DD9}" srcId="{D557053F-1100-4641-80C2-D08AC1374497}" destId="{582866D8-451C-4F31-ABFF-1DAB937C3EEF}" srcOrd="1" destOrd="0" parTransId="{EC50EA2A-F72C-4F48-84C3-1976911135B6}" sibTransId="{0FE1C1AC-22A9-4371-9E6F-697790989346}"/>
    <dgm:cxn modelId="{8B9AD133-4300-4A99-BC36-C0CD5E68F7F5}" type="presParOf" srcId="{B47A8E44-D5E3-444F-A8F4-A3DAAD06DF3A}" destId="{4336D37D-A688-410E-B2B2-7A6E8F3498F9}" srcOrd="0" destOrd="0" presId="urn:microsoft.com/office/officeart/2016/7/layout/BasicLinearProcessNumbered"/>
    <dgm:cxn modelId="{0EA6789E-3BB0-4184-A80D-7CE49C0BE1F1}" type="presParOf" srcId="{4336D37D-A688-410E-B2B2-7A6E8F3498F9}" destId="{EA4F38A5-7706-4C95-8B6A-92B2FBF2BF5F}" srcOrd="0" destOrd="0" presId="urn:microsoft.com/office/officeart/2016/7/layout/BasicLinearProcessNumbered"/>
    <dgm:cxn modelId="{70A982D3-5D5E-4FED-9EDF-5F95EB1CB33B}" type="presParOf" srcId="{4336D37D-A688-410E-B2B2-7A6E8F3498F9}" destId="{92D3D650-6896-4045-BC2D-5A6177505CE1}" srcOrd="1" destOrd="0" presId="urn:microsoft.com/office/officeart/2016/7/layout/BasicLinearProcessNumbered"/>
    <dgm:cxn modelId="{89793BC2-262A-4986-87C6-B32DC949BC8D}" type="presParOf" srcId="{4336D37D-A688-410E-B2B2-7A6E8F3498F9}" destId="{E686B9D4-22CB-4321-BE5E-92D22BC76B29}" srcOrd="2" destOrd="0" presId="urn:microsoft.com/office/officeart/2016/7/layout/BasicLinearProcessNumbered"/>
    <dgm:cxn modelId="{1B737EE4-64BD-4385-8EF9-F782B9426F03}" type="presParOf" srcId="{4336D37D-A688-410E-B2B2-7A6E8F3498F9}" destId="{EDA60D0C-C40A-49AC-AEAC-561B5DC470A8}" srcOrd="3" destOrd="0" presId="urn:microsoft.com/office/officeart/2016/7/layout/BasicLinearProcessNumbered"/>
    <dgm:cxn modelId="{B9DDDB0C-1459-465C-A00C-FC49E24F3824}" type="presParOf" srcId="{B47A8E44-D5E3-444F-A8F4-A3DAAD06DF3A}" destId="{5BF872FF-4E48-450B-881A-CE61B8C2C838}" srcOrd="1" destOrd="0" presId="urn:microsoft.com/office/officeart/2016/7/layout/BasicLinearProcessNumbered"/>
    <dgm:cxn modelId="{B345E674-5AF6-48FF-BF63-BF761EF2FEC9}" type="presParOf" srcId="{B47A8E44-D5E3-444F-A8F4-A3DAAD06DF3A}" destId="{A3ADDA5F-161B-4257-85A7-83F76A49CA5F}" srcOrd="2" destOrd="0" presId="urn:microsoft.com/office/officeart/2016/7/layout/BasicLinearProcessNumbered"/>
    <dgm:cxn modelId="{88C51D81-B6C2-46A8-949F-005BC7E0F589}" type="presParOf" srcId="{A3ADDA5F-161B-4257-85A7-83F76A49CA5F}" destId="{F35B6901-CA26-4023-B08C-026FDB2BDAFF}" srcOrd="0" destOrd="0" presId="urn:microsoft.com/office/officeart/2016/7/layout/BasicLinearProcessNumbered"/>
    <dgm:cxn modelId="{AC7639DE-06A3-4DFB-8B17-6CCFBA704403}" type="presParOf" srcId="{A3ADDA5F-161B-4257-85A7-83F76A49CA5F}" destId="{9130F17F-71DA-40ED-B70D-0D913FCD119B}" srcOrd="1" destOrd="0" presId="urn:microsoft.com/office/officeart/2016/7/layout/BasicLinearProcessNumbered"/>
    <dgm:cxn modelId="{710BB285-9B82-4801-AB77-C2F8070967A4}" type="presParOf" srcId="{A3ADDA5F-161B-4257-85A7-83F76A49CA5F}" destId="{0DAA3F74-DCF8-40D1-8128-386582103A93}" srcOrd="2" destOrd="0" presId="urn:microsoft.com/office/officeart/2016/7/layout/BasicLinearProcessNumbered"/>
    <dgm:cxn modelId="{46DCE11A-ACBB-49F4-956E-DCA403E99C25}" type="presParOf" srcId="{A3ADDA5F-161B-4257-85A7-83F76A49CA5F}" destId="{EE6D2C62-F9D3-428F-8397-86C22E7D2A45}" srcOrd="3" destOrd="0" presId="urn:microsoft.com/office/officeart/2016/7/layout/BasicLinearProcessNumbered"/>
    <dgm:cxn modelId="{05BADA5A-3AC6-45D9-AEB1-3022157F04EA}" type="presParOf" srcId="{B47A8E44-D5E3-444F-A8F4-A3DAAD06DF3A}" destId="{A17B096B-8D11-4AEF-A8CA-328DAEC55859}" srcOrd="3" destOrd="0" presId="urn:microsoft.com/office/officeart/2016/7/layout/BasicLinearProcessNumbered"/>
    <dgm:cxn modelId="{0D295FDD-26D6-4FD3-A0CD-44F29F39B087}" type="presParOf" srcId="{B47A8E44-D5E3-444F-A8F4-A3DAAD06DF3A}" destId="{3A3F43E8-05B9-464D-BF11-572D63382532}" srcOrd="4" destOrd="0" presId="urn:microsoft.com/office/officeart/2016/7/layout/BasicLinearProcessNumbered"/>
    <dgm:cxn modelId="{C25E8C01-CBCF-43CA-BAA5-282D95561933}" type="presParOf" srcId="{3A3F43E8-05B9-464D-BF11-572D63382532}" destId="{7588E387-1047-42A1-B57F-39876F8560BC}" srcOrd="0" destOrd="0" presId="urn:microsoft.com/office/officeart/2016/7/layout/BasicLinearProcessNumbered"/>
    <dgm:cxn modelId="{4244199E-4387-42F6-AA64-FB80AE1A12BD}" type="presParOf" srcId="{3A3F43E8-05B9-464D-BF11-572D63382532}" destId="{092B242E-3C73-4332-B079-FD2E4D3907DA}" srcOrd="1" destOrd="0" presId="urn:microsoft.com/office/officeart/2016/7/layout/BasicLinearProcessNumbered"/>
    <dgm:cxn modelId="{2EA26384-8CFE-4A6F-83FE-7FB7D159ADF1}" type="presParOf" srcId="{3A3F43E8-05B9-464D-BF11-572D63382532}" destId="{4CC8AF77-A28D-4B82-839F-38869D3F94BA}" srcOrd="2" destOrd="0" presId="urn:microsoft.com/office/officeart/2016/7/layout/BasicLinearProcessNumbered"/>
    <dgm:cxn modelId="{36944599-5734-464D-91C5-EC0FCEAC6179}" type="presParOf" srcId="{3A3F43E8-05B9-464D-BF11-572D63382532}" destId="{20537D30-7C84-4A37-AFF6-DDDAE1AA2592}" srcOrd="3" destOrd="0" presId="urn:microsoft.com/office/officeart/2016/7/layout/BasicLinearProcessNumbered"/>
    <dgm:cxn modelId="{384980AC-1083-4543-B6AE-D68ECE67D591}" type="presParOf" srcId="{B47A8E44-D5E3-444F-A8F4-A3DAAD06DF3A}" destId="{5F997EF7-4464-4C67-9C38-C5D3A0B8FF5C}" srcOrd="5" destOrd="0" presId="urn:microsoft.com/office/officeart/2016/7/layout/BasicLinearProcessNumbered"/>
    <dgm:cxn modelId="{C4180A6B-040B-4208-8E1C-D11A23DBBBD2}" type="presParOf" srcId="{B47A8E44-D5E3-444F-A8F4-A3DAAD06DF3A}" destId="{046AB23F-6D3A-4C82-A145-C399B732571F}" srcOrd="6" destOrd="0" presId="urn:microsoft.com/office/officeart/2016/7/layout/BasicLinearProcessNumbered"/>
    <dgm:cxn modelId="{6A71DCB2-55CD-45CA-BCA1-732F1374D354}" type="presParOf" srcId="{046AB23F-6D3A-4C82-A145-C399B732571F}" destId="{2877FFD2-1EC1-4ECE-A364-01F7068DB273}" srcOrd="0" destOrd="0" presId="urn:microsoft.com/office/officeart/2016/7/layout/BasicLinearProcessNumbered"/>
    <dgm:cxn modelId="{7268E772-18CD-4554-802F-AA7DBA2A59BE}" type="presParOf" srcId="{046AB23F-6D3A-4C82-A145-C399B732571F}" destId="{478FACF1-56EB-4B1D-8F79-B59F7BE8CF65}" srcOrd="1" destOrd="0" presId="urn:microsoft.com/office/officeart/2016/7/layout/BasicLinearProcessNumbered"/>
    <dgm:cxn modelId="{47AC6CFB-4D04-4CAC-9664-3EBB11CCD0AC}" type="presParOf" srcId="{046AB23F-6D3A-4C82-A145-C399B732571F}" destId="{5E8C4225-6A4F-4F2E-B5B1-4966026DA9BD}" srcOrd="2" destOrd="0" presId="urn:microsoft.com/office/officeart/2016/7/layout/BasicLinearProcessNumbered"/>
    <dgm:cxn modelId="{0E2DF7AB-C99C-4794-B6B0-674C5DBBDBD5}" type="presParOf" srcId="{046AB23F-6D3A-4C82-A145-C399B732571F}" destId="{FE0DBA8A-43B7-465F-9B6A-645EC6DE59CD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F38A5-7706-4C95-8B6A-92B2FBF2BF5F}">
      <dsp:nvSpPr>
        <dsp:cNvPr id="0" name=""/>
        <dsp:cNvSpPr/>
      </dsp:nvSpPr>
      <dsp:spPr>
        <a:xfrm>
          <a:off x="3365" y="307676"/>
          <a:ext cx="2669694" cy="37375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140" tIns="330200" rIns="208140" bIns="330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Inter" panose="02000503000000020004" pitchFamily="2" charset="0"/>
              <a:ea typeface="Inter" panose="02000503000000020004" pitchFamily="2" charset="0"/>
            </a:rPr>
            <a:t>Understand how geography is used in engineering projects.</a:t>
          </a:r>
          <a:endParaRPr lang="en-US" sz="2000" kern="1200">
            <a:latin typeface="Inter" panose="02000503000000020004" pitchFamily="2" charset="0"/>
            <a:ea typeface="Inter" panose="02000503000000020004" pitchFamily="2" charset="0"/>
          </a:endParaRPr>
        </a:p>
      </dsp:txBody>
      <dsp:txXfrm>
        <a:off x="3365" y="1727953"/>
        <a:ext cx="2669694" cy="2242543"/>
      </dsp:txXfrm>
    </dsp:sp>
    <dsp:sp modelId="{92D3D650-6896-4045-BC2D-5A6177505CE1}">
      <dsp:nvSpPr>
        <dsp:cNvPr id="0" name=""/>
        <dsp:cNvSpPr/>
      </dsp:nvSpPr>
      <dsp:spPr>
        <a:xfrm>
          <a:off x="777576" y="681433"/>
          <a:ext cx="1121271" cy="1121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419" tIns="12700" rIns="8741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>
              <a:latin typeface="Inter" panose="02000503000000020004" pitchFamily="2" charset="0"/>
              <a:ea typeface="Inter" panose="02000503000000020004" pitchFamily="2" charset="0"/>
            </a:rPr>
            <a:t>1</a:t>
          </a:r>
        </a:p>
      </dsp:txBody>
      <dsp:txXfrm>
        <a:off x="941782" y="845639"/>
        <a:ext cx="792859" cy="792859"/>
      </dsp:txXfrm>
    </dsp:sp>
    <dsp:sp modelId="{E686B9D4-22CB-4321-BE5E-92D22BC76B29}">
      <dsp:nvSpPr>
        <dsp:cNvPr id="0" name=""/>
        <dsp:cNvSpPr/>
      </dsp:nvSpPr>
      <dsp:spPr>
        <a:xfrm>
          <a:off x="3365" y="4045176"/>
          <a:ext cx="266969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5B6901-CA26-4023-B08C-026FDB2BDAFF}">
      <dsp:nvSpPr>
        <dsp:cNvPr id="0" name=""/>
        <dsp:cNvSpPr/>
      </dsp:nvSpPr>
      <dsp:spPr>
        <a:xfrm>
          <a:off x="2940028" y="307676"/>
          <a:ext cx="2669694" cy="37375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140" tIns="330200" rIns="208140" bIns="330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Inter" panose="02000503000000020004" pitchFamily="2" charset="0"/>
              <a:ea typeface="Inter" panose="02000503000000020004" pitchFamily="2" charset="0"/>
            </a:rPr>
            <a:t>Explore real-world examples from Balfour Beatty.</a:t>
          </a:r>
          <a:endParaRPr lang="en-US" sz="2000" kern="1200">
            <a:latin typeface="Inter" panose="02000503000000020004" pitchFamily="2" charset="0"/>
            <a:ea typeface="Inter" panose="02000503000000020004" pitchFamily="2" charset="0"/>
          </a:endParaRPr>
        </a:p>
      </dsp:txBody>
      <dsp:txXfrm>
        <a:off x="2940028" y="1727953"/>
        <a:ext cx="2669694" cy="2242543"/>
      </dsp:txXfrm>
    </dsp:sp>
    <dsp:sp modelId="{9130F17F-71DA-40ED-B70D-0D913FCD119B}">
      <dsp:nvSpPr>
        <dsp:cNvPr id="0" name=""/>
        <dsp:cNvSpPr/>
      </dsp:nvSpPr>
      <dsp:spPr>
        <a:xfrm>
          <a:off x="3714240" y="681433"/>
          <a:ext cx="1121271" cy="1121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419" tIns="12700" rIns="8741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>
              <a:latin typeface="Inter" panose="02000503000000020004" pitchFamily="2" charset="0"/>
              <a:ea typeface="Inter" panose="02000503000000020004" pitchFamily="2" charset="0"/>
            </a:rPr>
            <a:t>2</a:t>
          </a:r>
        </a:p>
      </dsp:txBody>
      <dsp:txXfrm>
        <a:off x="3878446" y="845639"/>
        <a:ext cx="792859" cy="792859"/>
      </dsp:txXfrm>
    </dsp:sp>
    <dsp:sp modelId="{0DAA3F74-DCF8-40D1-8128-386582103A93}">
      <dsp:nvSpPr>
        <dsp:cNvPr id="0" name=""/>
        <dsp:cNvSpPr/>
      </dsp:nvSpPr>
      <dsp:spPr>
        <a:xfrm>
          <a:off x="2940028" y="4045176"/>
          <a:ext cx="266969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8E387-1047-42A1-B57F-39876F8560BC}">
      <dsp:nvSpPr>
        <dsp:cNvPr id="0" name=""/>
        <dsp:cNvSpPr/>
      </dsp:nvSpPr>
      <dsp:spPr>
        <a:xfrm>
          <a:off x="5876692" y="307676"/>
          <a:ext cx="2669694" cy="37375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140" tIns="330200" rIns="208140" bIns="330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Inter" panose="02000503000000020004" pitchFamily="2" charset="0"/>
              <a:ea typeface="Inter" panose="02000503000000020004" pitchFamily="2" charset="0"/>
            </a:rPr>
            <a:t>Learn about careers in engineering that link to geography.</a:t>
          </a:r>
          <a:endParaRPr lang="en-US" sz="2000" kern="1200">
            <a:latin typeface="Inter" panose="02000503000000020004" pitchFamily="2" charset="0"/>
            <a:ea typeface="Inter" panose="02000503000000020004" pitchFamily="2" charset="0"/>
          </a:endParaRPr>
        </a:p>
      </dsp:txBody>
      <dsp:txXfrm>
        <a:off x="5876692" y="1727953"/>
        <a:ext cx="2669694" cy="2242543"/>
      </dsp:txXfrm>
    </dsp:sp>
    <dsp:sp modelId="{092B242E-3C73-4332-B079-FD2E4D3907DA}">
      <dsp:nvSpPr>
        <dsp:cNvPr id="0" name=""/>
        <dsp:cNvSpPr/>
      </dsp:nvSpPr>
      <dsp:spPr>
        <a:xfrm>
          <a:off x="6650904" y="681433"/>
          <a:ext cx="1121271" cy="1121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419" tIns="12700" rIns="8741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>
              <a:latin typeface="Inter" panose="02000503000000020004" pitchFamily="2" charset="0"/>
              <a:ea typeface="Inter" panose="02000503000000020004" pitchFamily="2" charset="0"/>
            </a:rPr>
            <a:t>3</a:t>
          </a:r>
        </a:p>
      </dsp:txBody>
      <dsp:txXfrm>
        <a:off x="6815110" y="845639"/>
        <a:ext cx="792859" cy="792859"/>
      </dsp:txXfrm>
    </dsp:sp>
    <dsp:sp modelId="{4CC8AF77-A28D-4B82-839F-38869D3F94BA}">
      <dsp:nvSpPr>
        <dsp:cNvPr id="0" name=""/>
        <dsp:cNvSpPr/>
      </dsp:nvSpPr>
      <dsp:spPr>
        <a:xfrm>
          <a:off x="5876692" y="4045176"/>
          <a:ext cx="266969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77FFD2-1EC1-4ECE-A364-01F7068DB273}">
      <dsp:nvSpPr>
        <dsp:cNvPr id="0" name=""/>
        <dsp:cNvSpPr/>
      </dsp:nvSpPr>
      <dsp:spPr>
        <a:xfrm>
          <a:off x="8813356" y="307676"/>
          <a:ext cx="2669694" cy="37375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140" tIns="330200" rIns="208140" bIns="330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Inter" panose="02000503000000020004" pitchFamily="2" charset="0"/>
              <a:ea typeface="Inter" panose="02000503000000020004" pitchFamily="2" charset="0"/>
            </a:rPr>
            <a:t>Identify pathways into engineering roles. </a:t>
          </a:r>
          <a:endParaRPr lang="en-US" sz="2000" kern="1200">
            <a:latin typeface="Inter" panose="02000503000000020004" pitchFamily="2" charset="0"/>
            <a:ea typeface="Inter" panose="02000503000000020004" pitchFamily="2" charset="0"/>
          </a:endParaRPr>
        </a:p>
      </dsp:txBody>
      <dsp:txXfrm>
        <a:off x="8813356" y="1727953"/>
        <a:ext cx="2669694" cy="2242543"/>
      </dsp:txXfrm>
    </dsp:sp>
    <dsp:sp modelId="{478FACF1-56EB-4B1D-8F79-B59F7BE8CF65}">
      <dsp:nvSpPr>
        <dsp:cNvPr id="0" name=""/>
        <dsp:cNvSpPr/>
      </dsp:nvSpPr>
      <dsp:spPr>
        <a:xfrm>
          <a:off x="9587567" y="681433"/>
          <a:ext cx="1121271" cy="1121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419" tIns="12700" rIns="8741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>
              <a:latin typeface="Inter" panose="02000503000000020004" pitchFamily="2" charset="0"/>
              <a:ea typeface="Inter" panose="02000503000000020004" pitchFamily="2" charset="0"/>
            </a:rPr>
            <a:t>4</a:t>
          </a:r>
        </a:p>
      </dsp:txBody>
      <dsp:txXfrm>
        <a:off x="9751773" y="845639"/>
        <a:ext cx="792859" cy="792859"/>
      </dsp:txXfrm>
    </dsp:sp>
    <dsp:sp modelId="{5E8C4225-6A4F-4F2E-B5B1-4966026DA9BD}">
      <dsp:nvSpPr>
        <dsp:cNvPr id="0" name=""/>
        <dsp:cNvSpPr/>
      </dsp:nvSpPr>
      <dsp:spPr>
        <a:xfrm>
          <a:off x="8813356" y="4045176"/>
          <a:ext cx="266969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6DF3E-67E5-AF46-A64E-8E6F44BB334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E68B6-70F9-1741-AA7C-484697655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E68B6-70F9-1741-AA7C-484697655D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79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E68B6-70F9-1741-AA7C-484697655D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71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CA983368-791D-BC47-4FCE-93DCABC799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8" y="1947741"/>
            <a:ext cx="4329967" cy="1961651"/>
          </a:xfrm>
          <a:prstGeom prst="rect">
            <a:avLst/>
          </a:prstGeom>
        </p:spPr>
        <p:txBody>
          <a:bodyPr/>
          <a:lstStyle>
            <a:lvl1pPr>
              <a:defRPr sz="4400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presentation title</a:t>
            </a:r>
            <a:endParaRPr lang="en-US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CD7B4470-F057-577C-08F8-270EC8E7C9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418" y="4395789"/>
            <a:ext cx="4330657" cy="42800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b="0" i="0" baseline="300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Insert date or sub-title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68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1 Column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19041" y="423741"/>
            <a:ext cx="6838852" cy="5459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D0D1DB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403199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Half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"/>
            <a:ext cx="6095999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D0D1DB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637049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Title Only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4106" y="1310640"/>
            <a:ext cx="11523786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D0D1DB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18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Title Only - 2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0000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D0D1DB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5457752-6117-6218-D963-9DF541ABBB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4107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D0D1DB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674291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A657E808-160A-4EE7-542C-0A7237486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2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5E9695B-A816-3467-1D5D-7344C8D70FFC}"/>
              </a:ext>
            </a:extLst>
          </p:cNvPr>
          <p:cNvSpPr txBox="1">
            <a:spLocks/>
          </p:cNvSpPr>
          <p:nvPr userDrawn="1"/>
        </p:nvSpPr>
        <p:spPr>
          <a:xfrm>
            <a:off x="334107" y="2740221"/>
            <a:ext cx="11486417" cy="821585"/>
          </a:xfrm>
          <a:prstGeom prst="rect">
            <a:avLst/>
          </a:prstGeom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rgbClr val="3E1A1C"/>
                </a:solidFill>
              </a:rPr>
              <a:t>Click to insert slide title</a:t>
            </a:r>
            <a:endParaRPr lang="en-US">
              <a:solidFill>
                <a:srgbClr val="3E1A1C"/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AB3040B-93A5-A700-C71F-D1A7E56A14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198" y="4032659"/>
            <a:ext cx="5826125" cy="713513"/>
          </a:xfrm>
          <a:prstGeom prst="rect">
            <a:avLst/>
          </a:prstGeom>
        </p:spPr>
        <p:txBody>
          <a:bodyPr lIns="90000"/>
          <a:lstStyle>
            <a:lvl1pPr marL="0" indent="0">
              <a:buNone/>
              <a:defRPr sz="2000" b="1" i="0">
                <a:solidFill>
                  <a:srgbClr val="3E1A1C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744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753B3FA-7265-D437-C98A-93D7E4120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276425"/>
            <a:ext cx="11486416" cy="3306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35A131FC-8B56-9A0B-3CF2-69B90DE12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87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2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595866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276425"/>
            <a:ext cx="5637843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0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2 Columns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828800"/>
            <a:ext cx="5595866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828800"/>
            <a:ext cx="5637843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6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1 Column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621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 - White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2F0F4649-74F2-0B6F-C33D-5D3646814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1347F01-C180-C1E6-46F6-5FB68BA5E3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00963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1 Column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19041" y="423741"/>
            <a:ext cx="6838852" cy="5459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628890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Title Only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4106" y="1310640"/>
            <a:ext cx="11523786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01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Title Only - 2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0000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5457752-6117-6218-D963-9DF541ABBB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4107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816191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A657E808-160A-4EE7-542C-0A7237486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7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9AAC5967-3932-87D1-FAC2-5F47055A9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2740221"/>
            <a:ext cx="11486417" cy="821585"/>
          </a:xfrm>
          <a:prstGeom prst="rect">
            <a:avLst/>
          </a:prstGeom>
        </p:spPr>
        <p:txBody>
          <a:bodyPr lIns="90000"/>
          <a:lstStyle>
            <a:lvl1pPr>
              <a:defRPr sz="6000" b="0" i="0">
                <a:solidFill>
                  <a:srgbClr val="3E1A1C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03DFE83-F7FA-88A8-5798-55650192D2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198" y="4032659"/>
            <a:ext cx="5826125" cy="713513"/>
          </a:xfrm>
          <a:prstGeom prst="rect">
            <a:avLst/>
          </a:prstGeom>
        </p:spPr>
        <p:txBody>
          <a:bodyPr lIns="90000"/>
          <a:lstStyle>
            <a:lvl1pPr marL="0" indent="0">
              <a:buNone/>
              <a:defRPr sz="2000" b="1" i="0">
                <a:solidFill>
                  <a:srgbClr val="3E1A1C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846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753B3FA-7265-D437-C98A-93D7E4120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276425"/>
            <a:ext cx="11486416" cy="3306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35A131FC-8B56-9A0B-3CF2-69B90DE12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84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2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595866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276425"/>
            <a:ext cx="5637843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41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2 Columns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828800"/>
            <a:ext cx="5595866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828800"/>
            <a:ext cx="5637843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84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1 Column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14443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1 Column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19041" y="423741"/>
            <a:ext cx="6838852" cy="5459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047363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 - Dark Text 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2F0F4649-74F2-0B6F-C33D-5D3646814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6382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1347F01-C180-C1E6-46F6-5FB68BA5E3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16382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91885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Only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4106" y="1310640"/>
            <a:ext cx="11523786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4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Only - 2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0000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5457752-6117-6218-D963-9DF541ABBB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4107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9849870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A657E808-160A-4EE7-542C-0A7237486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14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447013DF-0AB3-5ABC-605E-68D9CB9663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2740221"/>
            <a:ext cx="11486417" cy="821585"/>
          </a:xfrm>
          <a:prstGeom prst="rect">
            <a:avLst/>
          </a:prstGeom>
        </p:spPr>
        <p:txBody>
          <a:bodyPr lIns="90000"/>
          <a:lstStyle>
            <a:lvl1pPr>
              <a:defRPr sz="60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3AC1927-5E8B-B482-9381-201C461F04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198" y="4032659"/>
            <a:ext cx="5826125" cy="713513"/>
          </a:xfrm>
          <a:prstGeom prst="rect">
            <a:avLst/>
          </a:prstGeom>
        </p:spPr>
        <p:txBody>
          <a:bodyPr lIns="90000"/>
          <a:lstStyle>
            <a:lvl1pPr marL="0" indent="0">
              <a:buNone/>
              <a:defRPr sz="2000" b="1" i="0">
                <a:solidFill>
                  <a:srgbClr val="3E1A1C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2407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753B3FA-7265-D437-C98A-93D7E4120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276425"/>
            <a:ext cx="11486416" cy="3306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35A131FC-8B56-9A0B-3CF2-69B90DE12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703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2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595866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276425"/>
            <a:ext cx="5637843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23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2 Columns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828800"/>
            <a:ext cx="5595866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828800"/>
            <a:ext cx="5637843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221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1 Column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78908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1 Column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19041" y="423741"/>
            <a:ext cx="6838852" cy="5459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659386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Title Only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4106" y="1310640"/>
            <a:ext cx="11523786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6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A657E808-160A-4EE7-542C-0A7237486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989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Title Only - 2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0000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5457752-6117-6218-D963-9DF541ABBB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4107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2756156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A657E808-160A-4EE7-542C-0A7237486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54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C204732C-265A-94C8-25F3-EEC1F3CDC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2740221"/>
            <a:ext cx="11486417" cy="821585"/>
          </a:xfrm>
          <a:prstGeom prst="rect">
            <a:avLst/>
          </a:prstGeom>
        </p:spPr>
        <p:txBody>
          <a:bodyPr lIns="90000"/>
          <a:lstStyle>
            <a:lvl1pPr>
              <a:defRPr sz="60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4B98717-7CF9-3D5D-CB7F-339CA215F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198" y="4032659"/>
            <a:ext cx="5826125" cy="713513"/>
          </a:xfrm>
          <a:prstGeom prst="rect">
            <a:avLst/>
          </a:prstGeom>
        </p:spPr>
        <p:txBody>
          <a:bodyPr lIns="90000"/>
          <a:lstStyle>
            <a:lvl1pPr marL="0" indent="0">
              <a:buNone/>
              <a:defRPr sz="2000" b="1" i="0">
                <a:solidFill>
                  <a:srgbClr val="3E1A1C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328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753B3FA-7265-D437-C98A-93D7E4120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276425"/>
            <a:ext cx="11486416" cy="3306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35A131FC-8B56-9A0B-3CF2-69B90DE12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21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2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595866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276425"/>
            <a:ext cx="5637843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810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2 Columns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828800"/>
            <a:ext cx="5595866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828800"/>
            <a:ext cx="5637843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431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1 Column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78072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1 Column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19041" y="423741"/>
            <a:ext cx="6838852" cy="5459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972708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- Half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5999" y="0"/>
            <a:ext cx="6096001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9056822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itle Only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4106" y="1310640"/>
            <a:ext cx="11523786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5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EC133333-399C-C05D-CC91-93E693064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2740221"/>
            <a:ext cx="11486417" cy="821585"/>
          </a:xfrm>
          <a:prstGeom prst="rect">
            <a:avLst/>
          </a:prstGeom>
        </p:spPr>
        <p:txBody>
          <a:bodyPr lIns="90000"/>
          <a:lstStyle>
            <a:lvl1pPr>
              <a:defRPr sz="60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803DDF7-D5E7-0693-0023-C971E99CE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198" y="4032659"/>
            <a:ext cx="5826125" cy="713513"/>
          </a:xfrm>
          <a:prstGeom prst="rect">
            <a:avLst/>
          </a:prstGeom>
        </p:spPr>
        <p:txBody>
          <a:bodyPr lIns="9000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1459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itle Only - 2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0000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5457752-6117-6218-D963-9DF541ABBB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4107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41503313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13DFD72A-8F3F-0894-6A6B-C44DB8C0C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8" y="2572795"/>
            <a:ext cx="10515600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55E2D0-8BC2-894A-6BA1-591F5BF4DC60}"/>
              </a:ext>
            </a:extLst>
          </p:cNvPr>
          <p:cNvSpPr txBox="1"/>
          <p:nvPr userDrawn="1"/>
        </p:nvSpPr>
        <p:spPr>
          <a:xfrm>
            <a:off x="333375" y="3859295"/>
            <a:ext cx="5351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Teesside Airport Business Suite</a:t>
            </a:r>
          </a:p>
          <a:p>
            <a:pPr lvl="0"/>
            <a:r>
              <a:rPr lang="en-GB" sz="14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Teesside International Airport</a:t>
            </a:r>
          </a:p>
          <a:p>
            <a:pPr lvl="0"/>
            <a:r>
              <a:rPr lang="en-GB" sz="14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Darlington DL2 1NJ</a:t>
            </a:r>
          </a:p>
          <a:p>
            <a:pPr lvl="0"/>
            <a:endParaRPr lang="en-GB" sz="1400" b="0" i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lvl="0"/>
            <a:r>
              <a:rPr lang="en-GB" sz="14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01325 792 600</a:t>
            </a:r>
          </a:p>
          <a:p>
            <a:pPr lvl="0"/>
            <a:r>
              <a:rPr lang="en-GB" sz="1400" b="0" i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www.teesvalley-ca.gov.uk</a:t>
            </a:r>
            <a:endParaRPr lang="en-GB" sz="1400" b="0" i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lvl="0"/>
            <a:endParaRPr lang="en-GB" sz="1400" b="0" i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lvl="0"/>
            <a:r>
              <a:rPr lang="en-GB" sz="14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Follow us </a:t>
            </a:r>
            <a:r>
              <a:rPr lang="en-GB" sz="1400" b="0" i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@</a:t>
            </a:r>
            <a:r>
              <a:rPr lang="en-GB" sz="1400" b="0" i="0" err="1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TeesValleyCA</a:t>
            </a:r>
            <a:endParaRPr lang="en-GB" sz="1400" b="0" i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753B3FA-7265-D437-C98A-93D7E4120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276425"/>
            <a:ext cx="11486416" cy="3306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35A131FC-8B56-9A0B-3CF2-69B90DE12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1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2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 slide title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595866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276425"/>
            <a:ext cx="5637843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1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2 Columns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828800"/>
            <a:ext cx="5595866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828800"/>
            <a:ext cx="5637843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20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1 Column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insert</a:t>
            </a:r>
            <a:br>
              <a:rPr lang="en-GB"/>
            </a:br>
            <a:r>
              <a:rPr lang="en-GB"/>
              <a:t>slide title</a:t>
            </a:r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3257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43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5" r:id="rId2"/>
    <p:sldLayoutId id="2147483706" r:id="rId3"/>
    <p:sldLayoutId id="2147483663" r:id="rId4"/>
    <p:sldLayoutId id="2147483707" r:id="rId5"/>
    <p:sldLayoutId id="2147483649" r:id="rId6"/>
    <p:sldLayoutId id="2147483664" r:id="rId7"/>
    <p:sldLayoutId id="2147483665" r:id="rId8"/>
    <p:sldLayoutId id="2147483666" r:id="rId9"/>
    <p:sldLayoutId id="2147483667" r:id="rId10"/>
    <p:sldLayoutId id="2147483703" r:id="rId11"/>
    <p:sldLayoutId id="2147483668" r:id="rId12"/>
    <p:sldLayoutId id="2147483669" r:id="rId13"/>
    <p:sldLayoutId id="2147483670" r:id="rId14"/>
    <p:sldLayoutId id="2147483708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709" r:id="rId24"/>
    <p:sldLayoutId id="2147483679" r:id="rId25"/>
    <p:sldLayoutId id="2147483680" r:id="rId26"/>
    <p:sldLayoutId id="2147483681" r:id="rId27"/>
    <p:sldLayoutId id="2147483682" r:id="rId28"/>
    <p:sldLayoutId id="2147483683" r:id="rId29"/>
    <p:sldLayoutId id="2147483684" r:id="rId30"/>
    <p:sldLayoutId id="2147483685" r:id="rId31"/>
    <p:sldLayoutId id="2147483686" r:id="rId32"/>
    <p:sldLayoutId id="2147483710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711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4" r:id="rId48"/>
    <p:sldLayoutId id="2147483700" r:id="rId49"/>
    <p:sldLayoutId id="2147483701" r:id="rId50"/>
    <p:sldLayoutId id="2147483662" r:id="rId5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ailuk.com/rail-news/network-rails-top-20-suppliers-for-2016-2017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-nc-nd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eesvalley-ca.gov.uk/work/wp-content/uploads/sites/6/2024/12/6-x-LMI-Tees-Valley-Posters-digital-friendly-NEW.pdf" TargetMode="External"/><Relationship Id="rId2" Type="http://schemas.openxmlformats.org/officeDocument/2006/relationships/hyperlink" Target="https://www.balfourbeatty.com/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https://teesvalley-ca.gov.uk/work/wp-content/uploads/sites/6/2025/01/Advanced-Manufacturing-Engineering-Digital-2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98266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ew men in a factory&#10;&#10;AI-generated content may be incorrect.">
            <a:extLst>
              <a:ext uri="{FF2B5EF4-FFF2-40B4-BE49-F238E27FC236}">
                <a16:creationId xmlns:a16="http://schemas.microsoft.com/office/drawing/2014/main" id="{EFEAA535-5A42-91D5-75EC-66B0F54A29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987"/>
          <a:stretch>
            <a:fillRect/>
          </a:stretch>
        </p:blipFill>
        <p:spPr>
          <a:xfrm>
            <a:off x="3691655" y="173875"/>
            <a:ext cx="8500346" cy="6510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0BB6E0-3E2D-07EC-E422-648628C033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7ADC7E-BE84-501D-45C6-77B74A8C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1947863"/>
            <a:ext cx="4674054" cy="1962150"/>
          </a:xfrm>
        </p:spPr>
        <p:txBody>
          <a:bodyPr/>
          <a:lstStyle/>
          <a:p>
            <a:r>
              <a:rPr lang="en-US"/>
              <a:t>Geography &amp; Engineering:</a:t>
            </a:r>
            <a:br>
              <a:rPr lang="en-US"/>
            </a:br>
            <a:r>
              <a:rPr lang="en-US"/>
              <a:t>Building the World Around 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7A4B3-9551-490C-76B1-FD3761C207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4785451"/>
            <a:ext cx="4330700" cy="4286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/>
              <a:t>Exploring careers and real-world impact with Balfour Beatty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311F96F-C21B-3FC6-0A45-4510DCE94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0649" y="5789205"/>
            <a:ext cx="1962245" cy="322009"/>
          </a:xfrm>
          <a:prstGeom prst="rect">
            <a:avLst/>
          </a:prstGeom>
        </p:spPr>
      </p:pic>
      <p:pic>
        <p:nvPicPr>
          <p:cNvPr id="6" name="Picture 5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83FDF4A8-6CAA-4F8A-8AAF-96E4D0A743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1481" y="5746550"/>
            <a:ext cx="2154876" cy="38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57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B5FEA-012E-121E-993F-FAA2F31E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workers working on a railway track&#10;&#10;AI-generated content may be incorrect.">
            <a:extLst>
              <a:ext uri="{FF2B5EF4-FFF2-40B4-BE49-F238E27FC236}">
                <a16:creationId xmlns:a16="http://schemas.microsoft.com/office/drawing/2014/main" id="{0C71DE71-BA8F-013C-AB01-BA2F63C97EE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036" r="21036"/>
          <a:stretch/>
        </p:blipFill>
        <p:spPr>
          <a:xfrm>
            <a:off x="6096000" y="1"/>
            <a:ext cx="6095999" cy="6857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34D16C-59A5-8689-EDAA-B2C5698D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7" y="423741"/>
            <a:ext cx="4197323" cy="1018979"/>
          </a:xfrm>
        </p:spPr>
        <p:txBody>
          <a:bodyPr>
            <a:noAutofit/>
          </a:bodyPr>
          <a:lstStyle/>
          <a:p>
            <a:r>
              <a:rPr lang="en-US"/>
              <a:t>Plenary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70680-C5E8-A7A6-4E25-207FD2F588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289538"/>
            <a:ext cx="5575056" cy="459373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b="1"/>
              <a:t>Complete the following sentences before leaving: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800"/>
              <a:t>One new thing I learned about engineering and geography is…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800"/>
              <a:t>One job I found interesting and why…</a:t>
            </a:r>
          </a:p>
          <a:p>
            <a:pPr>
              <a:lnSpc>
                <a:spcPct val="110000"/>
              </a:lnSpc>
            </a:pPr>
            <a:endParaRPr lang="en-US" sz="1800" b="1"/>
          </a:p>
          <a:p>
            <a:pPr>
              <a:lnSpc>
                <a:spcPct val="110000"/>
              </a:lnSpc>
            </a:pPr>
            <a:r>
              <a:rPr lang="en-US" sz="1800" b="1"/>
              <a:t>Homework: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800"/>
              <a:t>Research a local engineering project.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800"/>
              <a:t>Find out how geography influenced its design or location.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800"/>
              <a:t>Prepare a short presentation or written report.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A0ECE2-3588-FC28-F541-C58F17CFC656}"/>
              </a:ext>
            </a:extLst>
          </p:cNvPr>
          <p:cNvSpPr txBox="1"/>
          <p:nvPr/>
        </p:nvSpPr>
        <p:spPr>
          <a:xfrm>
            <a:off x="6096000" y="6858000"/>
            <a:ext cx="609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railuk.com/rail-news/network-rails-top-20-suppliers-for-2016-2017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-nd/3.0/"/>
              </a:rPr>
              <a:t>CC BY-NC-ND</a:t>
            </a:r>
            <a:endParaRPr lang="en-GB" sz="90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6C5F8D5-4ED4-5D11-5E7D-33C51E9B0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59247" y="6273272"/>
            <a:ext cx="1508661" cy="24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0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08FB7-BD0F-07EE-274E-F6D340123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ABEE8FDE-3D98-577D-023D-FAEE5E40C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7" y="423741"/>
            <a:ext cx="4197323" cy="1018979"/>
          </a:xfrm>
        </p:spPr>
        <p:txBody>
          <a:bodyPr/>
          <a:lstStyle/>
          <a:p>
            <a:r>
              <a:rPr lang="en-US"/>
              <a:t>Useful Resources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3BCBFE7-5AE8-7DB6-AC49-CD636B1C7A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301262"/>
            <a:ext cx="11213124" cy="4054906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/>
              <a:t>Balfour Beatty Careers:</a:t>
            </a:r>
            <a:br>
              <a:rPr lang="en-US"/>
            </a:br>
            <a:r>
              <a:rPr lang="en-US">
                <a:hlinkClick r:id="rId2"/>
              </a:rPr>
              <a:t>https://www.balfourbeatty.com</a:t>
            </a:r>
            <a:endParaRPr lang="en-US"/>
          </a:p>
          <a:p>
            <a:pPr marL="342900" indent="-342900">
              <a:buFont typeface="Wingdings" pitchFamily="2" charset="2"/>
              <a:buChar char="§"/>
            </a:pPr>
            <a:endParaRPr lang="en-US"/>
          </a:p>
          <a:p>
            <a:pPr marL="342900" indent="-342900">
              <a:buFont typeface="Wingdings" pitchFamily="2" charset="2"/>
              <a:buChar char="§"/>
            </a:pPr>
            <a:r>
              <a:rPr lang="en-US"/>
              <a:t>Tees Valley </a:t>
            </a:r>
            <a:r>
              <a:rPr lang="en-US" err="1"/>
              <a:t>Labour</a:t>
            </a:r>
            <a:r>
              <a:rPr lang="en-US"/>
              <a:t> Market info:</a:t>
            </a:r>
            <a:br>
              <a:rPr lang="en-US"/>
            </a:br>
            <a:r>
              <a:rPr lang="en-US">
                <a:hlinkClick r:id="rId3"/>
              </a:rPr>
              <a:t>https://teesvalley-ca.gov.uk/work/wp-content/uploads/sites/6/2024/12/6-x-LMI-Tees-Valley-Posters-digital-friendly-NEW.pdf</a:t>
            </a:r>
            <a:r>
              <a:rPr lang="en-US"/>
              <a:t> </a:t>
            </a:r>
            <a:br>
              <a:rPr lang="en-US"/>
            </a:br>
            <a:endParaRPr lang="en-US"/>
          </a:p>
          <a:p>
            <a:pPr marL="342900" indent="-342900">
              <a:buFont typeface="Wingdings" pitchFamily="2" charset="2"/>
              <a:buChar char="§"/>
            </a:pPr>
            <a:r>
              <a:rPr lang="en-GB"/>
              <a:t>Engineering Sector Workbook: </a:t>
            </a:r>
            <a:br>
              <a:rPr lang="en-GB"/>
            </a:br>
            <a:r>
              <a:rPr lang="en-GB">
                <a:hlinkClick r:id="rId4"/>
              </a:rPr>
              <a:t>https://teesvalley-ca.gov.uk/work/wp-content/uploads/sites/6/2025/01/Advanced-Manufacturing-Engineering-Digital-2.pdf</a:t>
            </a:r>
            <a:endParaRPr lang="en-GB"/>
          </a:p>
          <a:p>
            <a:pPr marL="342900" indent="-342900">
              <a:buFont typeface="Wingdings" pitchFamily="2" charset="2"/>
              <a:buChar char="§"/>
            </a:pP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2D0C100-252D-08EB-F804-9850C9EDA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59247" y="6273272"/>
            <a:ext cx="1508661" cy="24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4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59FC233-187A-7321-9A8E-D3B3432E0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9247" y="6273272"/>
            <a:ext cx="1508661" cy="247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E94A-1FF7-A2DC-1B49-84D3EA3F7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/>
              <a:t>Lesson Objectives: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99A4784-1EF6-1FB7-8632-A89889956F43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051841947"/>
              </p:ext>
            </p:extLst>
          </p:nvPr>
        </p:nvGraphicFramePr>
        <p:xfrm>
          <a:off x="334107" y="1252538"/>
          <a:ext cx="11486416" cy="435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43254E72-A8FE-1083-01CE-6C9E97DA9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9247" y="6273272"/>
            <a:ext cx="1508661" cy="24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70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E94A-1FF7-A2DC-1B49-84D3EA3F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7" y="423741"/>
            <a:ext cx="4894385" cy="572721"/>
          </a:xfrm>
        </p:spPr>
        <p:txBody>
          <a:bodyPr/>
          <a:lstStyle/>
          <a:p>
            <a:r>
              <a:rPr lang="en-US" sz="4000"/>
              <a:t>Daily Review: Think-Pair-Share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2D993-B8AC-D404-74A2-A337E814D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338" y="3003363"/>
            <a:ext cx="6880508" cy="2715768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/>
              <a:t>Instructions: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/>
              <a:t>Think individually for 1 minute. 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/>
              <a:t>Pair up and discuss for 2 minutes.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/>
              <a:t>Share answers with the class.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/>
              <a:t>Some thinking points – what challenges does nature present for social engineering? What geographical information would an engineer need?</a:t>
            </a:r>
          </a:p>
          <a:p>
            <a:pPr marL="0" indent="0">
              <a:lnSpc>
                <a:spcPct val="110000"/>
              </a:lnSpc>
              <a:buNone/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D06D6-F882-E169-F456-85CB8E34D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1338" y="1875357"/>
            <a:ext cx="5761893" cy="80476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/>
              <a:t>How do engineers use geography to plan major infrastructure projects?</a:t>
            </a:r>
          </a:p>
        </p:txBody>
      </p:sp>
      <p:pic>
        <p:nvPicPr>
          <p:cNvPr id="1026" name="Picture 2" descr="Balfour Beatty to kick off Net Zero ...">
            <a:extLst>
              <a:ext uri="{FF2B5EF4-FFF2-40B4-BE49-F238E27FC236}">
                <a16:creationId xmlns:a16="http://schemas.microsoft.com/office/drawing/2014/main" id="{70F6A149-9BE0-4DF2-E2B2-39BE2BD9C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605" y="4580261"/>
            <a:ext cx="4067395" cy="227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construction Project in Texas ...">
            <a:extLst>
              <a:ext uri="{FF2B5EF4-FFF2-40B4-BE49-F238E27FC236}">
                <a16:creationId xmlns:a16="http://schemas.microsoft.com/office/drawing/2014/main" id="{8C0A50A7-4C02-1AFA-8C1C-B4D367331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606" y="1873595"/>
            <a:ext cx="4067395" cy="2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lfour Beatty VINCI reaches halfway ...">
            <a:extLst>
              <a:ext uri="{FF2B5EF4-FFF2-40B4-BE49-F238E27FC236}">
                <a16:creationId xmlns:a16="http://schemas.microsoft.com/office/drawing/2014/main" id="{6D418331-F1DD-C7CC-605A-E011F5BF0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605" y="-1"/>
            <a:ext cx="4067395" cy="227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8D613A6-1DE2-7D98-0452-B49533BD73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59247" y="6273272"/>
            <a:ext cx="1508661" cy="24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95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orld map made of pins and strings">
            <a:extLst>
              <a:ext uri="{FF2B5EF4-FFF2-40B4-BE49-F238E27FC236}">
                <a16:creationId xmlns:a16="http://schemas.microsoft.com/office/drawing/2014/main" id="{52E3088F-706D-39A2-BCA2-3BF5070B9F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56" r="19209" b="-2"/>
          <a:stretch>
            <a:fillRect/>
          </a:stretch>
        </p:blipFill>
        <p:spPr>
          <a:xfrm>
            <a:off x="6096000" y="1"/>
            <a:ext cx="6095999" cy="6857999"/>
          </a:xfrm>
          <a:prstGeom prst="rect">
            <a:avLst/>
          </a:prstGeom>
          <a:noFill/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CA4E0C-2781-AC3A-8328-0BEA95F0F0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8E94A-1FF7-A2DC-1B49-84D3EA3F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4" y="423863"/>
            <a:ext cx="5434379" cy="1019175"/>
          </a:xfrm>
        </p:spPr>
        <p:txBody>
          <a:bodyPr>
            <a:noAutofit/>
          </a:bodyPr>
          <a:lstStyle/>
          <a:p>
            <a:r>
              <a:rPr lang="en-US"/>
              <a:t>Geography &amp; Engineering 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2D993-B8AC-D404-74A2-A337E814D1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2379662"/>
            <a:ext cx="4197350" cy="3118461"/>
          </a:xfrm>
        </p:spPr>
        <p:txBody>
          <a:bodyPr>
            <a:noAutofit/>
          </a:bodyPr>
          <a:lstStyle/>
          <a:p>
            <a:r>
              <a:rPr lang="en-US" b="1"/>
              <a:t>Engineers use geography to:</a:t>
            </a:r>
            <a:endParaRPr lang="en-US"/>
          </a:p>
          <a:p>
            <a:pPr marL="342900" indent="-342900">
              <a:buFont typeface="Wingdings" pitchFamily="2" charset="2"/>
              <a:buChar char="§"/>
            </a:pPr>
            <a:r>
              <a:rPr lang="en-US"/>
              <a:t>Plan routes using topography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/>
              <a:t>Design sustainably with environmental studies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/>
              <a:t>Choose materials with weather/climate data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/>
              <a:t>Use population density for infrastructure planning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1C0DB15-099C-80EB-610D-F025CE1A9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9247" y="6273272"/>
            <a:ext cx="1508661" cy="24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29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E94A-1FF7-A2DC-1B49-84D3EA3F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3863"/>
            <a:ext cx="3371117" cy="1019175"/>
          </a:xfrm>
        </p:spPr>
        <p:txBody>
          <a:bodyPr>
            <a:noAutofit/>
          </a:bodyPr>
          <a:lstStyle/>
          <a:p>
            <a:r>
              <a:rPr lang="en-US"/>
              <a:t>Case Study: Balfour Beatty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2D993-B8AC-D404-74A2-A337E814D1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828800"/>
            <a:ext cx="4197350" cy="4054475"/>
          </a:xfrm>
        </p:spPr>
        <p:txBody>
          <a:bodyPr>
            <a:normAutofit/>
          </a:bodyPr>
          <a:lstStyle/>
          <a:p>
            <a:r>
              <a:rPr lang="en-US"/>
              <a:t>Balfour Beatty is a UK based infrastructure company. </a:t>
            </a:r>
          </a:p>
          <a:p>
            <a:r>
              <a:rPr lang="en-US"/>
              <a:t>They design, manage, and implement engineering and infrastructure projects world-wide. </a:t>
            </a:r>
          </a:p>
          <a:p>
            <a:r>
              <a:rPr lang="en-US"/>
              <a:t>Local projects have included: roads, utilities, flood </a:t>
            </a:r>
            <a:r>
              <a:rPr lang="en-US" err="1"/>
              <a:t>defences</a:t>
            </a:r>
            <a:r>
              <a:rPr lang="en-US"/>
              <a:t>. </a:t>
            </a:r>
          </a:p>
          <a:p>
            <a:r>
              <a:rPr lang="en-US" b="1"/>
              <a:t>How geography played a role: 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/>
              <a:t>Avoid flood zones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/>
              <a:t>Protecting wildlife habitats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/>
              <a:t>Supporting urban development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8C811AD-FE20-C972-04F9-98C197D34EE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707" r="42707"/>
          <a:stretch>
            <a:fillRect/>
          </a:stretch>
        </p:blipFill>
        <p:spPr/>
      </p:pic>
      <p:pic>
        <p:nvPicPr>
          <p:cNvPr id="6" name="Picture 5" descr="Top view of a structure that looks like wheels">
            <a:extLst>
              <a:ext uri="{FF2B5EF4-FFF2-40B4-BE49-F238E27FC236}">
                <a16:creationId xmlns:a16="http://schemas.microsoft.com/office/drawing/2014/main" id="{A415735A-393F-D29B-455B-FCD00C39BE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34" r="16432" b="-1"/>
          <a:stretch>
            <a:fillRect/>
          </a:stretch>
        </p:blipFill>
        <p:spPr>
          <a:xfrm>
            <a:off x="6095999" y="10"/>
            <a:ext cx="6096001" cy="6857989"/>
          </a:xfrm>
          <a:prstGeom prst="rect">
            <a:avLst/>
          </a:prstGeom>
          <a:noFill/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2B0DDA8-E491-1B1D-9FFE-2377B824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9245" y="6273272"/>
            <a:ext cx="1508661" cy="24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17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E94A-1FF7-A2DC-1B49-84D3EA3F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7" y="423741"/>
            <a:ext cx="11486417" cy="572721"/>
          </a:xfrm>
        </p:spPr>
        <p:txBody>
          <a:bodyPr/>
          <a:lstStyle/>
          <a:p>
            <a:r>
              <a:rPr lang="en-US"/>
              <a:t>More Balfour Beatty Projects</a:t>
            </a:r>
            <a:br>
              <a:rPr lang="en-US"/>
            </a:br>
            <a:r>
              <a:rPr lang="en-US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2D993-B8AC-D404-74A2-A337E814D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375" y="1276350"/>
            <a:ext cx="5223363" cy="4606925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A14 Cambridge to Huntington Improvement Scheme:</a:t>
            </a:r>
          </a:p>
          <a:p>
            <a:pPr lvl="1"/>
            <a:r>
              <a:rPr lang="en-US" sz="1800"/>
              <a:t>One of the UK’s biggest road projects.</a:t>
            </a:r>
          </a:p>
          <a:p>
            <a:pPr lvl="1"/>
            <a:r>
              <a:rPr lang="en-US" sz="1800"/>
              <a:t>Used advanced geotechnical surveys to avoid flood zones and preserve archaeological sites. </a:t>
            </a:r>
          </a:p>
          <a:p>
            <a:pPr lvl="1"/>
            <a:r>
              <a:rPr lang="en-US" sz="1800"/>
              <a:t>Over 900,000 trees planted and wildlife crossings built for species like otters and badgers.</a:t>
            </a:r>
          </a:p>
          <a:p>
            <a:pPr lvl="1"/>
            <a:endParaRPr lang="en-US" sz="1800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D06D6-F882-E169-F456-85CB8E34D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276425"/>
            <a:ext cx="5637843" cy="4607281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Hinkley Point C Nuclear Power Station:</a:t>
            </a:r>
          </a:p>
          <a:p>
            <a:pPr lvl="1"/>
            <a:r>
              <a:rPr lang="en-US" sz="1800"/>
              <a:t>Major engineering project using coastal and seismic geography for design.</a:t>
            </a:r>
          </a:p>
          <a:p>
            <a:pPr lvl="1"/>
            <a:r>
              <a:rPr lang="en-US" sz="1800"/>
              <a:t>Use of modular construction: prefabricated parts are assembled on-site to speed up work.</a:t>
            </a:r>
          </a:p>
          <a:p>
            <a:pPr lvl="1"/>
            <a:r>
              <a:rPr lang="en-US" sz="1800"/>
              <a:t>Integration of digital engineering, including BIM (Building Information Modelling) and GIS data for design and logistics.</a:t>
            </a:r>
          </a:p>
        </p:txBody>
      </p:sp>
      <p:pic>
        <p:nvPicPr>
          <p:cNvPr id="2050" name="Picture 2" descr="A14 Cambridge to Huntingdon">
            <a:extLst>
              <a:ext uri="{FF2B5EF4-FFF2-40B4-BE49-F238E27FC236}">
                <a16:creationId xmlns:a16="http://schemas.microsoft.com/office/drawing/2014/main" id="{BED7524E-7057-8955-04D3-8FA06A7C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28" y="3901049"/>
            <a:ext cx="4035599" cy="21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E16601-4929-F56F-1B96-DD39B6A6B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264" y="3901049"/>
            <a:ext cx="3762522" cy="212194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D8D53A9-659C-AC57-5E80-C4223B74A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9247" y="6273272"/>
            <a:ext cx="1508661" cy="24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42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58DC8-D70F-57F9-198B-3CDABB215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619E5-4CBB-8536-03F9-3518DF9F5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7" y="423741"/>
            <a:ext cx="11486417" cy="572721"/>
          </a:xfrm>
        </p:spPr>
        <p:txBody>
          <a:bodyPr/>
          <a:lstStyle/>
          <a:p>
            <a:r>
              <a:rPr lang="en-US"/>
              <a:t>Careers &amp; Entry Routes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EA875-5A3C-6951-31CE-F0021E579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595866" cy="4607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Geography-related roles at Balfour Beatty:</a:t>
            </a:r>
            <a:endParaRPr lang="en-US"/>
          </a:p>
          <a:p>
            <a:pPr lvl="1"/>
            <a:r>
              <a:rPr lang="en-US"/>
              <a:t>Civil Engineering</a:t>
            </a:r>
          </a:p>
          <a:p>
            <a:pPr lvl="1"/>
            <a:r>
              <a:rPr lang="en-US"/>
              <a:t>Environmental Consultant </a:t>
            </a:r>
          </a:p>
          <a:p>
            <a:pPr lvl="1"/>
            <a:r>
              <a:rPr lang="en-US"/>
              <a:t>Project Planner</a:t>
            </a:r>
          </a:p>
          <a:p>
            <a:pPr lvl="1"/>
            <a:r>
              <a:rPr lang="en-US"/>
              <a:t>Geospatial Analyst</a:t>
            </a:r>
          </a:p>
          <a:p>
            <a:pPr lvl="1"/>
            <a:r>
              <a:rPr lang="en-US" err="1"/>
              <a:t>Qauntity</a:t>
            </a:r>
            <a:r>
              <a:rPr lang="en-US"/>
              <a:t> Surveyor</a:t>
            </a:r>
          </a:p>
          <a:p>
            <a:pPr lvl="1"/>
            <a:r>
              <a:rPr lang="en-US"/>
              <a:t>Health and Safety Advisor</a:t>
            </a:r>
          </a:p>
          <a:p>
            <a:pPr lvl="1"/>
            <a:r>
              <a:rPr lang="en-US"/>
              <a:t>Site Engineer</a:t>
            </a:r>
          </a:p>
          <a:p>
            <a:pPr lvl="1"/>
            <a:r>
              <a:rPr lang="en-US"/>
              <a:t>Planner</a:t>
            </a:r>
          </a:p>
          <a:p>
            <a:pPr lvl="1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C3BA4-9824-C9E2-FAF3-E80715617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3313" y="1276350"/>
            <a:ext cx="5637212" cy="4606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Entry Routes: </a:t>
            </a:r>
            <a:endParaRPr lang="en-US"/>
          </a:p>
          <a:p>
            <a:pPr lvl="1"/>
            <a:r>
              <a:rPr lang="en-US"/>
              <a:t>Apprenticeships (Post-16, Post-18)</a:t>
            </a:r>
          </a:p>
          <a:p>
            <a:pPr lvl="1"/>
            <a:r>
              <a:rPr lang="en-US"/>
              <a:t>T Levels in Construction or Engineering</a:t>
            </a:r>
          </a:p>
          <a:p>
            <a:pPr lvl="1"/>
            <a:r>
              <a:rPr lang="en-US"/>
              <a:t>University degrees (Engineering, Geography, </a:t>
            </a:r>
            <a:r>
              <a:rPr lang="en-US" err="1"/>
              <a:t>Geology,Maths</a:t>
            </a:r>
            <a:r>
              <a:rPr lang="en-US"/>
              <a:t>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70653A7-C317-FC5C-68E7-86BB2D5BA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9247" y="6273272"/>
            <a:ext cx="1508661" cy="24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23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72CA5-2F57-A03A-6C89-3EFFA371F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40FDA-5F6D-8A27-10CA-1E31BF35E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7" y="423741"/>
            <a:ext cx="4197323" cy="1018979"/>
          </a:xfrm>
        </p:spPr>
        <p:txBody>
          <a:bodyPr>
            <a:noAutofit/>
          </a:bodyPr>
          <a:lstStyle/>
          <a:p>
            <a:r>
              <a:rPr lang="en-US"/>
              <a:t>Activity: You’re the Engineer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D6103-FFDE-E957-10C5-4C0477CB32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828800"/>
            <a:ext cx="4942010" cy="4054475"/>
          </a:xfrm>
        </p:spPr>
        <p:txBody>
          <a:bodyPr>
            <a:noAutofit/>
          </a:bodyPr>
          <a:lstStyle/>
          <a:p>
            <a:r>
              <a:rPr lang="en-US"/>
              <a:t>Task: Design a road connecting two towns across a river and farmland.</a:t>
            </a:r>
          </a:p>
          <a:p>
            <a:endParaRPr lang="en-US"/>
          </a:p>
          <a:p>
            <a:pPr lvl="1">
              <a:buFont typeface="Wingdings" pitchFamily="2" charset="2"/>
              <a:buChar char="§"/>
            </a:pPr>
            <a:r>
              <a:rPr lang="en-US" sz="2000">
                <a:solidFill>
                  <a:schemeClr val="tx2"/>
                </a:solidFill>
              </a:rPr>
              <a:t>Use a simplified map provided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>
                <a:solidFill>
                  <a:schemeClr val="tx2"/>
                </a:solidFill>
              </a:rPr>
              <a:t>Choose a route avoiding natural obstacles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>
                <a:solidFill>
                  <a:schemeClr val="tx2"/>
                </a:solidFill>
              </a:rPr>
              <a:t>Justify your choices using geography-based reasoning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>
                <a:solidFill>
                  <a:schemeClr val="tx2"/>
                </a:solidFill>
              </a:rPr>
              <a:t>Present your design to the class 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>
                <a:solidFill>
                  <a:schemeClr val="tx2"/>
                </a:solidFill>
              </a:rPr>
              <a:t>Bonus: Compare your design with a real Balfour Beatty example.</a:t>
            </a:r>
          </a:p>
          <a:p>
            <a:pPr lvl="1"/>
            <a:endParaRPr lang="en-US" sz="2000">
              <a:solidFill>
                <a:schemeClr val="tx2"/>
              </a:solidFill>
            </a:endParaRPr>
          </a:p>
        </p:txBody>
      </p:sp>
      <p:pic>
        <p:nvPicPr>
          <p:cNvPr id="6" name="Content Placeholder 5" descr="A road construction with a green field&#10;&#10;AI-generated content may be incorrect.">
            <a:extLst>
              <a:ext uri="{FF2B5EF4-FFF2-40B4-BE49-F238E27FC236}">
                <a16:creationId xmlns:a16="http://schemas.microsoft.com/office/drawing/2014/main" id="{458FCBCA-DD65-3DFE-CF1F-EACF791D6B3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494" r="20494"/>
          <a:stretch/>
        </p:blipFill>
        <p:spPr>
          <a:xfrm>
            <a:off x="6095999" y="0"/>
            <a:ext cx="6096001" cy="6857999"/>
          </a:xfrm>
          <a:noFill/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029BD95-8DE6-25C8-7E6E-38440F6FE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9245" y="6273272"/>
            <a:ext cx="1508661" cy="24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23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7E115-0125-DF87-B67C-0C3C6CAE1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rial shot of a city flyover">
            <a:extLst>
              <a:ext uri="{FF2B5EF4-FFF2-40B4-BE49-F238E27FC236}">
                <a16:creationId xmlns:a16="http://schemas.microsoft.com/office/drawing/2014/main" id="{B05832A3-5837-8F1A-AAC4-2AE074F3F7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01" r="27034"/>
          <a:stretch>
            <a:fillRect/>
          </a:stretch>
        </p:blipFill>
        <p:spPr>
          <a:xfrm>
            <a:off x="7022123" y="12823"/>
            <a:ext cx="5169876" cy="685799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AFD77C-07D8-E0D3-A39E-FF2B03258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3863"/>
            <a:ext cx="6583240" cy="1019175"/>
          </a:xfrm>
        </p:spPr>
        <p:txBody>
          <a:bodyPr>
            <a:noAutofit/>
          </a:bodyPr>
          <a:lstStyle/>
          <a:p>
            <a:r>
              <a:rPr lang="en-US"/>
              <a:t>Group Activity: </a:t>
            </a:r>
            <a:br>
              <a:rPr lang="en-US"/>
            </a:br>
            <a:r>
              <a:rPr lang="en-US"/>
              <a:t>Environmental Impact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77823-D0FA-9EC6-5357-4CA1194D6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4" y="1828800"/>
            <a:ext cx="6196379" cy="40544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/>
              <a:t>Scenario: </a:t>
            </a:r>
            <a:r>
              <a:rPr lang="en-US"/>
              <a:t>You are planning a new bridge for a growing town. </a:t>
            </a:r>
          </a:p>
          <a:p>
            <a:pPr>
              <a:lnSpc>
                <a:spcPct val="100000"/>
              </a:lnSpc>
            </a:pPr>
            <a:r>
              <a:rPr lang="en-US"/>
              <a:t>Task: Create an Environmental Impact Report (EIR) that addresses: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>
                <a:solidFill>
                  <a:schemeClr val="bg1"/>
                </a:solidFill>
              </a:rPr>
              <a:t>What habitats and landscapes would be affected?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>
                <a:solidFill>
                  <a:schemeClr val="bg1"/>
                </a:solidFill>
              </a:rPr>
              <a:t>How could pollution or traffic be managed?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>
                <a:solidFill>
                  <a:schemeClr val="bg1"/>
                </a:solidFill>
              </a:rPr>
              <a:t>What geographical data would you need to make decisions? 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>
                <a:solidFill>
                  <a:schemeClr val="bg1"/>
                </a:solidFill>
              </a:rPr>
              <a:t>How could you reduce the projects impact? 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A2A4EA6-F56E-2A4B-E465-BC4943FF8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9247" y="6273272"/>
            <a:ext cx="1508661" cy="24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83246"/>
      </p:ext>
    </p:extLst>
  </p:cSld>
  <p:clrMapOvr>
    <a:masterClrMapping/>
  </p:clrMapOvr>
</p:sld>
</file>

<file path=ppt/theme/theme1.xml><?xml version="1.0" encoding="utf-8"?>
<a:theme xmlns:a="http://schemas.openxmlformats.org/drawingml/2006/main" name="Careers &amp; Skills">
  <a:themeElements>
    <a:clrScheme name="Careers &amp; Skills">
      <a:dk1>
        <a:srgbClr val="000000"/>
      </a:dk1>
      <a:lt1>
        <a:srgbClr val="FFFFFF"/>
      </a:lt1>
      <a:dk2>
        <a:srgbClr val="3E1A1C"/>
      </a:dk2>
      <a:lt2>
        <a:srgbClr val="FFFFFF"/>
      </a:lt2>
      <a:accent1>
        <a:srgbClr val="C7B2EA"/>
      </a:accent1>
      <a:accent2>
        <a:srgbClr val="3ADCC9"/>
      </a:accent2>
      <a:accent3>
        <a:srgbClr val="D0C3D0"/>
      </a:accent3>
      <a:accent4>
        <a:srgbClr val="635865"/>
      </a:accent4>
      <a:accent5>
        <a:srgbClr val="3F2A59"/>
      </a:accent5>
      <a:accent6>
        <a:srgbClr val="E3D8F5"/>
      </a:accent6>
      <a:hlink>
        <a:srgbClr val="C7B2EA"/>
      </a:hlink>
      <a:folHlink>
        <a:srgbClr val="D5C5E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Levels xmlns="c51e0c16-3c70-4bed-930f-b02839d0dd8b" xsi:nil="true"/>
    <MigrationWizId xmlns="c51e0c16-3c70-4bed-930f-b02839d0dd8b" xsi:nil="true"/>
    <MigrationWizIdPermissions xmlns="c51e0c16-3c70-4bed-930f-b02839d0dd8b" xsi:nil="true"/>
    <MigrationWizIdDocumentLibraryPermissions xmlns="c51e0c16-3c70-4bed-930f-b02839d0dd8b" xsi:nil="true"/>
    <TaxCatchAll xmlns="5f308053-a768-43f1-bf66-06210bb74c0d" xsi:nil="true"/>
    <lcf76f155ced4ddcb4097134ff3c332f xmlns="c51e0c16-3c70-4bed-930f-b02839d0dd8b">
      <Terms xmlns="http://schemas.microsoft.com/office/infopath/2007/PartnerControls"/>
    </lcf76f155ced4ddcb4097134ff3c332f>
    <MigrationWizIdSecurityGroups xmlns="c51e0c16-3c70-4bed-930f-b02839d0dd8b" xsi:nil="true"/>
    <Review_x0020_Status xmlns="c51e0c16-3c70-4bed-930f-b02839d0dd8b" xsi:nil="true"/>
    <Progress xmlns="c51e0c16-3c70-4bed-930f-b02839d0dd8b">In Review</Progress>
    <Link xmlns="c51e0c16-3c70-4bed-930f-b02839d0dd8b">
      <Url xsi:nil="true"/>
      <Description xsi:nil="true"/>
    </Link>
    <_Flow_SignoffStatus xmlns="c51e0c16-3c70-4bed-930f-b02839d0dd8b" xsi:nil="true"/>
    <Modes xmlns="c51e0c16-3c70-4bed-930f-b02839d0dd8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B37C370094A947B45A665807D95A87" ma:contentTypeVersion="33" ma:contentTypeDescription="Create a new document." ma:contentTypeScope="" ma:versionID="e81f58c608359e745d252ca715e5d9f4">
  <xsd:schema xmlns:xsd="http://www.w3.org/2001/XMLSchema" xmlns:xs="http://www.w3.org/2001/XMLSchema" xmlns:p="http://schemas.microsoft.com/office/2006/metadata/properties" xmlns:ns1="c51e0c16-3c70-4bed-930f-b02839d0dd8b" xmlns:ns3="5f308053-a768-43f1-bf66-06210bb74c0d" targetNamespace="http://schemas.microsoft.com/office/2006/metadata/properties" ma:root="true" ma:fieldsID="e1a01f29c5ff43f598b60aeb9896ffb7" ns1:_="" ns3:_="">
    <xsd:import namespace="c51e0c16-3c70-4bed-930f-b02839d0dd8b"/>
    <xsd:import namespace="5f308053-a768-43f1-bf66-06210bb74c0d"/>
    <xsd:element name="properties">
      <xsd:complexType>
        <xsd:sequence>
          <xsd:element name="documentManagement">
            <xsd:complexType>
              <xsd:all>
                <xsd:element ref="ns1:Review_x0020_Status" minOccurs="0"/>
                <xsd:element ref="ns1:Link" minOccurs="0"/>
                <xsd:element ref="ns1:_Flow_SignoffStatus" minOccurs="0"/>
                <xsd:element ref="ns1:MigrationWizId" minOccurs="0"/>
                <xsd:element ref="ns1:MigrationWizIdPermissions" minOccurs="0"/>
                <xsd:element ref="ns1:MigrationWizIdPermissionLevels" minOccurs="0"/>
                <xsd:element ref="ns1:MigrationWizIdDocumentLibraryPermissions" minOccurs="0"/>
                <xsd:element ref="ns1:MigrationWizIdSecurityGroups" minOccurs="0"/>
                <xsd:element ref="ns1:MediaServiceMetadata" minOccurs="0"/>
                <xsd:element ref="ns1:MediaServiceFastMetadata" minOccurs="0"/>
                <xsd:element ref="ns1:MediaServiceDateTaken" minOccurs="0"/>
                <xsd:element ref="ns1:MediaServiceAutoKeyPoints" minOccurs="0"/>
                <xsd:element ref="ns1:MediaServiceKeyPoints" minOccurs="0"/>
                <xsd:element ref="ns1:MediaServiceAutoTags" minOccurs="0"/>
                <xsd:element ref="ns1:MediaServiceOCR" minOccurs="0"/>
                <xsd:element ref="ns1:MediaServiceGenerationTime" minOccurs="0"/>
                <xsd:element ref="ns1:MediaServiceEventHashCode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LengthInSeconds" minOccurs="0"/>
                <xsd:element ref="ns1:lcf76f155ced4ddcb4097134ff3c332f" minOccurs="0"/>
                <xsd:element ref="ns3:TaxCatchAll" minOccurs="0"/>
                <xsd:element ref="ns1:MediaServiceObjectDetectorVersions" minOccurs="0"/>
                <xsd:element ref="ns1:Progress" minOccurs="0"/>
                <xsd:element ref="ns1:Modes" minOccurs="0"/>
                <xsd:element ref="ns1:MediaServiceSearchProperties" minOccurs="0"/>
                <xsd:element ref="ns1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1e0c16-3c70-4bed-930f-b02839d0dd8b" elementFormDefault="qualified">
    <xsd:import namespace="http://schemas.microsoft.com/office/2006/documentManagement/types"/>
    <xsd:import namespace="http://schemas.microsoft.com/office/infopath/2007/PartnerControls"/>
    <xsd:element name="Review_x0020_Status" ma:index="0" nillable="true" ma:displayName="Review Status" ma:format="Dropdown" ma:internalName="Review_x0020_Statu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In Process"/>
                        <xsd:enumeration value="In Review"/>
                        <xsd:enumeration value="Signed Off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Link" ma:index="4" nillable="true" ma:displayName="Link" ma:format="Hyperlink" ma:internalName="Link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Flow_SignoffStatus" ma:index="5" nillable="true" ma:displayName="Sign-off status" ma:hidden="true" ma:internalName="Sign_x002d_off_x0020_status" ma:readOnly="false">
      <xsd:simpleType>
        <xsd:restriction base="dms:Text"/>
      </xsd:simpleType>
    </xsd:element>
    <xsd:element name="MigrationWizId" ma:index="8" nillable="true" ma:displayName="MigrationWizId" ma:hidden="true" ma:internalName="MigrationWizId" ma:readOnly="false">
      <xsd:simpleType>
        <xsd:restriction base="dms:Text"/>
      </xsd:simpleType>
    </xsd:element>
    <xsd:element name="MigrationWizIdPermissions" ma:index="9" nillable="true" ma:displayName="MigrationWizIdPermissions" ma:hidden="true" ma:internalName="MigrationWizIdPermissions" ma:readOnly="false">
      <xsd:simpleType>
        <xsd:restriction base="dms:Text"/>
      </xsd:simpleType>
    </xsd:element>
    <xsd:element name="MigrationWizIdPermissionLevels" ma:index="10" nillable="true" ma:displayName="MigrationWizIdPermissionLevels" ma:hidden="true" ma:internalName="MigrationWizIdPermissionLevels" ma:readOnly="false">
      <xsd:simpleType>
        <xsd:restriction base="dms:Text"/>
      </xsd:simpleType>
    </xsd:element>
    <xsd:element name="MigrationWizIdDocumentLibraryPermissions" ma:index="11" nillable="true" ma:displayName="MigrationWizIdDocumentLibraryPermissions" ma:hidden="true" ma:internalName="MigrationWizIdDocumentLibraryPermissions" ma:readOnly="false">
      <xsd:simpleType>
        <xsd:restriction base="dms:Text"/>
      </xsd:simpleType>
    </xsd:element>
    <xsd:element name="MigrationWizIdSecurityGroups" ma:index="12" nillable="true" ma:displayName="MigrationWizIdSecurityGroups" ma:hidden="true" ma:internalName="MigrationWizIdSecurityGroups" ma:readOnly="false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8" nillable="true" ma:displayName="Tags" ma:hidden="true" ma:internalName="MediaServiceAutoTags" ma:readOnly="true">
      <xsd:simpleType>
        <xsd:restriction base="dms:Text"/>
      </xsd:simpleType>
    </xsd:element>
    <xsd:element name="MediaServiceOCR" ma:index="19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6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34afddb5-dc7d-4a25-90c0-e68c37b0a6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Progress" ma:index="33" nillable="true" ma:displayName="Progress" ma:default="In Review" ma:description="Where is this document in process" ma:format="Dropdown" ma:internalName="Progress">
      <xsd:simpleType>
        <xsd:restriction base="dms:Choice">
          <xsd:enumeration value="In Review"/>
          <xsd:enumeration value="With TVCA Comm"/>
          <xsd:enumeration value="Live on Website"/>
          <xsd:enumeration value="Archived"/>
        </xsd:restriction>
      </xsd:simpleType>
    </xsd:element>
    <xsd:element name="Modes" ma:index="34" nillable="true" ma:displayName="Modes" ma:description="Which modes does this scheme include" ma:format="Dropdown" ma:internalName="Modes">
      <xsd:simpleType>
        <xsd:restriction base="dms:Text">
          <xsd:maxLength value="255"/>
        </xsd:restriction>
      </xsd:simpleType>
    </xsd:element>
    <xsd:element name="MediaServiceSearchProperties" ma:index="3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08053-a768-43f1-bf66-06210bb74c0d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9" nillable="true" ma:displayName="Taxonomy Catch All Column" ma:hidden="true" ma:list="{43247f23-7141-4778-a08d-7843529ef0d0}" ma:internalName="TaxCatchAll" ma:readOnly="false" ma:showField="CatchAllData" ma:web="5f308053-a768-43f1-bf66-06210bb74c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392D4B-F9B8-4B52-A57E-ECCE311D2319}">
  <ds:schemaRefs>
    <ds:schemaRef ds:uri="5f308053-a768-43f1-bf66-06210bb74c0d"/>
    <ds:schemaRef ds:uri="c51e0c16-3c70-4bed-930f-b02839d0dd8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A592CD5-2983-4C3F-891C-5C6F3C8549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00C7DC-D1D7-43A2-82AF-703F8C214BB3}">
  <ds:schemaRefs>
    <ds:schemaRef ds:uri="5f308053-a768-43f1-bf66-06210bb74c0d"/>
    <ds:schemaRef ds:uri="c51e0c16-3c70-4bed-930f-b02839d0dd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Careers &amp; Skills</vt:lpstr>
      <vt:lpstr>Geography &amp; Engineering: Building the World Around Us</vt:lpstr>
      <vt:lpstr>Lesson Objectives:</vt:lpstr>
      <vt:lpstr>Daily Review: Think-Pair-Share</vt:lpstr>
      <vt:lpstr>Geography &amp; Engineering Connections</vt:lpstr>
      <vt:lpstr>Case Study: Balfour Beatty</vt:lpstr>
      <vt:lpstr>More Balfour Beatty Projects  </vt:lpstr>
      <vt:lpstr>Careers &amp; Entry Routes </vt:lpstr>
      <vt:lpstr>Activity: You’re the Engineer</vt:lpstr>
      <vt:lpstr>Group Activity:  Environmental Impact Report</vt:lpstr>
      <vt:lpstr>Plenary </vt:lpstr>
      <vt:lpstr>Useful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Better.</dc:creator>
  <cp:revision>1</cp:revision>
  <dcterms:created xsi:type="dcterms:W3CDTF">2023-01-18T13:08:49Z</dcterms:created>
  <dcterms:modified xsi:type="dcterms:W3CDTF">2025-06-25T10:39:07Z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0x010100A3B37C370094A947B45A665807D95A87</vt:lpwstr>
  </property>
  <property fmtid="{D5CDD505-2E9C-101B-9397-08002B2CF9AE}" pid="3" name="MediaServiceImageTags">
    <vt:lpwstr/>
  </property>
</Properties>
</file>