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57" r:id="rId5"/>
    <p:sldId id="259" r:id="rId6"/>
    <p:sldId id="267" r:id="rId7"/>
    <p:sldId id="276" r:id="rId8"/>
    <p:sldId id="277" r:id="rId9"/>
    <p:sldId id="278" r:id="rId10"/>
    <p:sldId id="266" r:id="rId11"/>
    <p:sldId id="265" r:id="rId12"/>
    <p:sldId id="264" r:id="rId13"/>
    <p:sldId id="268" r:id="rId14"/>
    <p:sldId id="269" r:id="rId15"/>
    <p:sldId id="270" r:id="rId16"/>
    <p:sldId id="271" r:id="rId17"/>
    <p:sldId id="272" r:id="rId18"/>
    <p:sldId id="273" r:id="rId19"/>
    <p:sldId id="274" r:id="rId20"/>
    <p:sldId id="281" r:id="rId21"/>
    <p:sldId id="279" r:id="rId22"/>
    <p:sldId id="280" r:id="rId23"/>
    <p:sldId id="275"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A1C"/>
    <a:srgbClr val="175C82"/>
    <a:srgbClr val="D0D1DB"/>
    <a:srgbClr val="54B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Morris" userId="70c6f1a6-3d9c-40dc-abd7-ac4fa70f9b1e" providerId="ADAL" clId="{2EC51477-1A5F-8340-B766-49B269426FAD}"/>
    <pc:docChg chg="undo custSel addSld modSld">
      <pc:chgData name="Emma Morris" userId="70c6f1a6-3d9c-40dc-abd7-ac4fa70f9b1e" providerId="ADAL" clId="{2EC51477-1A5F-8340-B766-49B269426FAD}" dt="2025-06-25T10:53:43.329" v="248" actId="14100"/>
      <pc:docMkLst>
        <pc:docMk/>
      </pc:docMkLst>
      <pc:sldChg chg="addSp delSp modSp mod chgLayout">
        <pc:chgData name="Emma Morris" userId="70c6f1a6-3d9c-40dc-abd7-ac4fa70f9b1e" providerId="ADAL" clId="{2EC51477-1A5F-8340-B766-49B269426FAD}" dt="2025-06-25T10:53:43.329" v="248" actId="14100"/>
        <pc:sldMkLst>
          <pc:docMk/>
          <pc:sldMk cId="1901457576" sldId="257"/>
        </pc:sldMkLst>
        <pc:spChg chg="mod ord">
          <ac:chgData name="Emma Morris" userId="70c6f1a6-3d9c-40dc-abd7-ac4fa70f9b1e" providerId="ADAL" clId="{2EC51477-1A5F-8340-B766-49B269426FAD}" dt="2025-06-04T14:35:31.537" v="8" actId="1076"/>
          <ac:spMkLst>
            <pc:docMk/>
            <pc:sldMk cId="1901457576" sldId="257"/>
            <ac:spMk id="2" creationId="{E67ADC7E-BE84-501D-45C6-77B74A8CB01F}"/>
          </ac:spMkLst>
        </pc:spChg>
        <pc:spChg chg="mod ord">
          <ac:chgData name="Emma Morris" userId="70c6f1a6-3d9c-40dc-abd7-ac4fa70f9b1e" providerId="ADAL" clId="{2EC51477-1A5F-8340-B766-49B269426FAD}" dt="2025-06-04T14:35:22.596" v="5" actId="2710"/>
          <ac:spMkLst>
            <pc:docMk/>
            <pc:sldMk cId="1901457576" sldId="257"/>
            <ac:spMk id="3" creationId="{4B47A4B3-9551-490C-76B1-FD3761C20785}"/>
          </ac:spMkLst>
        </pc:spChg>
        <pc:picChg chg="add mod">
          <ac:chgData name="Emma Morris" userId="70c6f1a6-3d9c-40dc-abd7-ac4fa70f9b1e" providerId="ADAL" clId="{2EC51477-1A5F-8340-B766-49B269426FAD}" dt="2025-06-17T14:25:07.341" v="206"/>
          <ac:picMkLst>
            <pc:docMk/>
            <pc:sldMk cId="1901457576" sldId="257"/>
            <ac:picMk id="4" creationId="{B3C8F837-FA90-83B1-FDB3-637D0FBAFFA5}"/>
          </ac:picMkLst>
        </pc:picChg>
        <pc:picChg chg="mod">
          <ac:chgData name="Emma Morris" userId="70c6f1a6-3d9c-40dc-abd7-ac4fa70f9b1e" providerId="ADAL" clId="{2EC51477-1A5F-8340-B766-49B269426FAD}" dt="2025-06-25T10:53:40.179" v="246" actId="1076"/>
          <ac:picMkLst>
            <pc:docMk/>
            <pc:sldMk cId="1901457576" sldId="257"/>
            <ac:picMk id="5" creationId="{240BB6E0-3E2D-07EC-E422-648628C03375}"/>
          </ac:picMkLst>
        </pc:picChg>
        <pc:picChg chg="add mod">
          <ac:chgData name="Emma Morris" userId="70c6f1a6-3d9c-40dc-abd7-ac4fa70f9b1e" providerId="ADAL" clId="{2EC51477-1A5F-8340-B766-49B269426FAD}" dt="2025-06-17T14:25:07.341" v="206"/>
          <ac:picMkLst>
            <pc:docMk/>
            <pc:sldMk cId="1901457576" sldId="257"/>
            <ac:picMk id="6" creationId="{019EDD75-CB88-ABEA-41E1-E856679D41B6}"/>
          </ac:picMkLst>
        </pc:picChg>
        <pc:picChg chg="add mod">
          <ac:chgData name="Emma Morris" userId="70c6f1a6-3d9c-40dc-abd7-ac4fa70f9b1e" providerId="ADAL" clId="{2EC51477-1A5F-8340-B766-49B269426FAD}" dt="2025-06-17T14:30:23.642" v="219" actId="1076"/>
          <ac:picMkLst>
            <pc:docMk/>
            <pc:sldMk cId="1901457576" sldId="257"/>
            <ac:picMk id="9" creationId="{AAB53ABC-201C-153A-4A3E-02CB53E7F4A8}"/>
          </ac:picMkLst>
        </pc:picChg>
        <pc:picChg chg="add mod modCrop">
          <ac:chgData name="Emma Morris" userId="70c6f1a6-3d9c-40dc-abd7-ac4fa70f9b1e" providerId="ADAL" clId="{2EC51477-1A5F-8340-B766-49B269426FAD}" dt="2025-06-25T10:53:43.329" v="248" actId="14100"/>
          <ac:picMkLst>
            <pc:docMk/>
            <pc:sldMk cId="1901457576" sldId="257"/>
            <ac:picMk id="12" creationId="{3762B256-DFF6-9B4F-134B-30C1BB89339B}"/>
          </ac:picMkLst>
        </pc:picChg>
      </pc:sldChg>
      <pc:sldChg chg="addSp delSp modSp mod chgLayout">
        <pc:chgData name="Emma Morris" userId="70c6f1a6-3d9c-40dc-abd7-ac4fa70f9b1e" providerId="ADAL" clId="{2EC51477-1A5F-8340-B766-49B269426FAD}" dt="2025-06-17T14:29:03.192" v="208" actId="1076"/>
        <pc:sldMkLst>
          <pc:docMk/>
          <pc:sldMk cId="3750170386" sldId="259"/>
        </pc:sldMkLst>
        <pc:spChg chg="mod ord">
          <ac:chgData name="Emma Morris" userId="70c6f1a6-3d9c-40dc-abd7-ac4fa70f9b1e" providerId="ADAL" clId="{2EC51477-1A5F-8340-B766-49B269426FAD}" dt="2025-06-04T14:37:17.684" v="26" actId="6264"/>
          <ac:spMkLst>
            <pc:docMk/>
            <pc:sldMk cId="3750170386" sldId="259"/>
            <ac:spMk id="2" creationId="{ABA8E94A-1FF7-A2DC-1B49-84D3EA3F7C1B}"/>
          </ac:spMkLst>
        </pc:spChg>
        <pc:spChg chg="mod ord">
          <ac:chgData name="Emma Morris" userId="70c6f1a6-3d9c-40dc-abd7-ac4fa70f9b1e" providerId="ADAL" clId="{2EC51477-1A5F-8340-B766-49B269426FAD}" dt="2025-06-04T14:37:53.062" v="49" actId="12"/>
          <ac:spMkLst>
            <pc:docMk/>
            <pc:sldMk cId="3750170386" sldId="259"/>
            <ac:spMk id="3" creationId="{D7D2D993-B8AC-D404-74A2-A337E814D14D}"/>
          </ac:spMkLst>
        </pc:spChg>
        <pc:picChg chg="add mod">
          <ac:chgData name="Emma Morris" userId="70c6f1a6-3d9c-40dc-abd7-ac4fa70f9b1e" providerId="ADAL" clId="{2EC51477-1A5F-8340-B766-49B269426FAD}" dt="2025-06-17T14:24:19.572" v="180"/>
          <ac:picMkLst>
            <pc:docMk/>
            <pc:sldMk cId="3750170386" sldId="259"/>
            <ac:picMk id="4" creationId="{B61E70D2-99D3-3604-5EB3-EE3F0C61F32B}"/>
          </ac:picMkLst>
        </pc:picChg>
        <pc:picChg chg="add mod">
          <ac:chgData name="Emma Morris" userId="70c6f1a6-3d9c-40dc-abd7-ac4fa70f9b1e" providerId="ADAL" clId="{2EC51477-1A5F-8340-B766-49B269426FAD}" dt="2025-06-17T14:24:19.572" v="180"/>
          <ac:picMkLst>
            <pc:docMk/>
            <pc:sldMk cId="3750170386" sldId="259"/>
            <ac:picMk id="5" creationId="{A805FBA4-CC1C-2632-D1C5-6074C42FEB2A}"/>
          </ac:picMkLst>
        </pc:picChg>
        <pc:picChg chg="mod">
          <ac:chgData name="Emma Morris" userId="70c6f1a6-3d9c-40dc-abd7-ac4fa70f9b1e" providerId="ADAL" clId="{2EC51477-1A5F-8340-B766-49B269426FAD}" dt="2025-06-17T14:29:03.192" v="208" actId="1076"/>
          <ac:picMkLst>
            <pc:docMk/>
            <pc:sldMk cId="3750170386" sldId="259"/>
            <ac:picMk id="1026" creationId="{00000000-0000-0000-0000-000000000000}"/>
          </ac:picMkLst>
        </pc:picChg>
      </pc:sldChg>
      <pc:sldChg chg="addSp modSp mod">
        <pc:chgData name="Emma Morris" userId="70c6f1a6-3d9c-40dc-abd7-ac4fa70f9b1e" providerId="ADAL" clId="{2EC51477-1A5F-8340-B766-49B269426FAD}" dt="2025-06-17T14:24:26.844" v="185"/>
        <pc:sldMkLst>
          <pc:docMk/>
          <pc:sldMk cId="1974342112" sldId="264"/>
        </pc:sldMkLst>
        <pc:spChg chg="mod">
          <ac:chgData name="Emma Morris" userId="70c6f1a6-3d9c-40dc-abd7-ac4fa70f9b1e" providerId="ADAL" clId="{2EC51477-1A5F-8340-B766-49B269426FAD}" dt="2025-06-04T14:39:08.303" v="83" actId="20577"/>
          <ac:spMkLst>
            <pc:docMk/>
            <pc:sldMk cId="1974342112" sldId="264"/>
            <ac:spMk id="2" creationId="{ABA8E94A-1FF7-A2DC-1B49-84D3EA3F7C1B}"/>
          </ac:spMkLst>
        </pc:spChg>
        <pc:picChg chg="add mod">
          <ac:chgData name="Emma Morris" userId="70c6f1a6-3d9c-40dc-abd7-ac4fa70f9b1e" providerId="ADAL" clId="{2EC51477-1A5F-8340-B766-49B269426FAD}" dt="2025-06-17T14:24:26.844" v="185"/>
          <ac:picMkLst>
            <pc:docMk/>
            <pc:sldMk cId="1974342112" sldId="264"/>
            <ac:picMk id="4" creationId="{C5D35833-A00C-0BBE-BD0F-840B11AA813C}"/>
          </ac:picMkLst>
        </pc:picChg>
        <pc:picChg chg="add mod">
          <ac:chgData name="Emma Morris" userId="70c6f1a6-3d9c-40dc-abd7-ac4fa70f9b1e" providerId="ADAL" clId="{2EC51477-1A5F-8340-B766-49B269426FAD}" dt="2025-06-17T14:24:26.844" v="185"/>
          <ac:picMkLst>
            <pc:docMk/>
            <pc:sldMk cId="1974342112" sldId="264"/>
            <ac:picMk id="5" creationId="{49337C61-8E44-2A5E-F408-4AAD00356900}"/>
          </ac:picMkLst>
        </pc:picChg>
      </pc:sldChg>
      <pc:sldChg chg="addSp modSp mod">
        <pc:chgData name="Emma Morris" userId="70c6f1a6-3d9c-40dc-abd7-ac4fa70f9b1e" providerId="ADAL" clId="{2EC51477-1A5F-8340-B766-49B269426FAD}" dt="2025-06-17T14:24:25.448" v="184"/>
        <pc:sldMkLst>
          <pc:docMk/>
          <pc:sldMk cId="3862017095" sldId="265"/>
        </pc:sldMkLst>
        <pc:spChg chg="mod">
          <ac:chgData name="Emma Morris" userId="70c6f1a6-3d9c-40dc-abd7-ac4fa70f9b1e" providerId="ADAL" clId="{2EC51477-1A5F-8340-B766-49B269426FAD}" dt="2025-06-04T14:39:10.949" v="84" actId="20577"/>
          <ac:spMkLst>
            <pc:docMk/>
            <pc:sldMk cId="3862017095" sldId="265"/>
            <ac:spMk id="2" creationId="{ABA8E94A-1FF7-A2DC-1B49-84D3EA3F7C1B}"/>
          </ac:spMkLst>
        </pc:spChg>
        <pc:picChg chg="add mod">
          <ac:chgData name="Emma Morris" userId="70c6f1a6-3d9c-40dc-abd7-ac4fa70f9b1e" providerId="ADAL" clId="{2EC51477-1A5F-8340-B766-49B269426FAD}" dt="2025-06-17T14:24:25.448" v="184"/>
          <ac:picMkLst>
            <pc:docMk/>
            <pc:sldMk cId="3862017095" sldId="265"/>
            <ac:picMk id="4" creationId="{BC529C05-EA05-732E-E148-0FEE586DE72D}"/>
          </ac:picMkLst>
        </pc:picChg>
        <pc:picChg chg="add mod">
          <ac:chgData name="Emma Morris" userId="70c6f1a6-3d9c-40dc-abd7-ac4fa70f9b1e" providerId="ADAL" clId="{2EC51477-1A5F-8340-B766-49B269426FAD}" dt="2025-06-17T14:24:25.448" v="184"/>
          <ac:picMkLst>
            <pc:docMk/>
            <pc:sldMk cId="3862017095" sldId="265"/>
            <ac:picMk id="5" creationId="{65FAFDD8-9525-06C4-096F-FB154CFDA7C0}"/>
          </ac:picMkLst>
        </pc:picChg>
      </pc:sldChg>
      <pc:sldChg chg="addSp delSp modSp mod chgLayout">
        <pc:chgData name="Emma Morris" userId="70c6f1a6-3d9c-40dc-abd7-ac4fa70f9b1e" providerId="ADAL" clId="{2EC51477-1A5F-8340-B766-49B269426FAD}" dt="2025-06-17T14:24:24.569" v="183"/>
        <pc:sldMkLst>
          <pc:docMk/>
          <pc:sldMk cId="2619829544" sldId="266"/>
        </pc:sldMkLst>
        <pc:spChg chg="mod ord">
          <ac:chgData name="Emma Morris" userId="70c6f1a6-3d9c-40dc-abd7-ac4fa70f9b1e" providerId="ADAL" clId="{2EC51477-1A5F-8340-B766-49B269426FAD}" dt="2025-06-04T14:38:49.754" v="74" actId="6264"/>
          <ac:spMkLst>
            <pc:docMk/>
            <pc:sldMk cId="2619829544" sldId="266"/>
            <ac:spMk id="2" creationId="{ABA8E94A-1FF7-A2DC-1B49-84D3EA3F7C1B}"/>
          </ac:spMkLst>
        </pc:spChg>
        <pc:spChg chg="mod ord">
          <ac:chgData name="Emma Morris" userId="70c6f1a6-3d9c-40dc-abd7-ac4fa70f9b1e" providerId="ADAL" clId="{2EC51477-1A5F-8340-B766-49B269426FAD}" dt="2025-06-04T14:38:51.530" v="77" actId="5793"/>
          <ac:spMkLst>
            <pc:docMk/>
            <pc:sldMk cId="2619829544" sldId="266"/>
            <ac:spMk id="3" creationId="{D7D2D993-B8AC-D404-74A2-A337E814D14D}"/>
          </ac:spMkLst>
        </pc:spChg>
        <pc:spChg chg="mod ord">
          <ac:chgData name="Emma Morris" userId="70c6f1a6-3d9c-40dc-abd7-ac4fa70f9b1e" providerId="ADAL" clId="{2EC51477-1A5F-8340-B766-49B269426FAD}" dt="2025-06-04T14:39:01.198" v="82" actId="1076"/>
          <ac:spMkLst>
            <pc:docMk/>
            <pc:sldMk cId="2619829544" sldId="266"/>
            <ac:spMk id="4" creationId="{5DCD06D6-F882-E169-F456-85CB8E34D128}"/>
          </ac:spMkLst>
        </pc:spChg>
        <pc:picChg chg="add mod">
          <ac:chgData name="Emma Morris" userId="70c6f1a6-3d9c-40dc-abd7-ac4fa70f9b1e" providerId="ADAL" clId="{2EC51477-1A5F-8340-B766-49B269426FAD}" dt="2025-06-17T14:24:24.569" v="183"/>
          <ac:picMkLst>
            <pc:docMk/>
            <pc:sldMk cId="2619829544" sldId="266"/>
            <ac:picMk id="5" creationId="{77618FA5-E35D-BBCA-4DE0-B97D0C75AD25}"/>
          </ac:picMkLst>
        </pc:picChg>
        <pc:picChg chg="add mod">
          <ac:chgData name="Emma Morris" userId="70c6f1a6-3d9c-40dc-abd7-ac4fa70f9b1e" providerId="ADAL" clId="{2EC51477-1A5F-8340-B766-49B269426FAD}" dt="2025-06-17T14:24:24.569" v="183"/>
          <ac:picMkLst>
            <pc:docMk/>
            <pc:sldMk cId="2619829544" sldId="266"/>
            <ac:picMk id="6" creationId="{99A02660-E14D-633F-3795-A73C8065DD7D}"/>
          </ac:picMkLst>
        </pc:picChg>
      </pc:sldChg>
      <pc:sldChg chg="addSp delSp modSp mod chgLayout">
        <pc:chgData name="Emma Morris" userId="70c6f1a6-3d9c-40dc-abd7-ac4fa70f9b1e" providerId="ADAL" clId="{2EC51477-1A5F-8340-B766-49B269426FAD}" dt="2025-06-17T14:24:20.274" v="181"/>
        <pc:sldMkLst>
          <pc:docMk/>
          <pc:sldMk cId="3057595735" sldId="267"/>
        </pc:sldMkLst>
        <pc:spChg chg="mod ord">
          <ac:chgData name="Emma Morris" userId="70c6f1a6-3d9c-40dc-abd7-ac4fa70f9b1e" providerId="ADAL" clId="{2EC51477-1A5F-8340-B766-49B269426FAD}" dt="2025-06-04T14:38:06.295" v="54" actId="14100"/>
          <ac:spMkLst>
            <pc:docMk/>
            <pc:sldMk cId="3057595735" sldId="267"/>
            <ac:spMk id="2" creationId="{ABA8E94A-1FF7-A2DC-1B49-84D3EA3F7C1B}"/>
          </ac:spMkLst>
        </pc:spChg>
        <pc:spChg chg="mod ord">
          <ac:chgData name="Emma Morris" userId="70c6f1a6-3d9c-40dc-abd7-ac4fa70f9b1e" providerId="ADAL" clId="{2EC51477-1A5F-8340-B766-49B269426FAD}" dt="2025-06-04T14:38:10.996" v="56" actId="113"/>
          <ac:spMkLst>
            <pc:docMk/>
            <pc:sldMk cId="3057595735" sldId="267"/>
            <ac:spMk id="3" creationId="{D7D2D993-B8AC-D404-74A2-A337E814D14D}"/>
          </ac:spMkLst>
        </pc:spChg>
        <pc:picChg chg="add mod">
          <ac:chgData name="Emma Morris" userId="70c6f1a6-3d9c-40dc-abd7-ac4fa70f9b1e" providerId="ADAL" clId="{2EC51477-1A5F-8340-B766-49B269426FAD}" dt="2025-06-17T14:24:20.274" v="181"/>
          <ac:picMkLst>
            <pc:docMk/>
            <pc:sldMk cId="3057595735" sldId="267"/>
            <ac:picMk id="4" creationId="{C7AD9963-1A69-0C2D-F620-5BC6FA27F99D}"/>
          </ac:picMkLst>
        </pc:picChg>
        <pc:picChg chg="add mod">
          <ac:chgData name="Emma Morris" userId="70c6f1a6-3d9c-40dc-abd7-ac4fa70f9b1e" providerId="ADAL" clId="{2EC51477-1A5F-8340-B766-49B269426FAD}" dt="2025-06-17T14:24:20.274" v="181"/>
          <ac:picMkLst>
            <pc:docMk/>
            <pc:sldMk cId="3057595735" sldId="267"/>
            <ac:picMk id="5" creationId="{1EF9F635-63F1-2C20-C1EF-AF890657569B}"/>
          </ac:picMkLst>
        </pc:picChg>
      </pc:sldChg>
      <pc:sldChg chg="addSp modSp mod">
        <pc:chgData name="Emma Morris" userId="70c6f1a6-3d9c-40dc-abd7-ac4fa70f9b1e" providerId="ADAL" clId="{2EC51477-1A5F-8340-B766-49B269426FAD}" dt="2025-06-17T14:24:28.301" v="186"/>
        <pc:sldMkLst>
          <pc:docMk/>
          <pc:sldMk cId="1123852577" sldId="268"/>
        </pc:sldMkLst>
        <pc:spChg chg="mod">
          <ac:chgData name="Emma Morris" userId="70c6f1a6-3d9c-40dc-abd7-ac4fa70f9b1e" providerId="ADAL" clId="{2EC51477-1A5F-8340-B766-49B269426FAD}" dt="2025-06-04T14:39:14.839" v="85" actId="20577"/>
          <ac:spMkLst>
            <pc:docMk/>
            <pc:sldMk cId="1123852577" sldId="268"/>
            <ac:spMk id="2" creationId="{ABA8E94A-1FF7-A2DC-1B49-84D3EA3F7C1B}"/>
          </ac:spMkLst>
        </pc:spChg>
        <pc:picChg chg="mod">
          <ac:chgData name="Emma Morris" userId="70c6f1a6-3d9c-40dc-abd7-ac4fa70f9b1e" providerId="ADAL" clId="{2EC51477-1A5F-8340-B766-49B269426FAD}" dt="2025-06-04T14:39:27.516" v="90" actId="1076"/>
          <ac:picMkLst>
            <pc:docMk/>
            <pc:sldMk cId="1123852577" sldId="268"/>
            <ac:picMk id="3" creationId="{00000000-0000-0000-0000-000000000000}"/>
          </ac:picMkLst>
        </pc:picChg>
        <pc:picChg chg="add mod">
          <ac:chgData name="Emma Morris" userId="70c6f1a6-3d9c-40dc-abd7-ac4fa70f9b1e" providerId="ADAL" clId="{2EC51477-1A5F-8340-B766-49B269426FAD}" dt="2025-06-17T14:24:28.301" v="186"/>
          <ac:picMkLst>
            <pc:docMk/>
            <pc:sldMk cId="1123852577" sldId="268"/>
            <ac:picMk id="4" creationId="{25E8F8BD-4BC6-33C4-111B-C1AB8E21A01D}"/>
          </ac:picMkLst>
        </pc:picChg>
        <pc:picChg chg="add mod">
          <ac:chgData name="Emma Morris" userId="70c6f1a6-3d9c-40dc-abd7-ac4fa70f9b1e" providerId="ADAL" clId="{2EC51477-1A5F-8340-B766-49B269426FAD}" dt="2025-06-17T14:24:28.301" v="186"/>
          <ac:picMkLst>
            <pc:docMk/>
            <pc:sldMk cId="1123852577" sldId="268"/>
            <ac:picMk id="5" creationId="{E661D3DF-6C28-72E2-74FF-7316024EF240}"/>
          </ac:picMkLst>
        </pc:picChg>
      </pc:sldChg>
      <pc:sldChg chg="addSp modSp mod">
        <pc:chgData name="Emma Morris" userId="70c6f1a6-3d9c-40dc-abd7-ac4fa70f9b1e" providerId="ADAL" clId="{2EC51477-1A5F-8340-B766-49B269426FAD}" dt="2025-06-17T14:24:32.407" v="188" actId="1076"/>
        <pc:sldMkLst>
          <pc:docMk/>
          <pc:sldMk cId="206482489" sldId="269"/>
        </pc:sldMkLst>
        <pc:spChg chg="mod">
          <ac:chgData name="Emma Morris" userId="70c6f1a6-3d9c-40dc-abd7-ac4fa70f9b1e" providerId="ADAL" clId="{2EC51477-1A5F-8340-B766-49B269426FAD}" dt="2025-06-04T14:39:18.755" v="86" actId="20577"/>
          <ac:spMkLst>
            <pc:docMk/>
            <pc:sldMk cId="206482489" sldId="269"/>
            <ac:spMk id="2" creationId="{ABA8E94A-1FF7-A2DC-1B49-84D3EA3F7C1B}"/>
          </ac:spMkLst>
        </pc:spChg>
        <pc:picChg chg="mod">
          <ac:chgData name="Emma Morris" userId="70c6f1a6-3d9c-40dc-abd7-ac4fa70f9b1e" providerId="ADAL" clId="{2EC51477-1A5F-8340-B766-49B269426FAD}" dt="2025-06-17T14:24:32.407" v="188" actId="1076"/>
          <ac:picMkLst>
            <pc:docMk/>
            <pc:sldMk cId="206482489" sldId="269"/>
            <ac:picMk id="3" creationId="{00000000-0000-0000-0000-000000000000}"/>
          </ac:picMkLst>
        </pc:picChg>
        <pc:picChg chg="add mod">
          <ac:chgData name="Emma Morris" userId="70c6f1a6-3d9c-40dc-abd7-ac4fa70f9b1e" providerId="ADAL" clId="{2EC51477-1A5F-8340-B766-49B269426FAD}" dt="2025-06-17T14:24:29.838" v="187"/>
          <ac:picMkLst>
            <pc:docMk/>
            <pc:sldMk cId="206482489" sldId="269"/>
            <ac:picMk id="4" creationId="{A99229DC-B731-0A15-9B9D-E5CF93FEBB75}"/>
          </ac:picMkLst>
        </pc:picChg>
        <pc:picChg chg="add mod">
          <ac:chgData name="Emma Morris" userId="70c6f1a6-3d9c-40dc-abd7-ac4fa70f9b1e" providerId="ADAL" clId="{2EC51477-1A5F-8340-B766-49B269426FAD}" dt="2025-06-17T14:24:29.838" v="187"/>
          <ac:picMkLst>
            <pc:docMk/>
            <pc:sldMk cId="206482489" sldId="269"/>
            <ac:picMk id="5" creationId="{5B5D51C3-B37A-ABCA-F078-51CCCFBACB4B}"/>
          </ac:picMkLst>
        </pc:picChg>
      </pc:sldChg>
      <pc:sldChg chg="addSp modSp mod">
        <pc:chgData name="Emma Morris" userId="70c6f1a6-3d9c-40dc-abd7-ac4fa70f9b1e" providerId="ADAL" clId="{2EC51477-1A5F-8340-B766-49B269426FAD}" dt="2025-06-17T14:24:33.601" v="189"/>
        <pc:sldMkLst>
          <pc:docMk/>
          <pc:sldMk cId="2132513007" sldId="270"/>
        </pc:sldMkLst>
        <pc:spChg chg="mod">
          <ac:chgData name="Emma Morris" userId="70c6f1a6-3d9c-40dc-abd7-ac4fa70f9b1e" providerId="ADAL" clId="{2EC51477-1A5F-8340-B766-49B269426FAD}" dt="2025-06-04T14:39:23.502" v="88" actId="20577"/>
          <ac:spMkLst>
            <pc:docMk/>
            <pc:sldMk cId="2132513007" sldId="270"/>
            <ac:spMk id="2" creationId="{ABA8E94A-1FF7-A2DC-1B49-84D3EA3F7C1B}"/>
          </ac:spMkLst>
        </pc:spChg>
        <pc:picChg chg="mod">
          <ac:chgData name="Emma Morris" userId="70c6f1a6-3d9c-40dc-abd7-ac4fa70f9b1e" providerId="ADAL" clId="{2EC51477-1A5F-8340-B766-49B269426FAD}" dt="2025-06-04T14:39:25.684" v="89" actId="1076"/>
          <ac:picMkLst>
            <pc:docMk/>
            <pc:sldMk cId="2132513007" sldId="270"/>
            <ac:picMk id="3" creationId="{00000000-0000-0000-0000-000000000000}"/>
          </ac:picMkLst>
        </pc:picChg>
        <pc:picChg chg="add mod">
          <ac:chgData name="Emma Morris" userId="70c6f1a6-3d9c-40dc-abd7-ac4fa70f9b1e" providerId="ADAL" clId="{2EC51477-1A5F-8340-B766-49B269426FAD}" dt="2025-06-17T14:24:33.601" v="189"/>
          <ac:picMkLst>
            <pc:docMk/>
            <pc:sldMk cId="2132513007" sldId="270"/>
            <ac:picMk id="4" creationId="{180123EE-E275-ECA9-1F6E-1D92247CED2D}"/>
          </ac:picMkLst>
        </pc:picChg>
        <pc:picChg chg="add mod">
          <ac:chgData name="Emma Morris" userId="70c6f1a6-3d9c-40dc-abd7-ac4fa70f9b1e" providerId="ADAL" clId="{2EC51477-1A5F-8340-B766-49B269426FAD}" dt="2025-06-17T14:24:33.601" v="189"/>
          <ac:picMkLst>
            <pc:docMk/>
            <pc:sldMk cId="2132513007" sldId="270"/>
            <ac:picMk id="5" creationId="{B044584C-F76D-131F-F0E6-9CB2AA30D071}"/>
          </ac:picMkLst>
        </pc:picChg>
      </pc:sldChg>
      <pc:sldChg chg="addSp delSp modSp mod chgLayout">
        <pc:chgData name="Emma Morris" userId="70c6f1a6-3d9c-40dc-abd7-ac4fa70f9b1e" providerId="ADAL" clId="{2EC51477-1A5F-8340-B766-49B269426FAD}" dt="2025-06-17T14:24:35.077" v="190"/>
        <pc:sldMkLst>
          <pc:docMk/>
          <pc:sldMk cId="2531551641" sldId="271"/>
        </pc:sldMkLst>
        <pc:spChg chg="mod ord">
          <ac:chgData name="Emma Morris" userId="70c6f1a6-3d9c-40dc-abd7-ac4fa70f9b1e" providerId="ADAL" clId="{2EC51477-1A5F-8340-B766-49B269426FAD}" dt="2025-06-04T14:39:32.040" v="91" actId="6264"/>
          <ac:spMkLst>
            <pc:docMk/>
            <pc:sldMk cId="2531551641" sldId="271"/>
            <ac:spMk id="2" creationId="{ABA8E94A-1FF7-A2DC-1B49-84D3EA3F7C1B}"/>
          </ac:spMkLst>
        </pc:spChg>
        <pc:spChg chg="mod ord">
          <ac:chgData name="Emma Morris" userId="70c6f1a6-3d9c-40dc-abd7-ac4fa70f9b1e" providerId="ADAL" clId="{2EC51477-1A5F-8340-B766-49B269426FAD}" dt="2025-06-04T14:39:44.385" v="110" actId="20577"/>
          <ac:spMkLst>
            <pc:docMk/>
            <pc:sldMk cId="2531551641" sldId="271"/>
            <ac:spMk id="3" creationId="{D7D2D993-B8AC-D404-74A2-A337E814D14D}"/>
          </ac:spMkLst>
        </pc:spChg>
        <pc:picChg chg="add mod">
          <ac:chgData name="Emma Morris" userId="70c6f1a6-3d9c-40dc-abd7-ac4fa70f9b1e" providerId="ADAL" clId="{2EC51477-1A5F-8340-B766-49B269426FAD}" dt="2025-06-17T14:24:35.077" v="190"/>
          <ac:picMkLst>
            <pc:docMk/>
            <pc:sldMk cId="2531551641" sldId="271"/>
            <ac:picMk id="4" creationId="{18890B16-575B-7080-CDFE-F6F43E7E7768}"/>
          </ac:picMkLst>
        </pc:picChg>
        <pc:picChg chg="mod ord">
          <ac:chgData name="Emma Morris" userId="70c6f1a6-3d9c-40dc-abd7-ac4fa70f9b1e" providerId="ADAL" clId="{2EC51477-1A5F-8340-B766-49B269426FAD}" dt="2025-06-04T14:39:32.040" v="91" actId="6264"/>
          <ac:picMkLst>
            <pc:docMk/>
            <pc:sldMk cId="2531551641" sldId="271"/>
            <ac:picMk id="5" creationId="{00000000-0000-0000-0000-000000000000}"/>
          </ac:picMkLst>
        </pc:picChg>
        <pc:picChg chg="add mod">
          <ac:chgData name="Emma Morris" userId="70c6f1a6-3d9c-40dc-abd7-ac4fa70f9b1e" providerId="ADAL" clId="{2EC51477-1A5F-8340-B766-49B269426FAD}" dt="2025-06-17T14:24:35.077" v="190"/>
          <ac:picMkLst>
            <pc:docMk/>
            <pc:sldMk cId="2531551641" sldId="271"/>
            <ac:picMk id="6" creationId="{E2F67196-B6CD-91FE-AF82-F263AB4C7911}"/>
          </ac:picMkLst>
        </pc:picChg>
      </pc:sldChg>
      <pc:sldChg chg="addSp delSp modSp mod chgLayout">
        <pc:chgData name="Emma Morris" userId="70c6f1a6-3d9c-40dc-abd7-ac4fa70f9b1e" providerId="ADAL" clId="{2EC51477-1A5F-8340-B766-49B269426FAD}" dt="2025-06-17T14:24:35.910" v="191"/>
        <pc:sldMkLst>
          <pc:docMk/>
          <pc:sldMk cId="3149817340" sldId="272"/>
        </pc:sldMkLst>
        <pc:spChg chg="mod ord">
          <ac:chgData name="Emma Morris" userId="70c6f1a6-3d9c-40dc-abd7-ac4fa70f9b1e" providerId="ADAL" clId="{2EC51477-1A5F-8340-B766-49B269426FAD}" dt="2025-06-04T14:39:48.243" v="111" actId="6264"/>
          <ac:spMkLst>
            <pc:docMk/>
            <pc:sldMk cId="3149817340" sldId="272"/>
            <ac:spMk id="2" creationId="{00000000-0000-0000-0000-000000000000}"/>
          </ac:spMkLst>
        </pc:spChg>
        <pc:spChg chg="mod ord">
          <ac:chgData name="Emma Morris" userId="70c6f1a6-3d9c-40dc-abd7-ac4fa70f9b1e" providerId="ADAL" clId="{2EC51477-1A5F-8340-B766-49B269426FAD}" dt="2025-06-04T14:39:48.243" v="111" actId="6264"/>
          <ac:spMkLst>
            <pc:docMk/>
            <pc:sldMk cId="3149817340" sldId="272"/>
            <ac:spMk id="3" creationId="{00000000-0000-0000-0000-000000000000}"/>
          </ac:spMkLst>
        </pc:spChg>
        <pc:spChg chg="mod ord">
          <ac:chgData name="Emma Morris" userId="70c6f1a6-3d9c-40dc-abd7-ac4fa70f9b1e" providerId="ADAL" clId="{2EC51477-1A5F-8340-B766-49B269426FAD}" dt="2025-06-04T14:39:48.243" v="111" actId="6264"/>
          <ac:spMkLst>
            <pc:docMk/>
            <pc:sldMk cId="3149817340" sldId="272"/>
            <ac:spMk id="4" creationId="{00000000-0000-0000-0000-000000000000}"/>
          </ac:spMkLst>
        </pc:spChg>
        <pc:picChg chg="add mod">
          <ac:chgData name="Emma Morris" userId="70c6f1a6-3d9c-40dc-abd7-ac4fa70f9b1e" providerId="ADAL" clId="{2EC51477-1A5F-8340-B766-49B269426FAD}" dt="2025-06-17T14:24:35.910" v="191"/>
          <ac:picMkLst>
            <pc:docMk/>
            <pc:sldMk cId="3149817340" sldId="272"/>
            <ac:picMk id="5" creationId="{D33E996E-6315-5A40-F7B4-4193B20FF852}"/>
          </ac:picMkLst>
        </pc:picChg>
        <pc:picChg chg="add mod">
          <ac:chgData name="Emma Morris" userId="70c6f1a6-3d9c-40dc-abd7-ac4fa70f9b1e" providerId="ADAL" clId="{2EC51477-1A5F-8340-B766-49B269426FAD}" dt="2025-06-17T14:24:35.910" v="191"/>
          <ac:picMkLst>
            <pc:docMk/>
            <pc:sldMk cId="3149817340" sldId="272"/>
            <ac:picMk id="6" creationId="{0AB45063-77EF-0E72-AFDE-B7F010220AE6}"/>
          </ac:picMkLst>
        </pc:picChg>
      </pc:sldChg>
      <pc:sldChg chg="addSp modSp">
        <pc:chgData name="Emma Morris" userId="70c6f1a6-3d9c-40dc-abd7-ac4fa70f9b1e" providerId="ADAL" clId="{2EC51477-1A5F-8340-B766-49B269426FAD}" dt="2025-06-17T14:24:37.391" v="192"/>
        <pc:sldMkLst>
          <pc:docMk/>
          <pc:sldMk cId="1603897748" sldId="273"/>
        </pc:sldMkLst>
        <pc:picChg chg="add mod">
          <ac:chgData name="Emma Morris" userId="70c6f1a6-3d9c-40dc-abd7-ac4fa70f9b1e" providerId="ADAL" clId="{2EC51477-1A5F-8340-B766-49B269426FAD}" dt="2025-06-17T14:24:37.391" v="192"/>
          <ac:picMkLst>
            <pc:docMk/>
            <pc:sldMk cId="1603897748" sldId="273"/>
            <ac:picMk id="5" creationId="{D20ABE08-BD3F-1C51-AE29-B342535C68AF}"/>
          </ac:picMkLst>
        </pc:picChg>
        <pc:picChg chg="add mod">
          <ac:chgData name="Emma Morris" userId="70c6f1a6-3d9c-40dc-abd7-ac4fa70f9b1e" providerId="ADAL" clId="{2EC51477-1A5F-8340-B766-49B269426FAD}" dt="2025-06-17T14:24:37.391" v="192"/>
          <ac:picMkLst>
            <pc:docMk/>
            <pc:sldMk cId="1603897748" sldId="273"/>
            <ac:picMk id="6" creationId="{8DFB53EC-A3A8-3D38-83A0-F3FF746815BD}"/>
          </ac:picMkLst>
        </pc:picChg>
      </pc:sldChg>
      <pc:sldChg chg="addSp modSp mod">
        <pc:chgData name="Emma Morris" userId="70c6f1a6-3d9c-40dc-abd7-ac4fa70f9b1e" providerId="ADAL" clId="{2EC51477-1A5F-8340-B766-49B269426FAD}" dt="2025-06-17T14:24:39.827" v="193"/>
        <pc:sldMkLst>
          <pc:docMk/>
          <pc:sldMk cId="339329487" sldId="274"/>
        </pc:sldMkLst>
        <pc:spChg chg="mod">
          <ac:chgData name="Emma Morris" userId="70c6f1a6-3d9c-40dc-abd7-ac4fa70f9b1e" providerId="ADAL" clId="{2EC51477-1A5F-8340-B766-49B269426FAD}" dt="2025-06-04T14:40:07.921" v="119" actId="20577"/>
          <ac:spMkLst>
            <pc:docMk/>
            <pc:sldMk cId="339329487" sldId="274"/>
            <ac:spMk id="3" creationId="{00000000-0000-0000-0000-000000000000}"/>
          </ac:spMkLst>
        </pc:spChg>
        <pc:spChg chg="mod">
          <ac:chgData name="Emma Morris" userId="70c6f1a6-3d9c-40dc-abd7-ac4fa70f9b1e" providerId="ADAL" clId="{2EC51477-1A5F-8340-B766-49B269426FAD}" dt="2025-06-04T14:40:10.393" v="122" actId="20577"/>
          <ac:spMkLst>
            <pc:docMk/>
            <pc:sldMk cId="339329487" sldId="274"/>
            <ac:spMk id="4" creationId="{00000000-0000-0000-0000-000000000000}"/>
          </ac:spMkLst>
        </pc:spChg>
        <pc:picChg chg="add mod">
          <ac:chgData name="Emma Morris" userId="70c6f1a6-3d9c-40dc-abd7-ac4fa70f9b1e" providerId="ADAL" clId="{2EC51477-1A5F-8340-B766-49B269426FAD}" dt="2025-06-17T14:24:39.827" v="193"/>
          <ac:picMkLst>
            <pc:docMk/>
            <pc:sldMk cId="339329487" sldId="274"/>
            <ac:picMk id="5" creationId="{DA59489A-1753-A460-8B4D-DB4C81E09AE3}"/>
          </ac:picMkLst>
        </pc:picChg>
        <pc:picChg chg="add mod">
          <ac:chgData name="Emma Morris" userId="70c6f1a6-3d9c-40dc-abd7-ac4fa70f9b1e" providerId="ADAL" clId="{2EC51477-1A5F-8340-B766-49B269426FAD}" dt="2025-06-17T14:24:39.827" v="193"/>
          <ac:picMkLst>
            <pc:docMk/>
            <pc:sldMk cId="339329487" sldId="274"/>
            <ac:picMk id="6" creationId="{FC13A9F3-2512-7FBC-5F45-B952C4561629}"/>
          </ac:picMkLst>
        </pc:picChg>
      </pc:sldChg>
      <pc:sldChg chg="addSp modSp mod">
        <pc:chgData name="Emma Morris" userId="70c6f1a6-3d9c-40dc-abd7-ac4fa70f9b1e" providerId="ADAL" clId="{2EC51477-1A5F-8340-B766-49B269426FAD}" dt="2025-06-17T14:24:58.026" v="203"/>
        <pc:sldMkLst>
          <pc:docMk/>
          <pc:sldMk cId="3548683002" sldId="275"/>
        </pc:sldMkLst>
        <pc:spChg chg="mod">
          <ac:chgData name="Emma Morris" userId="70c6f1a6-3d9c-40dc-abd7-ac4fa70f9b1e" providerId="ADAL" clId="{2EC51477-1A5F-8340-B766-49B269426FAD}" dt="2025-06-04T14:41:44.125" v="160" actId="404"/>
          <ac:spMkLst>
            <pc:docMk/>
            <pc:sldMk cId="3548683002" sldId="275"/>
            <ac:spMk id="3" creationId="{00000000-0000-0000-0000-000000000000}"/>
          </ac:spMkLst>
        </pc:spChg>
        <pc:spChg chg="mod">
          <ac:chgData name="Emma Morris" userId="70c6f1a6-3d9c-40dc-abd7-ac4fa70f9b1e" providerId="ADAL" clId="{2EC51477-1A5F-8340-B766-49B269426FAD}" dt="2025-06-04T14:41:53.909" v="164" actId="404"/>
          <ac:spMkLst>
            <pc:docMk/>
            <pc:sldMk cId="3548683002" sldId="275"/>
            <ac:spMk id="4" creationId="{00000000-0000-0000-0000-000000000000}"/>
          </ac:spMkLst>
        </pc:spChg>
        <pc:picChg chg="add mod">
          <ac:chgData name="Emma Morris" userId="70c6f1a6-3d9c-40dc-abd7-ac4fa70f9b1e" providerId="ADAL" clId="{2EC51477-1A5F-8340-B766-49B269426FAD}" dt="2025-06-17T14:24:58.026" v="203"/>
          <ac:picMkLst>
            <pc:docMk/>
            <pc:sldMk cId="3548683002" sldId="275"/>
            <ac:picMk id="5" creationId="{8CEE4435-0B64-2529-9E58-E686D7C6023B}"/>
          </ac:picMkLst>
        </pc:picChg>
        <pc:picChg chg="add mod">
          <ac:chgData name="Emma Morris" userId="70c6f1a6-3d9c-40dc-abd7-ac4fa70f9b1e" providerId="ADAL" clId="{2EC51477-1A5F-8340-B766-49B269426FAD}" dt="2025-06-17T14:24:58.026" v="203"/>
          <ac:picMkLst>
            <pc:docMk/>
            <pc:sldMk cId="3548683002" sldId="275"/>
            <ac:picMk id="6" creationId="{B76DDE34-7883-A524-5D69-7C1AE3DB8982}"/>
          </ac:picMkLst>
        </pc:picChg>
      </pc:sldChg>
      <pc:sldChg chg="addSp delSp modSp mod chgLayout">
        <pc:chgData name="Emma Morris" userId="70c6f1a6-3d9c-40dc-abd7-ac4fa70f9b1e" providerId="ADAL" clId="{2EC51477-1A5F-8340-B766-49B269426FAD}" dt="2025-06-04T14:42:13.209" v="165" actId="14100"/>
        <pc:sldMkLst>
          <pc:docMk/>
          <pc:sldMk cId="1091685529" sldId="276"/>
        </pc:sldMkLst>
        <pc:picChg chg="mod">
          <ac:chgData name="Emma Morris" userId="70c6f1a6-3d9c-40dc-abd7-ac4fa70f9b1e" providerId="ADAL" clId="{2EC51477-1A5F-8340-B766-49B269426FAD}" dt="2025-06-04T14:42:13.209" v="165" actId="14100"/>
          <ac:picMkLst>
            <pc:docMk/>
            <pc:sldMk cId="1091685529" sldId="276"/>
            <ac:picMk id="5" creationId="{00000000-0000-0000-0000-000000000000}"/>
          </ac:picMkLst>
        </pc:picChg>
      </pc:sldChg>
      <pc:sldChg chg="modSp mod">
        <pc:chgData name="Emma Morris" userId="70c6f1a6-3d9c-40dc-abd7-ac4fa70f9b1e" providerId="ADAL" clId="{2EC51477-1A5F-8340-B766-49B269426FAD}" dt="2025-06-04T14:38:34.796" v="69" actId="14100"/>
        <pc:sldMkLst>
          <pc:docMk/>
          <pc:sldMk cId="2036801368" sldId="277"/>
        </pc:sldMkLst>
        <pc:picChg chg="mod">
          <ac:chgData name="Emma Morris" userId="70c6f1a6-3d9c-40dc-abd7-ac4fa70f9b1e" providerId="ADAL" clId="{2EC51477-1A5F-8340-B766-49B269426FAD}" dt="2025-06-04T14:38:34.796" v="69" actId="14100"/>
          <ac:picMkLst>
            <pc:docMk/>
            <pc:sldMk cId="2036801368" sldId="277"/>
            <ac:picMk id="5" creationId="{00000000-0000-0000-0000-000000000000}"/>
          </ac:picMkLst>
        </pc:picChg>
      </pc:sldChg>
      <pc:sldChg chg="addSp delSp modSp mod chgLayout">
        <pc:chgData name="Emma Morris" userId="70c6f1a6-3d9c-40dc-abd7-ac4fa70f9b1e" providerId="ADAL" clId="{2EC51477-1A5F-8340-B766-49B269426FAD}" dt="2025-06-17T14:24:23.558" v="182"/>
        <pc:sldMkLst>
          <pc:docMk/>
          <pc:sldMk cId="2378196253" sldId="278"/>
        </pc:sldMkLst>
        <pc:spChg chg="mod ord">
          <ac:chgData name="Emma Morris" userId="70c6f1a6-3d9c-40dc-abd7-ac4fa70f9b1e" providerId="ADAL" clId="{2EC51477-1A5F-8340-B766-49B269426FAD}" dt="2025-06-04T14:42:30.310" v="173" actId="1076"/>
          <ac:spMkLst>
            <pc:docMk/>
            <pc:sldMk cId="2378196253" sldId="278"/>
            <ac:spMk id="2" creationId="{00000000-0000-0000-0000-000000000000}"/>
          </ac:spMkLst>
        </pc:spChg>
        <pc:picChg chg="add mod">
          <ac:chgData name="Emma Morris" userId="70c6f1a6-3d9c-40dc-abd7-ac4fa70f9b1e" providerId="ADAL" clId="{2EC51477-1A5F-8340-B766-49B269426FAD}" dt="2025-06-17T14:24:23.558" v="182"/>
          <ac:picMkLst>
            <pc:docMk/>
            <pc:sldMk cId="2378196253" sldId="278"/>
            <ac:picMk id="3" creationId="{3F921055-19C4-89D1-522D-AA4C77852509}"/>
          </ac:picMkLst>
        </pc:picChg>
        <pc:picChg chg="add mod">
          <ac:chgData name="Emma Morris" userId="70c6f1a6-3d9c-40dc-abd7-ac4fa70f9b1e" providerId="ADAL" clId="{2EC51477-1A5F-8340-B766-49B269426FAD}" dt="2025-06-17T14:24:23.558" v="182"/>
          <ac:picMkLst>
            <pc:docMk/>
            <pc:sldMk cId="2378196253" sldId="278"/>
            <ac:picMk id="4" creationId="{417A0798-4835-4525-47EB-E77E4CA76C1B}"/>
          </ac:picMkLst>
        </pc:picChg>
        <pc:picChg chg="mod">
          <ac:chgData name="Emma Morris" userId="70c6f1a6-3d9c-40dc-abd7-ac4fa70f9b1e" providerId="ADAL" clId="{2EC51477-1A5F-8340-B766-49B269426FAD}" dt="2025-06-04T14:42:28.643" v="172" actId="1076"/>
          <ac:picMkLst>
            <pc:docMk/>
            <pc:sldMk cId="2378196253" sldId="278"/>
            <ac:picMk id="6" creationId="{00000000-0000-0000-0000-000000000000}"/>
          </ac:picMkLst>
        </pc:picChg>
      </pc:sldChg>
      <pc:sldChg chg="addSp modSp mod">
        <pc:chgData name="Emma Morris" userId="70c6f1a6-3d9c-40dc-abd7-ac4fa70f9b1e" providerId="ADAL" clId="{2EC51477-1A5F-8340-B766-49B269426FAD}" dt="2025-06-17T14:24:54.924" v="201" actId="1076"/>
        <pc:sldMkLst>
          <pc:docMk/>
          <pc:sldMk cId="3642376195" sldId="279"/>
        </pc:sldMkLst>
        <pc:picChg chg="add mod">
          <ac:chgData name="Emma Morris" userId="70c6f1a6-3d9c-40dc-abd7-ac4fa70f9b1e" providerId="ADAL" clId="{2EC51477-1A5F-8340-B766-49B269426FAD}" dt="2025-06-17T14:24:50.651" v="198"/>
          <ac:picMkLst>
            <pc:docMk/>
            <pc:sldMk cId="3642376195" sldId="279"/>
            <ac:picMk id="3" creationId="{43115064-1348-4796-6EA9-8890ED00D316}"/>
          </ac:picMkLst>
        </pc:picChg>
        <pc:picChg chg="add mod">
          <ac:chgData name="Emma Morris" userId="70c6f1a6-3d9c-40dc-abd7-ac4fa70f9b1e" providerId="ADAL" clId="{2EC51477-1A5F-8340-B766-49B269426FAD}" dt="2025-06-17T14:24:50.651" v="198"/>
          <ac:picMkLst>
            <pc:docMk/>
            <pc:sldMk cId="3642376195" sldId="279"/>
            <ac:picMk id="4" creationId="{0CD0C662-8A56-D4FB-3680-636A5FC1F742}"/>
          </ac:picMkLst>
        </pc:picChg>
        <pc:picChg chg="mod">
          <ac:chgData name="Emma Morris" userId="70c6f1a6-3d9c-40dc-abd7-ac4fa70f9b1e" providerId="ADAL" clId="{2EC51477-1A5F-8340-B766-49B269426FAD}" dt="2025-06-17T14:24:54.140" v="200" actId="1076"/>
          <ac:picMkLst>
            <pc:docMk/>
            <pc:sldMk cId="3642376195" sldId="279"/>
            <ac:picMk id="5" creationId="{00000000-0000-0000-0000-000000000000}"/>
          </ac:picMkLst>
        </pc:picChg>
        <pc:picChg chg="mod">
          <ac:chgData name="Emma Morris" userId="70c6f1a6-3d9c-40dc-abd7-ac4fa70f9b1e" providerId="ADAL" clId="{2EC51477-1A5F-8340-B766-49B269426FAD}" dt="2025-06-17T14:24:54.924" v="201" actId="1076"/>
          <ac:picMkLst>
            <pc:docMk/>
            <pc:sldMk cId="3642376195" sldId="279"/>
            <ac:picMk id="6" creationId="{00000000-0000-0000-0000-000000000000}"/>
          </ac:picMkLst>
        </pc:picChg>
      </pc:sldChg>
      <pc:sldChg chg="addSp modSp">
        <pc:chgData name="Emma Morris" userId="70c6f1a6-3d9c-40dc-abd7-ac4fa70f9b1e" providerId="ADAL" clId="{2EC51477-1A5F-8340-B766-49B269426FAD}" dt="2025-06-17T14:24:56.674" v="202"/>
        <pc:sldMkLst>
          <pc:docMk/>
          <pc:sldMk cId="2780135445" sldId="280"/>
        </pc:sldMkLst>
        <pc:picChg chg="add mod">
          <ac:chgData name="Emma Morris" userId="70c6f1a6-3d9c-40dc-abd7-ac4fa70f9b1e" providerId="ADAL" clId="{2EC51477-1A5F-8340-B766-49B269426FAD}" dt="2025-06-17T14:24:56.674" v="202"/>
          <ac:picMkLst>
            <pc:docMk/>
            <pc:sldMk cId="2780135445" sldId="280"/>
            <ac:picMk id="3" creationId="{D3C95A3B-6AA3-2EE2-BAD5-5D8445192A8E}"/>
          </ac:picMkLst>
        </pc:picChg>
        <pc:picChg chg="add mod">
          <ac:chgData name="Emma Morris" userId="70c6f1a6-3d9c-40dc-abd7-ac4fa70f9b1e" providerId="ADAL" clId="{2EC51477-1A5F-8340-B766-49B269426FAD}" dt="2025-06-17T14:24:56.674" v="202"/>
          <ac:picMkLst>
            <pc:docMk/>
            <pc:sldMk cId="2780135445" sldId="280"/>
            <ac:picMk id="4" creationId="{B9B5F7D8-AF24-CB02-82C8-95A511F9F42C}"/>
          </ac:picMkLst>
        </pc:picChg>
      </pc:sldChg>
      <pc:sldChg chg="addSp modSp mod">
        <pc:chgData name="Emma Morris" userId="70c6f1a6-3d9c-40dc-abd7-ac4fa70f9b1e" providerId="ADAL" clId="{2EC51477-1A5F-8340-B766-49B269426FAD}" dt="2025-06-17T14:24:49.606" v="197" actId="1076"/>
        <pc:sldMkLst>
          <pc:docMk/>
          <pc:sldMk cId="752445729" sldId="281"/>
        </pc:sldMkLst>
        <pc:picChg chg="add mod">
          <ac:chgData name="Emma Morris" userId="70c6f1a6-3d9c-40dc-abd7-ac4fa70f9b1e" providerId="ADAL" clId="{2EC51477-1A5F-8340-B766-49B269426FAD}" dt="2025-06-17T14:24:43.853" v="194"/>
          <ac:picMkLst>
            <pc:docMk/>
            <pc:sldMk cId="752445729" sldId="281"/>
            <ac:picMk id="3" creationId="{4C411F92-48D2-D528-B74F-9A7677414901}"/>
          </ac:picMkLst>
        </pc:picChg>
        <pc:picChg chg="add mod">
          <ac:chgData name="Emma Morris" userId="70c6f1a6-3d9c-40dc-abd7-ac4fa70f9b1e" providerId="ADAL" clId="{2EC51477-1A5F-8340-B766-49B269426FAD}" dt="2025-06-17T14:24:43.853" v="194"/>
          <ac:picMkLst>
            <pc:docMk/>
            <pc:sldMk cId="752445729" sldId="281"/>
            <ac:picMk id="4" creationId="{285E163E-28D1-4E65-BD18-41E9920FA174}"/>
          </ac:picMkLst>
        </pc:picChg>
        <pc:picChg chg="mod">
          <ac:chgData name="Emma Morris" userId="70c6f1a6-3d9c-40dc-abd7-ac4fa70f9b1e" providerId="ADAL" clId="{2EC51477-1A5F-8340-B766-49B269426FAD}" dt="2025-06-17T14:24:47.573" v="196" actId="1076"/>
          <ac:picMkLst>
            <pc:docMk/>
            <pc:sldMk cId="752445729" sldId="281"/>
            <ac:picMk id="5" creationId="{00000000-0000-0000-0000-000000000000}"/>
          </ac:picMkLst>
        </pc:picChg>
        <pc:picChg chg="mod">
          <ac:chgData name="Emma Morris" userId="70c6f1a6-3d9c-40dc-abd7-ac4fa70f9b1e" providerId="ADAL" clId="{2EC51477-1A5F-8340-B766-49B269426FAD}" dt="2025-06-17T14:24:49.606" v="197" actId="1076"/>
          <ac:picMkLst>
            <pc:docMk/>
            <pc:sldMk cId="752445729" sldId="281"/>
            <ac:picMk id="6" creationId="{00000000-0000-0000-0000-000000000000}"/>
          </ac:picMkLst>
        </pc:picChg>
      </pc:sldChg>
      <pc:sldChg chg="addSp delSp modSp add mod">
        <pc:chgData name="Emma Morris" userId="70c6f1a6-3d9c-40dc-abd7-ac4fa70f9b1e" providerId="ADAL" clId="{2EC51477-1A5F-8340-B766-49B269426FAD}" dt="2025-06-17T14:25:05.324" v="205"/>
        <pc:sldMkLst>
          <pc:docMk/>
          <pc:sldMk cId="0" sldId="282"/>
        </pc:sldMkLst>
        <pc:picChg chg="add mod">
          <ac:chgData name="Emma Morris" userId="70c6f1a6-3d9c-40dc-abd7-ac4fa70f9b1e" providerId="ADAL" clId="{2EC51477-1A5F-8340-B766-49B269426FAD}" dt="2025-06-17T14:24:59.936" v="204"/>
          <ac:picMkLst>
            <pc:docMk/>
            <pc:sldMk cId="0" sldId="282"/>
            <ac:picMk id="3" creationId="{757F61CD-D912-ED8E-00FD-206A5D4D2205}"/>
          </ac:picMkLst>
        </pc:picChg>
        <pc:picChg chg="add mod">
          <ac:chgData name="Emma Morris" userId="70c6f1a6-3d9c-40dc-abd7-ac4fa70f9b1e" providerId="ADAL" clId="{2EC51477-1A5F-8340-B766-49B269426FAD}" dt="2025-06-17T14:24:59.936" v="204"/>
          <ac:picMkLst>
            <pc:docMk/>
            <pc:sldMk cId="0" sldId="282"/>
            <ac:picMk id="4" creationId="{B1191303-5EC6-C66A-AEC6-D9B05A7375F9}"/>
          </ac:picMkLst>
        </pc:picChg>
      </pc:sldChg>
    </pc:docChg>
  </pc:docChgLst>
  <pc:docChgLst>
    <pc:chgData name="Suzanne Strathern" userId="76213b13-8a7d-4f8b-83fb-91be79e57b57" providerId="ADAL" clId="{1FA88158-A7D4-41B3-997E-5D478A63FA78}"/>
    <pc:docChg chg="custSel modSld">
      <pc:chgData name="Suzanne Strathern" userId="76213b13-8a7d-4f8b-83fb-91be79e57b57" providerId="ADAL" clId="{1FA88158-A7D4-41B3-997E-5D478A63FA78}" dt="2025-06-27T14:53:15.362" v="32" actId="255"/>
      <pc:docMkLst>
        <pc:docMk/>
      </pc:docMkLst>
      <pc:sldChg chg="delSp modSp mod">
        <pc:chgData name="Suzanne Strathern" userId="76213b13-8a7d-4f8b-83fb-91be79e57b57" providerId="ADAL" clId="{1FA88158-A7D4-41B3-997E-5D478A63FA78}" dt="2025-06-27T14:53:15.362" v="32" actId="255"/>
        <pc:sldMkLst>
          <pc:docMk/>
          <pc:sldMk cId="1603897748" sldId="273"/>
        </pc:sldMkLst>
        <pc:spChg chg="mod">
          <ac:chgData name="Suzanne Strathern" userId="76213b13-8a7d-4f8b-83fb-91be79e57b57" providerId="ADAL" clId="{1FA88158-A7D4-41B3-997E-5D478A63FA78}" dt="2025-06-27T14:52:20.545" v="18" actId="20577"/>
          <ac:spMkLst>
            <pc:docMk/>
            <pc:sldMk cId="1603897748" sldId="273"/>
            <ac:spMk id="2" creationId="{00000000-0000-0000-0000-000000000000}"/>
          </ac:spMkLst>
        </pc:spChg>
        <pc:spChg chg="mod">
          <ac:chgData name="Suzanne Strathern" userId="76213b13-8a7d-4f8b-83fb-91be79e57b57" providerId="ADAL" clId="{1FA88158-A7D4-41B3-997E-5D478A63FA78}" dt="2025-06-27T14:53:15.362" v="32" actId="255"/>
          <ac:spMkLst>
            <pc:docMk/>
            <pc:sldMk cId="1603897748" sldId="273"/>
            <ac:spMk id="3" creationId="{00000000-0000-0000-0000-000000000000}"/>
          </ac:spMkLst>
        </pc:spChg>
        <pc:spChg chg="del mod">
          <ac:chgData name="Suzanne Strathern" userId="76213b13-8a7d-4f8b-83fb-91be79e57b57" providerId="ADAL" clId="{1FA88158-A7D4-41B3-997E-5D478A63FA78}" dt="2025-06-27T14:52:03.257" v="3" actId="478"/>
          <ac:spMkLst>
            <pc:docMk/>
            <pc:sldMk cId="1603897748" sldId="273"/>
            <ac:spMk id="4" creationId="{00000000-0000-0000-0000-000000000000}"/>
          </ac:spMkLst>
        </pc:spChg>
      </pc:sldChg>
    </pc:docChg>
  </pc:docChgLst>
  <pc:docChgLst>
    <pc:chgData name="Suzanne Strathern" userId="76213b13-8a7d-4f8b-83fb-91be79e57b57" providerId="ADAL" clId="{3BCD610D-00F1-473F-9705-8AC3CBAF6465}"/>
    <pc:docChg chg="custSel modSld">
      <pc:chgData name="Suzanne Strathern" userId="76213b13-8a7d-4f8b-83fb-91be79e57b57" providerId="ADAL" clId="{3BCD610D-00F1-473F-9705-8AC3CBAF6465}" dt="2025-05-30T09:52:36.792" v="42" actId="1076"/>
      <pc:docMkLst>
        <pc:docMk/>
      </pc:docMkLst>
      <pc:sldChg chg="addSp modSp mod">
        <pc:chgData name="Suzanne Strathern" userId="76213b13-8a7d-4f8b-83fb-91be79e57b57" providerId="ADAL" clId="{3BCD610D-00F1-473F-9705-8AC3CBAF6465}" dt="2025-05-30T09:52:36.792" v="42" actId="1076"/>
        <pc:sldMkLst>
          <pc:docMk/>
          <pc:sldMk cId="1901457576" sldId="257"/>
        </pc:sldMkLst>
        <pc:spChg chg="mod">
          <ac:chgData name="Suzanne Strathern" userId="76213b13-8a7d-4f8b-83fb-91be79e57b57" providerId="ADAL" clId="{3BCD610D-00F1-473F-9705-8AC3CBAF6465}" dt="2025-05-30T09:50:06.723" v="31" actId="20577"/>
          <ac:spMkLst>
            <pc:docMk/>
            <pc:sldMk cId="1901457576" sldId="257"/>
            <ac:spMk id="2" creationId="{E67ADC7E-BE84-501D-45C6-77B74A8CB01F}"/>
          </ac:spMkLst>
        </pc:spChg>
      </pc:sldChg>
      <pc:sldChg chg="modSp mod">
        <pc:chgData name="Suzanne Strathern" userId="76213b13-8a7d-4f8b-83fb-91be79e57b57" providerId="ADAL" clId="{3BCD610D-00F1-473F-9705-8AC3CBAF6465}" dt="2025-05-30T09:50:43.961" v="33" actId="27636"/>
        <pc:sldMkLst>
          <pc:docMk/>
          <pc:sldMk cId="2619829544" sldId="266"/>
        </pc:sldMkLst>
        <pc:spChg chg="mod">
          <ac:chgData name="Suzanne Strathern" userId="76213b13-8a7d-4f8b-83fb-91be79e57b57" providerId="ADAL" clId="{3BCD610D-00F1-473F-9705-8AC3CBAF6465}" dt="2025-05-30T09:50:43.961" v="33" actId="27636"/>
          <ac:spMkLst>
            <pc:docMk/>
            <pc:sldMk cId="2619829544" sldId="266"/>
            <ac:spMk id="4" creationId="{5DCD06D6-F882-E169-F456-85CB8E34D1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6DF3E-67E5-AF46-A64E-8E6F44BB3343}"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E68B6-70F9-1741-AA7C-484697655DD4}" type="slidenum">
              <a:rPr lang="en-US" smtClean="0"/>
              <a:t>‹#›</a:t>
            </a:fld>
            <a:endParaRPr lang="en-US"/>
          </a:p>
        </p:txBody>
      </p:sp>
    </p:spTree>
    <p:extLst>
      <p:ext uri="{BB962C8B-B14F-4D97-AF65-F5344CB8AC3E}">
        <p14:creationId xmlns:p14="http://schemas.microsoft.com/office/powerpoint/2010/main" val="14058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What are Below-the-Line Roles?</a:t>
            </a:r>
            <a:r>
              <a:rPr lang="en-GB" sz="1200" kern="1200">
                <a:solidFill>
                  <a:schemeClr val="tx1"/>
                </a:solidFill>
                <a:effectLst/>
                <a:latin typeface="+mn-lt"/>
                <a:ea typeface="+mn-ea"/>
                <a:cs typeface="+mn-cs"/>
              </a:rPr>
              <a:t> </a:t>
            </a:r>
            <a:endParaRPr lang="en-GB" sz="11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Explanation:</a:t>
            </a:r>
            <a:r>
              <a:rPr lang="en-GB" sz="1200" kern="1200">
                <a:solidFill>
                  <a:schemeClr val="tx1"/>
                </a:solidFill>
                <a:effectLst/>
                <a:latin typeface="+mn-lt"/>
                <a:ea typeface="+mn-ea"/>
                <a:cs typeface="+mn-cs"/>
              </a:rPr>
              <a:t> In theatre, "below-the-line" roles refer to the behind-the-scenes positions that help make a production possible. These roles are crucial to the functioning of a theatre production but are not usually in the spotlight. They deal with the technical, organisational, and logistical aspects of the performance.</a:t>
            </a:r>
            <a:endParaRPr lang="en-GB" sz="11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Contrast with "Above-the-Line" Roles:</a:t>
            </a:r>
            <a:r>
              <a:rPr lang="en-GB" sz="1200" kern="1200">
                <a:solidFill>
                  <a:schemeClr val="tx1"/>
                </a:solidFill>
                <a:effectLst/>
                <a:latin typeface="+mn-lt"/>
                <a:ea typeface="+mn-ea"/>
                <a:cs typeface="+mn-cs"/>
              </a:rPr>
              <a:t> </a:t>
            </a:r>
            <a:endParaRPr lang="en-GB" sz="11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"Above-the-line" roles include the director, playwright, lead actors, etc. These are often the more visible, creative positions.</a:t>
            </a:r>
            <a:endParaRPr lang="en-GB" sz="11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"Below-the-line" roles involve technical and production staff, such as stage managers, lighting technicians, sound engineers, etc.</a:t>
            </a:r>
            <a:endParaRPr lang="en-GB" sz="11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Why are these roles important?</a:t>
            </a:r>
            <a:r>
              <a:rPr lang="en-GB" sz="1200" kern="1200">
                <a:solidFill>
                  <a:schemeClr val="tx1"/>
                </a:solidFill>
                <a:effectLst/>
                <a:latin typeface="+mn-lt"/>
                <a:ea typeface="+mn-ea"/>
                <a:cs typeface="+mn-cs"/>
              </a:rPr>
              <a:t> </a:t>
            </a:r>
            <a:endParaRPr lang="en-GB" sz="11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Explain the importance of below-the-line roles: Without these key players, the show cannot go on! These roles ensure that the performance runs smoothly, from set design to costume changes and sound management.</a:t>
            </a:r>
            <a:endParaRPr lang="en-GB" sz="11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2</a:t>
            </a:fld>
            <a:endParaRPr lang="en-US"/>
          </a:p>
        </p:txBody>
      </p:sp>
    </p:spTree>
    <p:extLst>
      <p:ext uri="{BB962C8B-B14F-4D97-AF65-F5344CB8AC3E}">
        <p14:creationId xmlns:p14="http://schemas.microsoft.com/office/powerpoint/2010/main" val="159173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can use this space to annotate during presentation on interactive whiteboard or these sheets can be printed out (A3)</a:t>
            </a:r>
            <a:r>
              <a:rPr lang="en-GB" baseline="0"/>
              <a:t> to add notes to as part of paper-based presentation. </a:t>
            </a:r>
            <a:r>
              <a:rPr lang="en-GB"/>
              <a:t> </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11</a:t>
            </a:fld>
            <a:endParaRPr lang="en-US"/>
          </a:p>
        </p:txBody>
      </p:sp>
    </p:spTree>
    <p:extLst>
      <p:ext uri="{BB962C8B-B14F-4D97-AF65-F5344CB8AC3E}">
        <p14:creationId xmlns:p14="http://schemas.microsoft.com/office/powerpoint/2010/main" val="4063154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can use this space to annotate during presentation on interactive whiteboard or these sheets can be printed out (A3)</a:t>
            </a:r>
            <a:r>
              <a:rPr lang="en-GB" baseline="0"/>
              <a:t> to add notes to as part of paper-based presentation. </a:t>
            </a:r>
            <a:r>
              <a:rPr lang="en-GB"/>
              <a:t> </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12</a:t>
            </a:fld>
            <a:endParaRPr lang="en-US"/>
          </a:p>
        </p:txBody>
      </p:sp>
    </p:spTree>
    <p:extLst>
      <p:ext uri="{BB962C8B-B14F-4D97-AF65-F5344CB8AC3E}">
        <p14:creationId xmlns:p14="http://schemas.microsoft.com/office/powerpoint/2010/main" val="400601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a:solidFill>
                  <a:schemeClr val="tx1"/>
                </a:solidFill>
                <a:effectLst/>
                <a:latin typeface="+mn-lt"/>
                <a:ea typeface="+mn-ea"/>
                <a:cs typeface="+mn-cs"/>
              </a:rPr>
              <a:t>Set up a small mock stage area with a script extract.</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Each group must "perform" their backstage role: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Lighting group adjusts a basic light cue.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Sound team plays/mimes sound effects.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Stage management team coordinates the scene.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Set/costume team prepares a quick scene change.</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13</a:t>
            </a:fld>
            <a:endParaRPr lang="en-US"/>
          </a:p>
        </p:txBody>
      </p:sp>
    </p:spTree>
    <p:extLst>
      <p:ext uri="{BB962C8B-B14F-4D97-AF65-F5344CB8AC3E}">
        <p14:creationId xmlns:p14="http://schemas.microsoft.com/office/powerpoint/2010/main" val="283049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a:t>Each group presents what they learned about their role.</a:t>
            </a:r>
          </a:p>
          <a:p>
            <a:pPr fontAlgn="base"/>
            <a:endParaRPr lang="en-GB"/>
          </a:p>
          <a:p>
            <a:pPr fontAlgn="base"/>
            <a:r>
              <a:rPr lang="en-GB"/>
              <a:t>Discuss: "How would a theatre production be affected if these roles didn’t exist?"</a:t>
            </a:r>
          </a:p>
          <a:p>
            <a:pPr marL="0" indent="0" fontAlgn="base">
              <a:buNone/>
            </a:pPr>
            <a:endParaRPr lang="en-GB"/>
          </a:p>
          <a:p>
            <a:pPr fontAlgn="base"/>
            <a:r>
              <a:rPr lang="en-GB"/>
              <a:t>Final Q&amp;A: Invite students to ask about backstage roles at Darlington Hippodrome - </a:t>
            </a:r>
            <a:r>
              <a:rPr lang="en-GB" u="sng"/>
              <a:t>Video Links to be added.</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14</a:t>
            </a:fld>
            <a:endParaRPr lang="en-US"/>
          </a:p>
        </p:txBody>
      </p:sp>
    </p:spTree>
    <p:extLst>
      <p:ext uri="{BB962C8B-B14F-4D97-AF65-F5344CB8AC3E}">
        <p14:creationId xmlns:p14="http://schemas.microsoft.com/office/powerpoint/2010/main" val="67475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Visiting the Theatre - Supporting Secondary School Students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Supporting secondary school students on a theatre trip requires thoughtful preparation to ensure they engage with and enjoy the experience. Here are some key strategies:</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Before the Visit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1. Prepare Students for the Experience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Provide Context: Share background on the play, its themes, and key characters.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Discuss Theatre Etiquette: Remind students about appropriate behaviour (e.g., no phones, staying quiet during the performance, respectful applause).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Show Visuals: Use photos or videos of the venue and production (if available) to familiarise students with the setting.</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2. Address Practical Concerns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Plan Seating Arrangements: Ensure students are seated where they will be comfortable and engaged.</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Check Accessibility Needs: Arrange support for students with mobility, sensory, or additional needs.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Set Expectations for the Schedule: Provide a clear itinerary, including travel details, arrival time, interval duration, and departure time.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During the Visit</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3. Encourage Engagement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Provide Programmes or Notes: Give students materials to help them follow the story.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Encourage Active Watching: Suggest they note key moments, themes, or questions to discuss later.</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4. Manage Behaviour Positively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Assign Seating Wisely: Place students who need support near teachers.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Handle Disruptions Discreetly: If a student struggles to focus, quietly redirect rather than cause embarrassment.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Use Staff Supervision: Ensure staff are positioned throughout the group to provide support.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After the Visit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5. Facilitate Reflection &amp; Discussion</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Host a Debrief: Encourage students to share their thoughts, favourite moments, and critiques.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Link to Classroom Learning: Discuss how the performance connects to coursework, themes, or dramatic techniques.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Creative Responses: Have students write reviews, create artwork, or perform scenes inspired by the production. </a:t>
            </a: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17</a:t>
            </a:fld>
            <a:endParaRPr lang="en-US"/>
          </a:p>
        </p:txBody>
      </p:sp>
    </p:spTree>
    <p:extLst>
      <p:ext uri="{BB962C8B-B14F-4D97-AF65-F5344CB8AC3E}">
        <p14:creationId xmlns:p14="http://schemas.microsoft.com/office/powerpoint/2010/main" val="146319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Visiting the Theatre - Supporting Primary School Students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Taking primary school students to a live theatre production can be an exciting and enriching experience. Here are some tips to ensure they feel prepared, engaged, and comfortable throughout the visit.</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Before the Visit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1. Set Expectations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Explain What Theatre Is: Discuss how it’s different from TV or movies (live actors, audience interaction, no pausing).</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Use a Social Story or Visual Guide: Show pictures of the venue, seats, stage, and what will happen step by step.</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Talk About Theatre Etiquette: Teach them when to be quiet, when they can clap, and how to be respectful.</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2. Familiarise them with the Story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Read the Story or Play: If possible, introduce the characters and plot beforehand.</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Watch a Trailer or Clips: If available, show short videos to build excitement and familiarity.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Act Out Scenes: Let students explore themes through role-play.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3. Prepare for Practical Needs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Plan Seating Arrangements: Seat children who may need extra support near adults.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Check Accessibility Needs: Arrange support for children with sensory sensitivities, hearing impairments, or mobility needs.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Bring Comfort Items: Ear defenders for noise-sensitive children, fidget toys for those who need movement.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Go Over the Schedule: Explain the journey, toilet breaks, and when they’ll eat to reduce anxiety.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During the Visit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4. Support Engagement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Encourage Active Watching: Ask them to look for a favourite character or listen for a certain word or song.</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Use Visual Cues: Provide picture cards or gestures for children who may need reminders about expectations.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Allow Quiet Reactions: Some children may want to whisper questions or react—guide them gently.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5. Be Flexible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Identify a Quiet Space: Arrange a calm area for children who may need a break.</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Have Extra Staff Support: Ensure enough adults are available to help with any unexpected needs.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After the Visit</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6. Reflect and Reinforce Learning</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Discuss Their Favorited Parts: Encourage them to talk, draw, or write about what they enjoyed.</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Re-enact Scenes: Let students recreate parts of the play to deepen understanding.</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Link to Classroom Learning: Relate the performance to subjects like storytelling, music, or history.</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18</a:t>
            </a:fld>
            <a:endParaRPr lang="en-US"/>
          </a:p>
        </p:txBody>
      </p:sp>
    </p:spTree>
    <p:extLst>
      <p:ext uri="{BB962C8B-B14F-4D97-AF65-F5344CB8AC3E}">
        <p14:creationId xmlns:p14="http://schemas.microsoft.com/office/powerpoint/2010/main" val="67672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Visiting the Theatre - Supporting SEN</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Supporting SEN (Special Educational Needs) students during a live theatre visit requires careful planning to ensure they have a comfortable and enjoyable experience. Here are some key tips:</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Before the Visit</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1. Prepare in Advance</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Provide a social story or visual guide about the trip, including transport, seating, and what to expect.</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Show pictures or videos of the venue and production (if available).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Explain the theatre’s rules (e.g., when to be quiet, clapping).</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2. Visit the Venue (if possible)</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Arrange a pre-visit to familiarise students with the space.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Identify quiet areas where students can take a break if needed.</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3. Consider Accessibility Needs</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Check for wheelchair access, hearing loops, or relaxed performances.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Ensure students have the necessary sensory aids (ear defenders, fidget toys).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4. Prepare for Sensory Sensitivities</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Notify students about potential loud noises, lighting effects, or unexpected elements.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Provide alternative seating options if needed.</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5. Assign Support Staff or Buddies</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Pair students with a familiar adult or peer for reassurance.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Have staff prepared to guide students who may feel overwhelmed.</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During the Visit</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6. Arrive Early &amp; Settle In</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Give students time to adjust to the space before the performance starts.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Point out toilets, exits, and quiet areas.</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7. Use Visual or Non-Verbal Communication</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Have picture cards or gestures ready for non-verbal students.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Use visual schedules to help students follow the event.</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8. Provide Sensory Breaks</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Identify safe spaces for students to take breaks if they feel overwhelmed.</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Allow them to step outside with a staff member if needed.</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9. Be Flexible</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Understand that some students may need to move, stim, or leave early.</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Support students who need additional reassurance.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GB" sz="1200" b="1" kern="1200">
                <a:solidFill>
                  <a:schemeClr val="tx1"/>
                </a:solidFill>
                <a:effectLst/>
                <a:latin typeface="+mn-lt"/>
                <a:ea typeface="+mn-ea"/>
                <a:cs typeface="+mn-cs"/>
              </a:rPr>
              <a:t>After the Visit</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b="1" kern="1200">
                <a:solidFill>
                  <a:schemeClr val="tx1"/>
                </a:solidFill>
                <a:effectLst/>
                <a:latin typeface="+mn-lt"/>
                <a:ea typeface="+mn-ea"/>
                <a:cs typeface="+mn-cs"/>
              </a:rPr>
              <a:t>10. Reflect and Discuss</a:t>
            </a: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Encourage students to share their experiences through discussions, drawings, or writing.</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Use social stories to reinforce positive memories and address any challenges.</a:t>
            </a: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19</a:t>
            </a:fld>
            <a:endParaRPr lang="en-US"/>
          </a:p>
        </p:txBody>
      </p:sp>
    </p:spTree>
    <p:extLst>
      <p:ext uri="{BB962C8B-B14F-4D97-AF65-F5344CB8AC3E}">
        <p14:creationId xmlns:p14="http://schemas.microsoft.com/office/powerpoint/2010/main" val="411851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a:solidFill>
                  <a:schemeClr val="tx1"/>
                </a:solidFill>
                <a:effectLst/>
                <a:latin typeface="+mn-lt"/>
                <a:ea typeface="+mn-ea"/>
                <a:cs typeface="+mn-cs"/>
              </a:rPr>
              <a:t>1. Starter Activity (10 minutes) – Discussion &amp; Introduction</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Engage: Ask students, "What happens behind the scenes to make a theatre show work?"</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Introduce Key Concept: Explain "below-the-line" roles—those working behind the scenes rather than performing (e.g., stage management, lighting, sound, and costume, props, set design).</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Darlington Hippodrome Context: Show images or brief clips of productions at Darlington Hippodrome and discuss the backstage elements.</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3</a:t>
            </a:fld>
            <a:endParaRPr lang="en-US"/>
          </a:p>
        </p:txBody>
      </p:sp>
    </p:spTree>
    <p:extLst>
      <p:ext uri="{BB962C8B-B14F-4D97-AF65-F5344CB8AC3E}">
        <p14:creationId xmlns:p14="http://schemas.microsoft.com/office/powerpoint/2010/main" val="161935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term “above-the-line” comes from the production budget, where the key creative roles are budgeted separately from other stages of the production process. The three key creative roles are screenwriter, director and producer, and these roles vary in each type and size of productions.</a:t>
            </a:r>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4</a:t>
            </a:fld>
            <a:endParaRPr lang="en-US"/>
          </a:p>
        </p:txBody>
      </p:sp>
    </p:spTree>
    <p:extLst>
      <p:ext uri="{BB962C8B-B14F-4D97-AF65-F5344CB8AC3E}">
        <p14:creationId xmlns:p14="http://schemas.microsoft.com/office/powerpoint/2010/main" val="408503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Below the Line: Those who are responsible for the day-to-day filmmaking involved in pre-production, production, and post-production. Departments such as Camera, Electrical, Grip, Production Design, Costume and Makeup.</a:t>
            </a:r>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5</a:t>
            </a:fld>
            <a:endParaRPr lang="en-US"/>
          </a:p>
        </p:txBody>
      </p:sp>
    </p:spTree>
    <p:extLst>
      <p:ext uri="{BB962C8B-B14F-4D97-AF65-F5344CB8AC3E}">
        <p14:creationId xmlns:p14="http://schemas.microsoft.com/office/powerpoint/2010/main" val="134651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r>
              <a:rPr lang="en-GB" sz="1200" b="0" i="0" kern="1200">
                <a:solidFill>
                  <a:schemeClr val="tx1"/>
                </a:solidFill>
                <a:effectLst/>
                <a:latin typeface="+mn-lt"/>
                <a:ea typeface="+mn-ea"/>
                <a:cs typeface="+mn-cs"/>
              </a:rPr>
              <a:t>The Latitude Project is a radical new education and training programme that helps create pathways for young people into TV and Film Production.</a:t>
            </a:r>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6</a:t>
            </a:fld>
            <a:endParaRPr lang="en-US"/>
          </a:p>
        </p:txBody>
      </p:sp>
    </p:spTree>
    <p:extLst>
      <p:ext uri="{BB962C8B-B14F-4D97-AF65-F5344CB8AC3E}">
        <p14:creationId xmlns:p14="http://schemas.microsoft.com/office/powerpoint/2010/main" val="248282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a:solidFill>
                  <a:schemeClr val="tx1"/>
                </a:solidFill>
                <a:effectLst/>
                <a:latin typeface="+mn-lt"/>
                <a:ea typeface="+mn-ea"/>
                <a:cs typeface="+mn-cs"/>
              </a:rPr>
              <a:t>Divide students into small groups. Assign each group a key below-the-line role:</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Stage Manager – Coordinates the production.</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Lighting Technician – Controls lighting design and cues.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Sound Engineer – Manages sound effects and microphones.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Set Designer – Designs the stage setting.</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Costume &amp; Prop Crew – Prepares and maintains costumes/props.</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pPr fontAlgn="base"/>
            <a:r>
              <a:rPr lang="en-GB" sz="1200" kern="1200">
                <a:solidFill>
                  <a:schemeClr val="tx1"/>
                </a:solidFill>
                <a:effectLst/>
                <a:latin typeface="+mn-lt"/>
                <a:ea typeface="+mn-ea"/>
                <a:cs typeface="+mn-cs"/>
              </a:rPr>
              <a:t> </a:t>
            </a:r>
          </a:p>
          <a:p>
            <a:pPr fontAlgn="base"/>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7</a:t>
            </a:fld>
            <a:endParaRPr lang="en-US"/>
          </a:p>
        </p:txBody>
      </p:sp>
    </p:spTree>
    <p:extLst>
      <p:ext uri="{BB962C8B-B14F-4D97-AF65-F5344CB8AC3E}">
        <p14:creationId xmlns:p14="http://schemas.microsoft.com/office/powerpoint/2010/main" val="55164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use this space to annotate during presentation on interactive whiteboard or these sheets can be printed out (A3)</a:t>
            </a:r>
            <a:r>
              <a:rPr lang="en-GB" baseline="0"/>
              <a:t> to add notes to as part of paper-based presentation. </a:t>
            </a:r>
            <a:r>
              <a:rPr lang="en-GB"/>
              <a:t> </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8</a:t>
            </a:fld>
            <a:endParaRPr lang="en-US"/>
          </a:p>
        </p:txBody>
      </p:sp>
    </p:spTree>
    <p:extLst>
      <p:ext uri="{BB962C8B-B14F-4D97-AF65-F5344CB8AC3E}">
        <p14:creationId xmlns:p14="http://schemas.microsoft.com/office/powerpoint/2010/main" val="5719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can use this space to annotate during presentation on interactive whiteboard or these sheets can be printed out (A3)</a:t>
            </a:r>
            <a:r>
              <a:rPr lang="en-GB" baseline="0"/>
              <a:t> to add notes to as part of paper-based presentation. </a:t>
            </a:r>
            <a:r>
              <a:rPr lang="en-GB"/>
              <a:t> </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9</a:t>
            </a:fld>
            <a:endParaRPr lang="en-US"/>
          </a:p>
        </p:txBody>
      </p:sp>
    </p:spTree>
    <p:extLst>
      <p:ext uri="{BB962C8B-B14F-4D97-AF65-F5344CB8AC3E}">
        <p14:creationId xmlns:p14="http://schemas.microsoft.com/office/powerpoint/2010/main" val="257632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can use this space to annotate during presentation on interactive whiteboard or these sheets can be printed out (A3)</a:t>
            </a:r>
            <a:r>
              <a:rPr lang="en-GB" baseline="0"/>
              <a:t> to add notes to as part of paper-based presentation. </a:t>
            </a:r>
            <a:r>
              <a:rPr lang="en-GB"/>
              <a:t> </a:t>
            </a: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Each group researches their role (you can provide fact sheets).</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They create a short "day in the life" script explaining their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2F1E68B6-70F9-1741-AA7C-484697655DD4}" type="slidenum">
              <a:rPr lang="en-US" smtClean="0"/>
              <a:t>10</a:t>
            </a:fld>
            <a:endParaRPr lang="en-US"/>
          </a:p>
        </p:txBody>
      </p:sp>
    </p:spTree>
    <p:extLst>
      <p:ext uri="{BB962C8B-B14F-4D97-AF65-F5344CB8AC3E}">
        <p14:creationId xmlns:p14="http://schemas.microsoft.com/office/powerpoint/2010/main" val="41035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lank">
    <p:bg>
      <p:bgPr>
        <a:solidFill>
          <a:schemeClr val="accent3"/>
        </a:soli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CA983368-791D-BC47-4FCE-93DCABC7997B}"/>
              </a:ext>
            </a:extLst>
          </p:cNvPr>
          <p:cNvSpPr>
            <a:spLocks noGrp="1"/>
          </p:cNvSpPr>
          <p:nvPr>
            <p:ph type="title" hasCustomPrompt="1"/>
          </p:nvPr>
        </p:nvSpPr>
        <p:spPr>
          <a:xfrm>
            <a:off x="334108" y="1947741"/>
            <a:ext cx="4329967" cy="1961651"/>
          </a:xfrm>
          <a:prstGeom prst="rect">
            <a:avLst/>
          </a:prstGeom>
        </p:spPr>
        <p:txBody>
          <a:bodyPr/>
          <a:lstStyle>
            <a:lvl1pPr>
              <a:defRPr sz="4400" b="0" i="0">
                <a:solidFill>
                  <a:schemeClr val="bg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presentation title</a:t>
            </a:r>
            <a:endParaRPr lang="en-US"/>
          </a:p>
        </p:txBody>
      </p:sp>
      <p:sp>
        <p:nvSpPr>
          <p:cNvPr id="5" name="Text Placeholder 14">
            <a:extLst>
              <a:ext uri="{FF2B5EF4-FFF2-40B4-BE49-F238E27FC236}">
                <a16:creationId xmlns:a16="http://schemas.microsoft.com/office/drawing/2014/main" id="{CD7B4470-F057-577C-08F8-270EC8E7C979}"/>
              </a:ext>
            </a:extLst>
          </p:cNvPr>
          <p:cNvSpPr>
            <a:spLocks noGrp="1"/>
          </p:cNvSpPr>
          <p:nvPr>
            <p:ph type="body" sz="quarter" idx="10" hasCustomPrompt="1"/>
          </p:nvPr>
        </p:nvSpPr>
        <p:spPr>
          <a:xfrm>
            <a:off x="333418" y="4395789"/>
            <a:ext cx="4330657" cy="428004"/>
          </a:xfrm>
          <a:prstGeom prst="rect">
            <a:avLst/>
          </a:prstGeom>
        </p:spPr>
        <p:txBody>
          <a:bodyPr/>
          <a:lstStyle>
            <a:lvl1pPr marL="0" indent="0" algn="l">
              <a:lnSpc>
                <a:spcPct val="150000"/>
              </a:lnSpc>
              <a:buNone/>
              <a:defRPr b="0" i="0" baseline="30000">
                <a:solidFill>
                  <a:schemeClr val="bg1"/>
                </a:solidFill>
                <a:latin typeface="Inter" panose="02000503000000020004" pitchFamily="2" charset="0"/>
                <a:ea typeface="Inter" panose="02000503000000020004" pitchFamily="2" charset="0"/>
                <a:cs typeface="Arial" panose="020B0604020202020204" pitchFamily="34" charset="0"/>
              </a:defRPr>
            </a:lvl1pPr>
          </a:lstStyle>
          <a:p>
            <a:pPr lvl="0"/>
            <a:r>
              <a:rPr lang="en-GB"/>
              <a:t>Insert date or sub-title</a:t>
            </a:r>
            <a:endParaRPr lang="en-US"/>
          </a:p>
        </p:txBody>
      </p:sp>
    </p:spTree>
    <p:extLst>
      <p:ext uri="{BB962C8B-B14F-4D97-AF65-F5344CB8AC3E}">
        <p14:creationId xmlns:p14="http://schemas.microsoft.com/office/powerpoint/2010/main" val="127736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rgundy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40319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rgundy - Half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096000" y="1"/>
            <a:ext cx="6095999" cy="6857999"/>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637049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rgundy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301718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rgundy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367429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lac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52082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lac - Na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45E9695B-A816-3467-1D5D-7344C8D70FFC}"/>
              </a:ext>
            </a:extLst>
          </p:cNvPr>
          <p:cNvSpPr txBox="1">
            <a:spLocks/>
          </p:cNvSpPr>
          <p:nvPr userDrawn="1"/>
        </p:nvSpPr>
        <p:spPr>
          <a:xfrm>
            <a:off x="334107" y="2740221"/>
            <a:ext cx="11486417" cy="821585"/>
          </a:xfrm>
          <a:prstGeom prst="rect">
            <a:avLst/>
          </a:prstGeom>
        </p:spPr>
        <p:txBody>
          <a:bodyPr lIns="90000"/>
          <a:lstStyle>
            <a:lvl1pPr algn="l" defTabSz="914400" rtl="0" eaLnBrk="1" latinLnBrk="0" hangingPunct="1">
              <a:lnSpc>
                <a:spcPct val="90000"/>
              </a:lnSpc>
              <a:spcBef>
                <a:spcPct val="0"/>
              </a:spcBef>
              <a:buNone/>
              <a:defRPr sz="6000" b="0" i="0" kern="120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solidFill>
                  <a:srgbClr val="3E1A1C"/>
                </a:solidFill>
              </a:rPr>
              <a:t>Click to insert slide title</a:t>
            </a:r>
            <a:endParaRPr lang="en-US">
              <a:solidFill>
                <a:srgbClr val="3E1A1C"/>
              </a:solidFill>
            </a:endParaRPr>
          </a:p>
        </p:txBody>
      </p:sp>
      <p:sp>
        <p:nvSpPr>
          <p:cNvPr id="6" name="Text Placeholder 4">
            <a:extLst>
              <a:ext uri="{FF2B5EF4-FFF2-40B4-BE49-F238E27FC236}">
                <a16:creationId xmlns:a16="http://schemas.microsoft.com/office/drawing/2014/main" id="{7AB3040B-93A5-A700-C71F-D1A7E56A1499}"/>
              </a:ext>
            </a:extLst>
          </p:cNvPr>
          <p:cNvSpPr>
            <a:spLocks noGrp="1"/>
          </p:cNvSpPr>
          <p:nvPr>
            <p:ph type="body" sz="quarter" idx="10"/>
          </p:nvPr>
        </p:nvSpPr>
        <p:spPr>
          <a:xfrm>
            <a:off x="331198" y="4032659"/>
            <a:ext cx="5826125" cy="713513"/>
          </a:xfrm>
          <a:prstGeom prst="rect">
            <a:avLst/>
          </a:prstGeom>
        </p:spPr>
        <p:txBody>
          <a:bodyPr lIns="90000"/>
          <a:lstStyle>
            <a:lvl1pPr marL="0" indent="0">
              <a:buNone/>
              <a:defRPr sz="2000" b="1" i="0">
                <a:solidFill>
                  <a:srgbClr val="3E1A1C"/>
                </a:solidFill>
                <a:latin typeface="Inter SemiBold" panose="02000503000000020004" pitchFamily="2" charset="0"/>
                <a:ea typeface="Inter SemiBold" panose="02000503000000020004" pitchFamily="2" charset="0"/>
              </a:defRPr>
            </a:lvl1pPr>
            <a:lvl2pPr marL="457200" indent="0">
              <a:buNone/>
              <a:defRPr b="1" i="0">
                <a:solidFill>
                  <a:schemeClr val="bg1"/>
                </a:solidFill>
                <a:latin typeface="Inter SemiBold" panose="02000503000000020004" pitchFamily="2" charset="0"/>
                <a:ea typeface="Inter SemiBold" panose="02000503000000020004" pitchFamily="2" charset="0"/>
              </a:defRPr>
            </a:lvl2pPr>
            <a:lvl3pPr marL="914400" indent="0">
              <a:buNone/>
              <a:defRPr b="1" i="0">
                <a:solidFill>
                  <a:schemeClr val="bg1"/>
                </a:solidFill>
                <a:latin typeface="Inter SemiBold" panose="02000503000000020004" pitchFamily="2" charset="0"/>
                <a:ea typeface="Inter SemiBold" panose="02000503000000020004" pitchFamily="2" charset="0"/>
              </a:defRPr>
            </a:lvl3pPr>
            <a:lvl4pPr marL="1371600" indent="0">
              <a:buNone/>
              <a:defRPr b="1" i="0">
                <a:solidFill>
                  <a:schemeClr val="bg1"/>
                </a:solidFill>
                <a:latin typeface="Inter SemiBold" panose="02000503000000020004" pitchFamily="2" charset="0"/>
                <a:ea typeface="Inter SemiBold" panose="02000503000000020004" pitchFamily="2" charset="0"/>
              </a:defRPr>
            </a:lvl4pPr>
            <a:lvl5pPr marL="1828800" indent="0">
              <a:buNone/>
              <a:defRPr b="1" i="0">
                <a:solidFill>
                  <a:schemeClr val="bg1"/>
                </a:solidFill>
                <a:latin typeface="Inter SemiBold" panose="02000503000000020004" pitchFamily="2" charset="0"/>
                <a:ea typeface="Inter SemiBold" panose="02000503000000020004" pitchFamily="2" charset="0"/>
              </a:defRPr>
            </a:lvl5pPr>
          </a:lstStyle>
          <a:p>
            <a:pPr lvl="0"/>
            <a:r>
              <a:rPr lang="en-GB"/>
              <a:t>Click to edit Master text styles</a:t>
            </a:r>
          </a:p>
        </p:txBody>
      </p:sp>
    </p:spTree>
    <p:extLst>
      <p:ext uri="{BB962C8B-B14F-4D97-AF65-F5344CB8AC3E}">
        <p14:creationId xmlns:p14="http://schemas.microsoft.com/office/powerpoint/2010/main" val="288174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lac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497687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lac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6605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lac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076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lac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19621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Blank - White Text">
    <p:bg>
      <p:bgPr>
        <a:solidFill>
          <a:schemeClr val="accent3"/>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2F0F4649-74F2-0B6F-C33D-5D3646814BF7}"/>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4" name="Text Placeholder 14">
            <a:extLst>
              <a:ext uri="{FF2B5EF4-FFF2-40B4-BE49-F238E27FC236}">
                <a16:creationId xmlns:a16="http://schemas.microsoft.com/office/drawing/2014/main" id="{B1347F01-C180-C1E6-46F6-5FB68BA5E313}"/>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400963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lac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62889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lac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15001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lac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816191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087976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Na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9AAC5967-3932-87D1-FAC2-5F47055A9791}"/>
              </a:ext>
            </a:extLst>
          </p:cNvPr>
          <p:cNvSpPr>
            <a:spLocks noGrp="1"/>
          </p:cNvSpPr>
          <p:nvPr>
            <p:ph type="title" hasCustomPrompt="1"/>
          </p:nvPr>
        </p:nvSpPr>
        <p:spPr>
          <a:xfrm>
            <a:off x="334107" y="2740221"/>
            <a:ext cx="11486417" cy="821585"/>
          </a:xfrm>
          <a:prstGeom prst="rect">
            <a:avLst/>
          </a:prstGeom>
        </p:spPr>
        <p:txBody>
          <a:bodyPr lIns="90000"/>
          <a:lstStyle>
            <a:lvl1pPr>
              <a:defRPr sz="6000" b="0" i="0">
                <a:solidFill>
                  <a:srgbClr val="3E1A1C"/>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Text Placeholder 4">
            <a:extLst>
              <a:ext uri="{FF2B5EF4-FFF2-40B4-BE49-F238E27FC236}">
                <a16:creationId xmlns:a16="http://schemas.microsoft.com/office/drawing/2014/main" id="{203DFE83-F7FA-88A8-5798-55650192D2FA}"/>
              </a:ext>
            </a:extLst>
          </p:cNvPr>
          <p:cNvSpPr>
            <a:spLocks noGrp="1"/>
          </p:cNvSpPr>
          <p:nvPr>
            <p:ph type="body" sz="quarter" idx="10"/>
          </p:nvPr>
        </p:nvSpPr>
        <p:spPr>
          <a:xfrm>
            <a:off x="331198" y="4032659"/>
            <a:ext cx="5826125" cy="713513"/>
          </a:xfrm>
          <a:prstGeom prst="rect">
            <a:avLst/>
          </a:prstGeom>
        </p:spPr>
        <p:txBody>
          <a:bodyPr lIns="90000"/>
          <a:lstStyle>
            <a:lvl1pPr marL="0" indent="0">
              <a:buNone/>
              <a:defRPr sz="2000" b="1" i="0">
                <a:solidFill>
                  <a:srgbClr val="3E1A1C"/>
                </a:solidFill>
                <a:latin typeface="Inter SemiBold" panose="02000503000000020004" pitchFamily="2" charset="0"/>
                <a:ea typeface="Inter SemiBold" panose="02000503000000020004" pitchFamily="2" charset="0"/>
              </a:defRPr>
            </a:lvl1pPr>
            <a:lvl2pPr marL="457200" indent="0">
              <a:buNone/>
              <a:defRPr b="1" i="0">
                <a:solidFill>
                  <a:schemeClr val="bg1"/>
                </a:solidFill>
                <a:latin typeface="Inter SemiBold" panose="02000503000000020004" pitchFamily="2" charset="0"/>
                <a:ea typeface="Inter SemiBold" panose="02000503000000020004" pitchFamily="2" charset="0"/>
              </a:defRPr>
            </a:lvl2pPr>
            <a:lvl3pPr marL="914400" indent="0">
              <a:buNone/>
              <a:defRPr b="1" i="0">
                <a:solidFill>
                  <a:schemeClr val="bg1"/>
                </a:solidFill>
                <a:latin typeface="Inter SemiBold" panose="02000503000000020004" pitchFamily="2" charset="0"/>
                <a:ea typeface="Inter SemiBold" panose="02000503000000020004" pitchFamily="2" charset="0"/>
              </a:defRPr>
            </a:lvl3pPr>
            <a:lvl4pPr marL="1371600" indent="0">
              <a:buNone/>
              <a:defRPr b="1" i="0">
                <a:solidFill>
                  <a:schemeClr val="bg1"/>
                </a:solidFill>
                <a:latin typeface="Inter SemiBold" panose="02000503000000020004" pitchFamily="2" charset="0"/>
                <a:ea typeface="Inter SemiBold" panose="02000503000000020004" pitchFamily="2" charset="0"/>
              </a:defRPr>
            </a:lvl4pPr>
            <a:lvl5pPr marL="1828800" indent="0">
              <a:buNone/>
              <a:defRPr b="1" i="0">
                <a:solidFill>
                  <a:schemeClr val="bg1"/>
                </a:solidFill>
                <a:latin typeface="Inter SemiBold" panose="02000503000000020004" pitchFamily="2" charset="0"/>
                <a:ea typeface="Inter SemiBold" panose="02000503000000020004" pitchFamily="2" charset="0"/>
              </a:defRPr>
            </a:lvl5pPr>
          </a:lstStyle>
          <a:p>
            <a:pPr lvl="0"/>
            <a:r>
              <a:rPr lang="en-GB"/>
              <a:t>Click to edit Master text styles</a:t>
            </a:r>
          </a:p>
        </p:txBody>
      </p:sp>
    </p:spTree>
    <p:extLst>
      <p:ext uri="{BB962C8B-B14F-4D97-AF65-F5344CB8AC3E}">
        <p14:creationId xmlns:p14="http://schemas.microsoft.com/office/powerpoint/2010/main" val="3219846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49884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9341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7684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414443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04736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lank - Dark Text Right">
    <p:bg>
      <p:bgPr>
        <a:solidFill>
          <a:schemeClr val="accent3"/>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2F0F4649-74F2-0B6F-C33D-5D3646814BF7}"/>
              </a:ext>
            </a:extLst>
          </p:cNvPr>
          <p:cNvSpPr>
            <a:spLocks noGrp="1"/>
          </p:cNvSpPr>
          <p:nvPr>
            <p:ph type="title" hasCustomPrompt="1"/>
          </p:nvPr>
        </p:nvSpPr>
        <p:spPr>
          <a:xfrm>
            <a:off x="7716382"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4" name="Text Placeholder 14">
            <a:extLst>
              <a:ext uri="{FF2B5EF4-FFF2-40B4-BE49-F238E27FC236}">
                <a16:creationId xmlns:a16="http://schemas.microsoft.com/office/drawing/2014/main" id="{B1347F01-C180-C1E6-46F6-5FB68BA5E313}"/>
              </a:ext>
            </a:extLst>
          </p:cNvPr>
          <p:cNvSpPr>
            <a:spLocks noGrp="1"/>
          </p:cNvSpPr>
          <p:nvPr>
            <p:ph type="body" sz="quarter" idx="10"/>
          </p:nvPr>
        </p:nvSpPr>
        <p:spPr>
          <a:xfrm>
            <a:off x="7716382"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991885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53306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984987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479614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 Na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447013DF-0AB3-5ABC-605E-68D9CB966343}"/>
              </a:ext>
            </a:extLst>
          </p:cNvPr>
          <p:cNvSpPr>
            <a:spLocks noGrp="1"/>
          </p:cNvSpPr>
          <p:nvPr>
            <p:ph type="title" hasCustomPrompt="1"/>
          </p:nvPr>
        </p:nvSpPr>
        <p:spPr>
          <a:xfrm>
            <a:off x="334107" y="2740221"/>
            <a:ext cx="11486417" cy="821585"/>
          </a:xfrm>
          <a:prstGeom prst="rect">
            <a:avLst/>
          </a:prstGeom>
        </p:spPr>
        <p:txBody>
          <a:bodyPr lIns="90000"/>
          <a:lstStyle>
            <a:lvl1pPr>
              <a:defRPr sz="60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Text Placeholder 4">
            <a:extLst>
              <a:ext uri="{FF2B5EF4-FFF2-40B4-BE49-F238E27FC236}">
                <a16:creationId xmlns:a16="http://schemas.microsoft.com/office/drawing/2014/main" id="{B3AC1927-5E8B-B482-9381-201C461F044D}"/>
              </a:ext>
            </a:extLst>
          </p:cNvPr>
          <p:cNvSpPr>
            <a:spLocks noGrp="1"/>
          </p:cNvSpPr>
          <p:nvPr>
            <p:ph type="body" sz="quarter" idx="10"/>
          </p:nvPr>
        </p:nvSpPr>
        <p:spPr>
          <a:xfrm>
            <a:off x="331198" y="4032659"/>
            <a:ext cx="5826125" cy="713513"/>
          </a:xfrm>
          <a:prstGeom prst="rect">
            <a:avLst/>
          </a:prstGeom>
        </p:spPr>
        <p:txBody>
          <a:bodyPr lIns="90000"/>
          <a:lstStyle>
            <a:lvl1pPr marL="0" indent="0">
              <a:buNone/>
              <a:defRPr sz="2000" b="1" i="0">
                <a:solidFill>
                  <a:srgbClr val="3E1A1C"/>
                </a:solidFill>
                <a:latin typeface="Inter SemiBold" panose="02000503000000020004" pitchFamily="2" charset="0"/>
                <a:ea typeface="Inter SemiBold" panose="02000503000000020004" pitchFamily="2" charset="0"/>
              </a:defRPr>
            </a:lvl1pPr>
            <a:lvl2pPr marL="457200" indent="0">
              <a:buNone/>
              <a:defRPr b="1" i="0">
                <a:solidFill>
                  <a:schemeClr val="bg1"/>
                </a:solidFill>
                <a:latin typeface="Inter SemiBold" panose="02000503000000020004" pitchFamily="2" charset="0"/>
                <a:ea typeface="Inter SemiBold" panose="02000503000000020004" pitchFamily="2" charset="0"/>
              </a:defRPr>
            </a:lvl2pPr>
            <a:lvl3pPr marL="914400" indent="0">
              <a:buNone/>
              <a:defRPr b="1" i="0">
                <a:solidFill>
                  <a:schemeClr val="bg1"/>
                </a:solidFill>
                <a:latin typeface="Inter SemiBold" panose="02000503000000020004" pitchFamily="2" charset="0"/>
                <a:ea typeface="Inter SemiBold" panose="02000503000000020004" pitchFamily="2" charset="0"/>
              </a:defRPr>
            </a:lvl3pPr>
            <a:lvl4pPr marL="1371600" indent="0">
              <a:buNone/>
              <a:defRPr b="1" i="0">
                <a:solidFill>
                  <a:schemeClr val="bg1"/>
                </a:solidFill>
                <a:latin typeface="Inter SemiBold" panose="02000503000000020004" pitchFamily="2" charset="0"/>
                <a:ea typeface="Inter SemiBold" panose="02000503000000020004" pitchFamily="2" charset="0"/>
              </a:defRPr>
            </a:lvl4pPr>
            <a:lvl5pPr marL="1828800" indent="0">
              <a:buNone/>
              <a:defRPr b="1" i="0">
                <a:solidFill>
                  <a:schemeClr val="bg1"/>
                </a:solidFill>
                <a:latin typeface="Inter SemiBold" panose="02000503000000020004" pitchFamily="2" charset="0"/>
                <a:ea typeface="Inter SemiBold" panose="02000503000000020004" pitchFamily="2" charset="0"/>
              </a:defRPr>
            </a:lvl5pPr>
          </a:lstStyle>
          <a:p>
            <a:pPr lvl="0"/>
            <a:r>
              <a:rPr lang="en-GB"/>
              <a:t>Click to edit Master text styles</a:t>
            </a:r>
          </a:p>
        </p:txBody>
      </p:sp>
    </p:spTree>
    <p:extLst>
      <p:ext uri="{BB962C8B-B14F-4D97-AF65-F5344CB8AC3E}">
        <p14:creationId xmlns:p14="http://schemas.microsoft.com/office/powerpoint/2010/main" val="772407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701870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97672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01022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678908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659386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4148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rgundy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816498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275615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11005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 Na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C204732C-265A-94C8-25F3-EEC1F3CDC4B0}"/>
              </a:ext>
            </a:extLst>
          </p:cNvPr>
          <p:cNvSpPr>
            <a:spLocks noGrp="1"/>
          </p:cNvSpPr>
          <p:nvPr>
            <p:ph type="title" hasCustomPrompt="1"/>
          </p:nvPr>
        </p:nvSpPr>
        <p:spPr>
          <a:xfrm>
            <a:off x="334107" y="2740221"/>
            <a:ext cx="11486417" cy="821585"/>
          </a:xfrm>
          <a:prstGeom prst="rect">
            <a:avLst/>
          </a:prstGeom>
        </p:spPr>
        <p:txBody>
          <a:bodyPr lIns="90000"/>
          <a:lstStyle>
            <a:lvl1pPr>
              <a:defRPr sz="60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Text Placeholder 4">
            <a:extLst>
              <a:ext uri="{FF2B5EF4-FFF2-40B4-BE49-F238E27FC236}">
                <a16:creationId xmlns:a16="http://schemas.microsoft.com/office/drawing/2014/main" id="{44B98717-7CF9-3D5D-CB7F-339CA215F5BB}"/>
              </a:ext>
            </a:extLst>
          </p:cNvPr>
          <p:cNvSpPr>
            <a:spLocks noGrp="1"/>
          </p:cNvSpPr>
          <p:nvPr>
            <p:ph type="body" sz="quarter" idx="10"/>
          </p:nvPr>
        </p:nvSpPr>
        <p:spPr>
          <a:xfrm>
            <a:off x="331198" y="4032659"/>
            <a:ext cx="5826125" cy="713513"/>
          </a:xfrm>
          <a:prstGeom prst="rect">
            <a:avLst/>
          </a:prstGeom>
        </p:spPr>
        <p:txBody>
          <a:bodyPr lIns="90000"/>
          <a:lstStyle>
            <a:lvl1pPr marL="0" indent="0">
              <a:buNone/>
              <a:defRPr sz="2000" b="1" i="0">
                <a:solidFill>
                  <a:srgbClr val="3E1A1C"/>
                </a:solidFill>
                <a:latin typeface="Inter SemiBold" panose="02000503000000020004" pitchFamily="2" charset="0"/>
                <a:ea typeface="Inter SemiBold" panose="02000503000000020004" pitchFamily="2" charset="0"/>
              </a:defRPr>
            </a:lvl1pPr>
            <a:lvl2pPr marL="457200" indent="0">
              <a:buNone/>
              <a:defRPr b="1" i="0">
                <a:solidFill>
                  <a:schemeClr val="bg1"/>
                </a:solidFill>
                <a:latin typeface="Inter SemiBold" panose="02000503000000020004" pitchFamily="2" charset="0"/>
                <a:ea typeface="Inter SemiBold" panose="02000503000000020004" pitchFamily="2" charset="0"/>
              </a:defRPr>
            </a:lvl2pPr>
            <a:lvl3pPr marL="914400" indent="0">
              <a:buNone/>
              <a:defRPr b="1" i="0">
                <a:solidFill>
                  <a:schemeClr val="bg1"/>
                </a:solidFill>
                <a:latin typeface="Inter SemiBold" panose="02000503000000020004" pitchFamily="2" charset="0"/>
                <a:ea typeface="Inter SemiBold" panose="02000503000000020004" pitchFamily="2" charset="0"/>
              </a:defRPr>
            </a:lvl3pPr>
            <a:lvl4pPr marL="1371600" indent="0">
              <a:buNone/>
              <a:defRPr b="1" i="0">
                <a:solidFill>
                  <a:schemeClr val="bg1"/>
                </a:solidFill>
                <a:latin typeface="Inter SemiBold" panose="02000503000000020004" pitchFamily="2" charset="0"/>
                <a:ea typeface="Inter SemiBold" panose="02000503000000020004" pitchFamily="2" charset="0"/>
              </a:defRPr>
            </a:lvl4pPr>
            <a:lvl5pPr marL="1828800" indent="0">
              <a:buNone/>
              <a:defRPr b="1" i="0">
                <a:solidFill>
                  <a:schemeClr val="bg1"/>
                </a:solidFill>
                <a:latin typeface="Inter SemiBold" panose="02000503000000020004" pitchFamily="2" charset="0"/>
                <a:ea typeface="Inter SemiBold" panose="02000503000000020004" pitchFamily="2" charset="0"/>
              </a:defRPr>
            </a:lvl5pPr>
          </a:lstStyle>
          <a:p>
            <a:pPr lvl="0"/>
            <a:r>
              <a:rPr lang="en-GB"/>
              <a:t>Click to edit Master text styles</a:t>
            </a:r>
          </a:p>
        </p:txBody>
      </p:sp>
    </p:spTree>
    <p:extLst>
      <p:ext uri="{BB962C8B-B14F-4D97-AF65-F5344CB8AC3E}">
        <p14:creationId xmlns:p14="http://schemas.microsoft.com/office/powerpoint/2010/main" val="2010328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3042721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0781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54543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3378072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972708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hite - Half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095999" y="0"/>
            <a:ext cx="6096001" cy="6857999"/>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905682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4324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rgundy - Na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EC133333-399C-C05D-CC91-93E6930645CE}"/>
              </a:ext>
            </a:extLst>
          </p:cNvPr>
          <p:cNvSpPr>
            <a:spLocks noGrp="1"/>
          </p:cNvSpPr>
          <p:nvPr>
            <p:ph type="title" hasCustomPrompt="1"/>
          </p:nvPr>
        </p:nvSpPr>
        <p:spPr>
          <a:xfrm>
            <a:off x="334107" y="2740221"/>
            <a:ext cx="11486417" cy="821585"/>
          </a:xfrm>
          <a:prstGeom prst="rect">
            <a:avLst/>
          </a:prstGeom>
        </p:spPr>
        <p:txBody>
          <a:bodyPr lIns="90000"/>
          <a:lstStyle>
            <a:lvl1pPr>
              <a:defRPr sz="60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Text Placeholder 4">
            <a:extLst>
              <a:ext uri="{FF2B5EF4-FFF2-40B4-BE49-F238E27FC236}">
                <a16:creationId xmlns:a16="http://schemas.microsoft.com/office/drawing/2014/main" id="{C803DDF7-D5E7-0693-0023-C971E99CE738}"/>
              </a:ext>
            </a:extLst>
          </p:cNvPr>
          <p:cNvSpPr>
            <a:spLocks noGrp="1"/>
          </p:cNvSpPr>
          <p:nvPr>
            <p:ph type="body" sz="quarter" idx="10"/>
          </p:nvPr>
        </p:nvSpPr>
        <p:spPr>
          <a:xfrm>
            <a:off x="331198" y="4032659"/>
            <a:ext cx="5826125" cy="713513"/>
          </a:xfrm>
          <a:prstGeom prst="rect">
            <a:avLst/>
          </a:prstGeom>
        </p:spPr>
        <p:txBody>
          <a:bodyPr lIns="90000"/>
          <a:lstStyle>
            <a:lvl1pPr marL="0" indent="0">
              <a:buNone/>
              <a:defRPr sz="2000" b="1" i="0">
                <a:solidFill>
                  <a:schemeClr val="bg1"/>
                </a:solidFill>
                <a:latin typeface="Inter SemiBold" panose="02000503000000020004" pitchFamily="2" charset="0"/>
                <a:ea typeface="Inter SemiBold" panose="02000503000000020004" pitchFamily="2" charset="0"/>
              </a:defRPr>
            </a:lvl1pPr>
            <a:lvl2pPr marL="457200" indent="0">
              <a:buNone/>
              <a:defRPr b="1" i="0">
                <a:solidFill>
                  <a:schemeClr val="bg1"/>
                </a:solidFill>
                <a:latin typeface="Inter SemiBold" panose="02000503000000020004" pitchFamily="2" charset="0"/>
                <a:ea typeface="Inter SemiBold" panose="02000503000000020004" pitchFamily="2" charset="0"/>
              </a:defRPr>
            </a:lvl2pPr>
            <a:lvl3pPr marL="914400" indent="0">
              <a:buNone/>
              <a:defRPr b="1" i="0">
                <a:solidFill>
                  <a:schemeClr val="bg1"/>
                </a:solidFill>
                <a:latin typeface="Inter SemiBold" panose="02000503000000020004" pitchFamily="2" charset="0"/>
                <a:ea typeface="Inter SemiBold" panose="02000503000000020004" pitchFamily="2" charset="0"/>
              </a:defRPr>
            </a:lvl3pPr>
            <a:lvl4pPr marL="1371600" indent="0">
              <a:buNone/>
              <a:defRPr b="1" i="0">
                <a:solidFill>
                  <a:schemeClr val="bg1"/>
                </a:solidFill>
                <a:latin typeface="Inter SemiBold" panose="02000503000000020004" pitchFamily="2" charset="0"/>
                <a:ea typeface="Inter SemiBold" panose="02000503000000020004" pitchFamily="2" charset="0"/>
              </a:defRPr>
            </a:lvl4pPr>
            <a:lvl5pPr marL="1828800" indent="0">
              <a:buNone/>
              <a:defRPr b="1" i="0">
                <a:solidFill>
                  <a:schemeClr val="bg1"/>
                </a:solidFill>
                <a:latin typeface="Inter SemiBold" panose="02000503000000020004" pitchFamily="2" charset="0"/>
                <a:ea typeface="Inter SemiBold" panose="02000503000000020004" pitchFamily="2" charset="0"/>
              </a:defRPr>
            </a:lvl5pPr>
          </a:lstStyle>
          <a:p>
            <a:pPr lvl="0"/>
            <a:r>
              <a:rPr lang="en-GB"/>
              <a:t>Click to edit Master text styles</a:t>
            </a:r>
          </a:p>
        </p:txBody>
      </p:sp>
    </p:spTree>
    <p:extLst>
      <p:ext uri="{BB962C8B-B14F-4D97-AF65-F5344CB8AC3E}">
        <p14:creationId xmlns:p14="http://schemas.microsoft.com/office/powerpoint/2010/main" val="2048145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4150331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13DFD72A-8F3F-0894-6A6B-C44DB8C0C1A3}"/>
              </a:ext>
            </a:extLst>
          </p:cNvPr>
          <p:cNvSpPr>
            <a:spLocks noGrp="1"/>
          </p:cNvSpPr>
          <p:nvPr>
            <p:ph type="title" hasCustomPrompt="1"/>
          </p:nvPr>
        </p:nvSpPr>
        <p:spPr>
          <a:xfrm>
            <a:off x="334108" y="2572795"/>
            <a:ext cx="10515600"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Thank you</a:t>
            </a:r>
            <a:endParaRPr lang="en-US"/>
          </a:p>
        </p:txBody>
      </p:sp>
      <p:sp>
        <p:nvSpPr>
          <p:cNvPr id="3" name="TextBox 2">
            <a:extLst>
              <a:ext uri="{FF2B5EF4-FFF2-40B4-BE49-F238E27FC236}">
                <a16:creationId xmlns:a16="http://schemas.microsoft.com/office/drawing/2014/main" id="{1655E2D0-8BC2-894A-6BA1-591F5BF4DC60}"/>
              </a:ext>
            </a:extLst>
          </p:cNvPr>
          <p:cNvSpPr txBox="1"/>
          <p:nvPr userDrawn="1"/>
        </p:nvSpPr>
        <p:spPr>
          <a:xfrm>
            <a:off x="333375" y="3859295"/>
            <a:ext cx="5351808" cy="1815882"/>
          </a:xfrm>
          <a:prstGeom prst="rect">
            <a:avLst/>
          </a:prstGeom>
          <a:noFill/>
        </p:spPr>
        <p:txBody>
          <a:bodyPr wrap="square" rtlCol="0">
            <a:spAutoFit/>
          </a:bodyPr>
          <a:lstStyle/>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Teesside Airport Business Suite</a:t>
            </a: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Teesside International Airport</a:t>
            </a: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Darlington DL2 1NJ</a:t>
            </a:r>
          </a:p>
          <a:p>
            <a:pPr lvl="0"/>
            <a:endParaRPr lang="en-GB" sz="1400" b="0" i="0">
              <a:solidFill>
                <a:schemeClr val="bg1"/>
              </a:solidFill>
              <a:latin typeface="Inter" panose="02000503000000020004" pitchFamily="2" charset="0"/>
              <a:ea typeface="Inter" panose="02000503000000020004" pitchFamily="2" charset="0"/>
              <a:cs typeface="Arial" panose="020B0604020202020204" pitchFamily="34" charset="0"/>
            </a:endParaRP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01325 792 600</a:t>
            </a: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www.teesvalley-ca.gov.uk</a:t>
            </a:r>
          </a:p>
          <a:p>
            <a:pPr lvl="0"/>
            <a:endParaRPr lang="en-GB" sz="1400" b="0" i="0">
              <a:solidFill>
                <a:schemeClr val="bg1"/>
              </a:solidFill>
              <a:latin typeface="Inter" panose="02000503000000020004" pitchFamily="2" charset="0"/>
              <a:ea typeface="Inter" panose="02000503000000020004" pitchFamily="2" charset="0"/>
              <a:cs typeface="Arial" panose="020B0604020202020204" pitchFamily="34" charset="0"/>
            </a:endParaRP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Follow us </a:t>
            </a:r>
            <a:r>
              <a:rPr lang="en-GB" sz="1400" b="0" i="0">
                <a:solidFill>
                  <a:schemeClr val="accent1"/>
                </a:solidFill>
                <a:latin typeface="Inter" panose="02000503000000020004" pitchFamily="2" charset="0"/>
                <a:ea typeface="Inter" panose="02000503000000020004" pitchFamily="2" charset="0"/>
                <a:cs typeface="Arial" panose="020B0604020202020204" pitchFamily="34" charset="0"/>
              </a:rPr>
              <a:t>@TeesValleyCA</a:t>
            </a:r>
          </a:p>
        </p:txBody>
      </p:sp>
    </p:spTree>
    <p:extLst>
      <p:ext uri="{BB962C8B-B14F-4D97-AF65-F5344CB8AC3E}">
        <p14:creationId xmlns:p14="http://schemas.microsoft.com/office/powerpoint/2010/main" val="42807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rgundy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5881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rgundy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391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rgundy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572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rgundy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Light" panose="02000503000000020004" pitchFamily="2" charset="0"/>
                <a:ea typeface="Inter Light"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163257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34371"/>
      </p:ext>
    </p:extLst>
  </p:cSld>
  <p:clrMap bg1="lt1" tx1="dk1" bg2="lt2" tx2="dk2" accent1="accent1" accent2="accent2" accent3="accent3" accent4="accent4" accent5="accent5" accent6="accent6" hlink="hlink" folHlink="folHlink"/>
  <p:sldLayoutIdLst>
    <p:sldLayoutId id="2147483661" r:id="rId1"/>
    <p:sldLayoutId id="2147483705" r:id="rId2"/>
    <p:sldLayoutId id="2147483706" r:id="rId3"/>
    <p:sldLayoutId id="2147483663" r:id="rId4"/>
    <p:sldLayoutId id="2147483707" r:id="rId5"/>
    <p:sldLayoutId id="2147483649" r:id="rId6"/>
    <p:sldLayoutId id="2147483664" r:id="rId7"/>
    <p:sldLayoutId id="2147483665" r:id="rId8"/>
    <p:sldLayoutId id="2147483666" r:id="rId9"/>
    <p:sldLayoutId id="2147483667" r:id="rId10"/>
    <p:sldLayoutId id="2147483703" r:id="rId11"/>
    <p:sldLayoutId id="2147483668" r:id="rId12"/>
    <p:sldLayoutId id="2147483669" r:id="rId13"/>
    <p:sldLayoutId id="2147483670" r:id="rId14"/>
    <p:sldLayoutId id="2147483708"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709"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710"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711" r:id="rId42"/>
    <p:sldLayoutId id="2147483695" r:id="rId43"/>
    <p:sldLayoutId id="2147483696" r:id="rId44"/>
    <p:sldLayoutId id="2147483697" r:id="rId45"/>
    <p:sldLayoutId id="2147483698" r:id="rId46"/>
    <p:sldLayoutId id="2147483699" r:id="rId47"/>
    <p:sldLayoutId id="2147483704" r:id="rId48"/>
    <p:sldLayoutId id="2147483700" r:id="rId49"/>
    <p:sldLayoutId id="2147483701" r:id="rId50"/>
    <p:sldLayoutId id="2147483662" r:id="rId5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hyperlink" Target="https://www.darlingtonhippodrome.co.uk/about-us/take-part/schools/resources-for-schools/tour-of-darlington-hippodrome/" TargetMode="External"/><Relationship Id="rId2" Type="http://schemas.openxmlformats.org/officeDocument/2006/relationships/hyperlink" Target="https://www.dropbox.com/scl/fi/gp2j21y8u6e61r6juzd48/Creative-Chris-Hippodrome.mp4?rlkey=dgxpyowmznrn3hcu0y88h5ggf&amp;e=1&amp;st=y04a2g28&amp;dl=0" TargetMode="Externa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nqMTQ1vTq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9.em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ge with a stage and a crowd of people&#10;&#10;AI-generated content may be incorrect.">
            <a:extLst>
              <a:ext uri="{FF2B5EF4-FFF2-40B4-BE49-F238E27FC236}">
                <a16:creationId xmlns:a16="http://schemas.microsoft.com/office/drawing/2014/main" id="{3762B256-DFF6-9B4F-134B-30C1BB89339B}"/>
              </a:ext>
            </a:extLst>
          </p:cNvPr>
          <p:cNvPicPr>
            <a:picLocks noChangeAspect="1"/>
          </p:cNvPicPr>
          <p:nvPr/>
        </p:nvPicPr>
        <p:blipFill>
          <a:blip r:embed="rId2"/>
          <a:srcRect r="15437"/>
          <a:stretch>
            <a:fillRect/>
          </a:stretch>
        </p:blipFill>
        <p:spPr>
          <a:xfrm>
            <a:off x="3494814" y="16565"/>
            <a:ext cx="8675415" cy="6841435"/>
          </a:xfrm>
          <a:prstGeom prst="rect">
            <a:avLst/>
          </a:prstGeom>
        </p:spPr>
      </p:pic>
      <p:pic>
        <p:nvPicPr>
          <p:cNvPr id="5" name="Picture 4">
            <a:extLst>
              <a:ext uri="{FF2B5EF4-FFF2-40B4-BE49-F238E27FC236}">
                <a16:creationId xmlns:a16="http://schemas.microsoft.com/office/drawing/2014/main" id="{240BB6E0-3E2D-07EC-E422-648628C03375}"/>
              </a:ext>
            </a:extLst>
          </p:cNvPr>
          <p:cNvPicPr>
            <a:picLocks noChangeAspect="1"/>
          </p:cNvPicPr>
          <p:nvPr/>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67ADC7E-BE84-501D-45C6-77B74A8CB01F}"/>
              </a:ext>
            </a:extLst>
          </p:cNvPr>
          <p:cNvSpPr>
            <a:spLocks noGrp="1"/>
          </p:cNvSpPr>
          <p:nvPr>
            <p:ph type="title"/>
          </p:nvPr>
        </p:nvSpPr>
        <p:spPr>
          <a:xfrm>
            <a:off x="333375" y="1643062"/>
            <a:ext cx="4695826" cy="1962150"/>
          </a:xfrm>
        </p:spPr>
        <p:txBody>
          <a:bodyPr/>
          <a:lstStyle/>
          <a:p>
            <a:r>
              <a:rPr lang="en-GB"/>
              <a:t>Careers in Theatre</a:t>
            </a:r>
            <a:br>
              <a:rPr lang="en-GB"/>
            </a:br>
            <a:r>
              <a:rPr lang="en-GB"/>
              <a:t>Darlington Hippodrome</a:t>
            </a:r>
            <a:br>
              <a:rPr lang="en-GB"/>
            </a:br>
            <a:br>
              <a:rPr lang="en-GB"/>
            </a:br>
            <a:endParaRPr lang="en-US"/>
          </a:p>
        </p:txBody>
      </p:sp>
      <p:sp>
        <p:nvSpPr>
          <p:cNvPr id="3" name="Text Placeholder 2">
            <a:extLst>
              <a:ext uri="{FF2B5EF4-FFF2-40B4-BE49-F238E27FC236}">
                <a16:creationId xmlns:a16="http://schemas.microsoft.com/office/drawing/2014/main" id="{4B47A4B3-9551-490C-76B1-FD3761C20785}"/>
              </a:ext>
            </a:extLst>
          </p:cNvPr>
          <p:cNvSpPr>
            <a:spLocks noGrp="1"/>
          </p:cNvSpPr>
          <p:nvPr>
            <p:ph type="body" sz="quarter" idx="10"/>
          </p:nvPr>
        </p:nvSpPr>
        <p:spPr>
          <a:xfrm>
            <a:off x="333418" y="4395789"/>
            <a:ext cx="4330657" cy="428004"/>
          </a:xfrm>
        </p:spPr>
        <p:txBody>
          <a:bodyPr/>
          <a:lstStyle/>
          <a:p>
            <a:pPr>
              <a:lnSpc>
                <a:spcPct val="100000"/>
              </a:lnSpc>
            </a:pPr>
            <a:r>
              <a:rPr lang="en-GB"/>
              <a:t>Understanding the roles of below-the-line staff in theatre production.</a:t>
            </a:r>
            <a:endParaRPr lang="en-US"/>
          </a:p>
        </p:txBody>
      </p:sp>
      <p:pic>
        <p:nvPicPr>
          <p:cNvPr id="4" name="Picture 3" descr="Hippodrome Logo">
            <a:extLst>
              <a:ext uri="{FF2B5EF4-FFF2-40B4-BE49-F238E27FC236}">
                <a16:creationId xmlns:a16="http://schemas.microsoft.com/office/drawing/2014/main" id="{B3C8F837-FA90-83B1-FDB3-637D0FBAF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5560919"/>
            <a:ext cx="634482" cy="783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9EDD75-CB88-ABEA-41E1-E856679D41B6}"/>
              </a:ext>
            </a:extLst>
          </p:cNvPr>
          <p:cNvPicPr>
            <a:picLocks noChangeAspect="1"/>
          </p:cNvPicPr>
          <p:nvPr/>
        </p:nvPicPr>
        <p:blipFill>
          <a:blip r:embed="rId5"/>
          <a:stretch>
            <a:fillRect/>
          </a:stretch>
        </p:blipFill>
        <p:spPr>
          <a:xfrm>
            <a:off x="1345371" y="5552367"/>
            <a:ext cx="1702311" cy="783772"/>
          </a:xfrm>
          <a:prstGeom prst="rect">
            <a:avLst/>
          </a:prstGeom>
        </p:spPr>
      </p:pic>
      <p:pic>
        <p:nvPicPr>
          <p:cNvPr id="9" name="Picture 8" descr="A black and white logo with white text&#10;&#10;AI-generated content may be incorrect.">
            <a:extLst>
              <a:ext uri="{FF2B5EF4-FFF2-40B4-BE49-F238E27FC236}">
                <a16:creationId xmlns:a16="http://schemas.microsoft.com/office/drawing/2014/main" id="{AAB53ABC-201C-153A-4A3E-02CB53E7F4A8}"/>
              </a:ext>
            </a:extLst>
          </p:cNvPr>
          <p:cNvPicPr>
            <a:picLocks noChangeAspect="1"/>
          </p:cNvPicPr>
          <p:nvPr/>
        </p:nvPicPr>
        <p:blipFill>
          <a:blip r:embed="rId6"/>
          <a:stretch>
            <a:fillRect/>
          </a:stretch>
        </p:blipFill>
        <p:spPr>
          <a:xfrm>
            <a:off x="3295923" y="5535234"/>
            <a:ext cx="1248319" cy="809457"/>
          </a:xfrm>
          <a:prstGeom prst="rect">
            <a:avLst/>
          </a:prstGeom>
        </p:spPr>
      </p:pic>
    </p:spTree>
    <p:extLst>
      <p:ext uri="{BB962C8B-B14F-4D97-AF65-F5344CB8AC3E}">
        <p14:creationId xmlns:p14="http://schemas.microsoft.com/office/powerpoint/2010/main" val="1901457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p:txBody>
          <a:bodyPr/>
          <a:lstStyle/>
          <a:p>
            <a:r>
              <a:rPr lang="en-GB"/>
              <a:t>Sound Engineer – </a:t>
            </a:r>
            <a:br>
              <a:rPr lang="en-GB"/>
            </a:br>
            <a:r>
              <a:rPr lang="en-GB"/>
              <a:t>Manages sound effects and microphones.</a:t>
            </a:r>
            <a:endParaRPr lang="en-US"/>
          </a:p>
        </p:txBody>
      </p:sp>
      <p:pic>
        <p:nvPicPr>
          <p:cNvPr id="3" name="Picture 2"/>
          <p:cNvPicPr>
            <a:picLocks noChangeAspect="1"/>
          </p:cNvPicPr>
          <p:nvPr/>
        </p:nvPicPr>
        <p:blipFill>
          <a:blip r:embed="rId3"/>
          <a:stretch>
            <a:fillRect/>
          </a:stretch>
        </p:blipFill>
        <p:spPr>
          <a:xfrm rot="583070">
            <a:off x="4517313" y="2284245"/>
            <a:ext cx="4924425" cy="3638550"/>
          </a:xfrm>
          <a:prstGeom prst="rect">
            <a:avLst/>
          </a:prstGeom>
        </p:spPr>
      </p:pic>
      <p:pic>
        <p:nvPicPr>
          <p:cNvPr id="4" name="Picture 3" descr="Hippodrome Logo">
            <a:extLst>
              <a:ext uri="{FF2B5EF4-FFF2-40B4-BE49-F238E27FC236}">
                <a16:creationId xmlns:a16="http://schemas.microsoft.com/office/drawing/2014/main" id="{25E8F8BD-4BC6-33C4-111B-C1AB8E21A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61D3DF-6C28-72E2-74FF-7316024EF240}"/>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112385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p:txBody>
          <a:bodyPr/>
          <a:lstStyle/>
          <a:p>
            <a:r>
              <a:rPr lang="en-GB"/>
              <a:t>Set Designer – </a:t>
            </a:r>
            <a:br>
              <a:rPr lang="en-GB"/>
            </a:br>
            <a:r>
              <a:rPr lang="en-GB"/>
              <a:t>Designs the stage setting.</a:t>
            </a:r>
            <a:endParaRPr lang="en-US"/>
          </a:p>
        </p:txBody>
      </p:sp>
      <p:pic>
        <p:nvPicPr>
          <p:cNvPr id="3" name="Picture 2"/>
          <p:cNvPicPr>
            <a:picLocks noChangeAspect="1"/>
          </p:cNvPicPr>
          <p:nvPr/>
        </p:nvPicPr>
        <p:blipFill>
          <a:blip r:embed="rId3"/>
          <a:stretch>
            <a:fillRect/>
          </a:stretch>
        </p:blipFill>
        <p:spPr>
          <a:xfrm rot="21214896" flipH="1">
            <a:off x="3739263" y="1700151"/>
            <a:ext cx="4995238" cy="3671021"/>
          </a:xfrm>
          <a:prstGeom prst="rect">
            <a:avLst/>
          </a:prstGeom>
        </p:spPr>
      </p:pic>
      <p:pic>
        <p:nvPicPr>
          <p:cNvPr id="4" name="Picture 3" descr="Hippodrome Logo">
            <a:extLst>
              <a:ext uri="{FF2B5EF4-FFF2-40B4-BE49-F238E27FC236}">
                <a16:creationId xmlns:a16="http://schemas.microsoft.com/office/drawing/2014/main" id="{A99229DC-B731-0A15-9B9D-E5CF93FEB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5D51C3-B37A-ABCA-F078-51CCCFBACB4B}"/>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0648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p:txBody>
          <a:bodyPr/>
          <a:lstStyle/>
          <a:p>
            <a:r>
              <a:rPr lang="en-GB"/>
              <a:t>Costume &amp; Prop Crew – </a:t>
            </a:r>
            <a:br>
              <a:rPr lang="en-GB"/>
            </a:br>
            <a:r>
              <a:rPr lang="en-GB"/>
              <a:t>Prepares and maintains costumes/props.</a:t>
            </a:r>
            <a:br>
              <a:rPr lang="en-GB"/>
            </a:br>
            <a:endParaRPr lang="en-US"/>
          </a:p>
        </p:txBody>
      </p:sp>
      <p:pic>
        <p:nvPicPr>
          <p:cNvPr id="3" name="Picture 2"/>
          <p:cNvPicPr>
            <a:picLocks noChangeAspect="1"/>
          </p:cNvPicPr>
          <p:nvPr/>
        </p:nvPicPr>
        <p:blipFill>
          <a:blip r:embed="rId3"/>
          <a:stretch>
            <a:fillRect/>
          </a:stretch>
        </p:blipFill>
        <p:spPr>
          <a:xfrm rot="748483">
            <a:off x="4842549" y="2294908"/>
            <a:ext cx="5526699" cy="3851303"/>
          </a:xfrm>
          <a:prstGeom prst="rect">
            <a:avLst/>
          </a:prstGeom>
        </p:spPr>
      </p:pic>
      <p:pic>
        <p:nvPicPr>
          <p:cNvPr id="4" name="Picture 3" descr="Hippodrome Logo">
            <a:extLst>
              <a:ext uri="{FF2B5EF4-FFF2-40B4-BE49-F238E27FC236}">
                <a16:creationId xmlns:a16="http://schemas.microsoft.com/office/drawing/2014/main" id="{180123EE-E275-ECA9-1F6E-1D92247CE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44584C-F76D-131F-F0E6-9CB2AA30D071}"/>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13251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a:xfrm>
            <a:off x="334107" y="423741"/>
            <a:ext cx="11486417" cy="572721"/>
          </a:xfrm>
        </p:spPr>
        <p:txBody>
          <a:bodyPr/>
          <a:lstStyle/>
          <a:p>
            <a:r>
              <a:rPr lang="en-GB"/>
              <a:t>Practical Task (15 minutes)</a:t>
            </a:r>
            <a:br>
              <a:rPr lang="en-GB"/>
            </a:br>
            <a:endParaRPr lang="en-US"/>
          </a:p>
        </p:txBody>
      </p:sp>
      <p:sp>
        <p:nvSpPr>
          <p:cNvPr id="3" name="Content Placeholder 2">
            <a:extLst>
              <a:ext uri="{FF2B5EF4-FFF2-40B4-BE49-F238E27FC236}">
                <a16:creationId xmlns:a16="http://schemas.microsoft.com/office/drawing/2014/main" id="{D7D2D993-B8AC-D404-74A2-A337E814D14D}"/>
              </a:ext>
            </a:extLst>
          </p:cNvPr>
          <p:cNvSpPr>
            <a:spLocks noGrp="1"/>
          </p:cNvSpPr>
          <p:nvPr>
            <p:ph sz="half" idx="2"/>
          </p:nvPr>
        </p:nvSpPr>
        <p:spPr>
          <a:xfrm>
            <a:off x="334108" y="1276425"/>
            <a:ext cx="5595866" cy="4607281"/>
          </a:xfrm>
        </p:spPr>
        <p:txBody>
          <a:bodyPr>
            <a:normAutofit/>
          </a:bodyPr>
          <a:lstStyle/>
          <a:p>
            <a:pPr marL="0" indent="0">
              <a:buNone/>
            </a:pPr>
            <a:r>
              <a:rPr lang="en-GB" b="1"/>
              <a:t>Set up a small mock stage area with a script extract.</a:t>
            </a:r>
          </a:p>
          <a:p>
            <a:pPr marL="0" indent="0">
              <a:buNone/>
            </a:pPr>
            <a:r>
              <a:rPr lang="en-GB" b="1"/>
              <a:t>Each group must "perform" their backstage role:</a:t>
            </a:r>
            <a:endParaRPr lang="en-GB"/>
          </a:p>
          <a:p>
            <a:r>
              <a:rPr lang="en-GB"/>
              <a:t>Lighting group adjusts a basic light cue.</a:t>
            </a:r>
          </a:p>
          <a:p>
            <a:r>
              <a:rPr lang="en-GB"/>
              <a:t>Sound team plays/mimes sound effects.</a:t>
            </a:r>
          </a:p>
          <a:p>
            <a:r>
              <a:rPr lang="en-GB"/>
              <a:t>Stage management team coordinates the scene.</a:t>
            </a:r>
          </a:p>
          <a:p>
            <a:r>
              <a:rPr lang="en-GB"/>
              <a:t>Set/costume team prepares a quick scene change.</a:t>
            </a:r>
          </a:p>
          <a:p>
            <a:endParaRPr lang="en-US"/>
          </a:p>
        </p:txBody>
      </p:sp>
      <p:pic>
        <p:nvPicPr>
          <p:cNvPr id="5" name="Content Placeholder 4"/>
          <p:cNvPicPr>
            <a:picLocks noGrp="1" noChangeAspect="1"/>
          </p:cNvPicPr>
          <p:nvPr>
            <p:ph sz="quarter" idx="4"/>
          </p:nvPr>
        </p:nvPicPr>
        <p:blipFill>
          <a:blip r:embed="rId3"/>
          <a:stretch>
            <a:fillRect/>
          </a:stretch>
        </p:blipFill>
        <p:spPr>
          <a:xfrm>
            <a:off x="6183313" y="2210666"/>
            <a:ext cx="5637212" cy="2738292"/>
          </a:xfrm>
        </p:spPr>
      </p:pic>
      <p:pic>
        <p:nvPicPr>
          <p:cNvPr id="4" name="Picture 3" descr="Hippodrome Logo">
            <a:extLst>
              <a:ext uri="{FF2B5EF4-FFF2-40B4-BE49-F238E27FC236}">
                <a16:creationId xmlns:a16="http://schemas.microsoft.com/office/drawing/2014/main" id="{18890B16-575B-7080-CDFE-F6F43E7E7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F67196-B6CD-91FE-AF82-F263AB4C7911}"/>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53155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7" y="423741"/>
            <a:ext cx="11486417" cy="572721"/>
          </a:xfrm>
        </p:spPr>
        <p:txBody>
          <a:bodyPr/>
          <a:lstStyle/>
          <a:p>
            <a:r>
              <a:rPr lang="en-GB"/>
              <a:t>Plenary (20 minutes) – Reflection &amp; Q&amp;A</a:t>
            </a:r>
            <a:br>
              <a:rPr lang="en-GB"/>
            </a:br>
            <a:endParaRPr lang="en-GB"/>
          </a:p>
        </p:txBody>
      </p:sp>
      <p:sp>
        <p:nvSpPr>
          <p:cNvPr id="3" name="Content Placeholder 2"/>
          <p:cNvSpPr>
            <a:spLocks noGrp="1"/>
          </p:cNvSpPr>
          <p:nvPr>
            <p:ph sz="half" idx="2"/>
          </p:nvPr>
        </p:nvSpPr>
        <p:spPr>
          <a:xfrm>
            <a:off x="334108" y="1276425"/>
            <a:ext cx="5595866" cy="4607281"/>
          </a:xfrm>
        </p:spPr>
        <p:txBody>
          <a:bodyPr/>
          <a:lstStyle/>
          <a:p>
            <a:r>
              <a:rPr lang="en-GB"/>
              <a:t>Each group presents what they learned about their role.</a:t>
            </a:r>
          </a:p>
          <a:p>
            <a:endParaRPr lang="en-GB"/>
          </a:p>
          <a:p>
            <a:r>
              <a:rPr lang="en-GB"/>
              <a:t>Discuss: "How would a theatre production be affected if these roles didn’t exist?"</a:t>
            </a:r>
          </a:p>
          <a:p>
            <a:endParaRPr lang="en-GB"/>
          </a:p>
          <a:p>
            <a:r>
              <a:rPr lang="en-GB"/>
              <a:t>Final Q&amp;A: Invite students to ask about backstage roles at Darlington Hippodrome - Video Links to be added.</a:t>
            </a:r>
          </a:p>
        </p:txBody>
      </p:sp>
      <p:sp>
        <p:nvSpPr>
          <p:cNvPr id="4" name="Content Placeholder 3"/>
          <p:cNvSpPr>
            <a:spLocks noGrp="1"/>
          </p:cNvSpPr>
          <p:nvPr>
            <p:ph sz="quarter" idx="4"/>
          </p:nvPr>
        </p:nvSpPr>
        <p:spPr>
          <a:xfrm>
            <a:off x="6182682" y="1276425"/>
            <a:ext cx="5637843" cy="4607281"/>
          </a:xfrm>
        </p:spPr>
        <p:txBody>
          <a:bodyPr/>
          <a:lstStyle/>
          <a:p>
            <a:r>
              <a:rPr lang="en-GB"/>
              <a:t>Video Links…</a:t>
            </a:r>
          </a:p>
        </p:txBody>
      </p:sp>
      <p:pic>
        <p:nvPicPr>
          <p:cNvPr id="5" name="Picture 4" descr="Hippodrome Logo">
            <a:extLst>
              <a:ext uri="{FF2B5EF4-FFF2-40B4-BE49-F238E27FC236}">
                <a16:creationId xmlns:a16="http://schemas.microsoft.com/office/drawing/2014/main" id="{D33E996E-6315-5A40-F7B4-4193B20FF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AB45063-77EF-0E72-AFDE-B7F010220AE6}"/>
              </a:ext>
            </a:extLst>
          </p:cNvPr>
          <p:cNvPicPr>
            <a:picLocks noChangeAspect="1"/>
          </p:cNvPicPr>
          <p:nvPr/>
        </p:nvPicPr>
        <p:blipFill>
          <a:blip r:embed="rId4"/>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149817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Darlington Hippodrome – Video &amp; Tour</a:t>
            </a:r>
          </a:p>
        </p:txBody>
      </p:sp>
      <p:sp>
        <p:nvSpPr>
          <p:cNvPr id="3" name="Content Placeholder 2"/>
          <p:cNvSpPr>
            <a:spLocks noGrp="1"/>
          </p:cNvSpPr>
          <p:nvPr>
            <p:ph sz="half" idx="2"/>
          </p:nvPr>
        </p:nvSpPr>
        <p:spPr>
          <a:xfrm>
            <a:off x="599921" y="1278324"/>
            <a:ext cx="8914087" cy="4607281"/>
          </a:xfrm>
        </p:spPr>
        <p:txBody>
          <a:bodyPr/>
          <a:lstStyle/>
          <a:p>
            <a:endParaRPr lang="en-GB" sz="2400" b="1" u="sng" kern="1200" dirty="0">
              <a:solidFill>
                <a:schemeClr val="tx1"/>
              </a:solidFill>
              <a:effectLst/>
              <a:latin typeface="Inter" panose="02000503000000020004" pitchFamily="2" charset="0"/>
              <a:ea typeface="Inter" panose="02000503000000020004" pitchFamily="2"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en-GB" sz="2400" b="1" u="sng" kern="1200" dirty="0">
                <a:solidFill>
                  <a:schemeClr val="tx1"/>
                </a:solidFill>
                <a:effectLst/>
                <a:latin typeface="Inter" panose="02000503000000020004" pitchFamily="2" charset="0"/>
                <a:ea typeface="Inter" panose="02000503000000020004" pitchFamily="2" charset="0"/>
                <a:cs typeface="Times New Roman" panose="02020603050405020304" pitchFamily="18" charset="0"/>
                <a:hlinkClick r:id="rId2">
                  <a:extLst>
                    <a:ext uri="{A12FA001-AC4F-418D-AE19-62706E023703}">
                      <ahyp:hlinkClr xmlns:ahyp="http://schemas.microsoft.com/office/drawing/2018/hyperlinkcolor" val="tx"/>
                    </a:ext>
                  </a:extLst>
                </a:hlinkClick>
              </a:rPr>
              <a:t>Click here to watch Chris, from Darlington Hippodrome</a:t>
            </a:r>
            <a:endParaRPr lang="en-GB" sz="2400" b="1" u="sng" kern="1200" dirty="0">
              <a:solidFill>
                <a:schemeClr val="tx1"/>
              </a:solidFill>
              <a:effectLst/>
              <a:latin typeface="Inter" panose="02000503000000020004" pitchFamily="2" charset="0"/>
              <a:ea typeface="Inter" panose="02000503000000020004" pitchFamily="2" charset="0"/>
              <a:cs typeface="Times New Roman" panose="02020603050405020304" pitchFamily="18" charset="0"/>
            </a:endParaRPr>
          </a:p>
          <a:p>
            <a:pPr marL="0" indent="0">
              <a:buNone/>
            </a:pPr>
            <a:endPar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a:lnSpc>
                <a:spcPct val="90000"/>
              </a:lnSpc>
            </a:pPr>
            <a:r>
              <a:rPr lang="en-GB" sz="2400" b="1" u="sng" kern="1200" dirty="0">
                <a:solidFill>
                  <a:schemeClr val="tx1"/>
                </a:solidFill>
                <a:effectLst/>
                <a:latin typeface="Inter" panose="02000503000000020004" pitchFamily="2" charset="0"/>
                <a:ea typeface="Inter" panose="02000503000000020004"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Click here to take a tour of Darlington Hippodrome</a:t>
            </a:r>
            <a:endPar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GB" dirty="0"/>
          </a:p>
        </p:txBody>
      </p:sp>
      <p:pic>
        <p:nvPicPr>
          <p:cNvPr id="5" name="Picture 4" descr="Hippodrome Logo">
            <a:extLst>
              <a:ext uri="{FF2B5EF4-FFF2-40B4-BE49-F238E27FC236}">
                <a16:creationId xmlns:a16="http://schemas.microsoft.com/office/drawing/2014/main" id="{D20ABE08-BD3F-1C51-AE29-B342535C6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DFB53EC-A3A8-3D38-83A0-F3FF746815BD}"/>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1603897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 &amp; Differentiation:</a:t>
            </a:r>
            <a:br>
              <a:rPr lang="en-GB" dirty="0"/>
            </a:br>
            <a:endParaRPr lang="en-GB" dirty="0"/>
          </a:p>
        </p:txBody>
      </p:sp>
      <p:sp>
        <p:nvSpPr>
          <p:cNvPr id="3" name="Content Placeholder 2"/>
          <p:cNvSpPr>
            <a:spLocks noGrp="1"/>
          </p:cNvSpPr>
          <p:nvPr>
            <p:ph sz="half" idx="2"/>
          </p:nvPr>
        </p:nvSpPr>
        <p:spPr/>
        <p:txBody>
          <a:bodyPr>
            <a:normAutofit/>
          </a:bodyPr>
          <a:lstStyle/>
          <a:p>
            <a:pPr marL="0" indent="0" fontAlgn="base">
              <a:buNone/>
            </a:pPr>
            <a:r>
              <a:rPr lang="en-GB" b="1" dirty="0"/>
              <a:t>Assessment: </a:t>
            </a:r>
            <a:endParaRPr lang="en-GB" sz="2400" dirty="0"/>
          </a:p>
          <a:p>
            <a:pPr marL="0" indent="0" fontAlgn="base">
              <a:buNone/>
            </a:pPr>
            <a:r>
              <a:rPr lang="en-GB" sz="1800" dirty="0"/>
              <a:t>Observation of group work, participation in practical tasks, and responses during discussion.</a:t>
            </a:r>
          </a:p>
          <a:p>
            <a:pPr fontAlgn="base"/>
            <a:endParaRPr lang="en-GB" sz="1200" dirty="0"/>
          </a:p>
        </p:txBody>
      </p:sp>
      <p:sp>
        <p:nvSpPr>
          <p:cNvPr id="4" name="Content Placeholder 3"/>
          <p:cNvSpPr>
            <a:spLocks noGrp="1"/>
          </p:cNvSpPr>
          <p:nvPr>
            <p:ph sz="quarter" idx="4"/>
          </p:nvPr>
        </p:nvSpPr>
        <p:spPr/>
        <p:txBody>
          <a:bodyPr>
            <a:normAutofit/>
          </a:bodyPr>
          <a:lstStyle/>
          <a:p>
            <a:pPr marL="0" indent="0" fontAlgn="base">
              <a:buNone/>
            </a:pPr>
            <a:r>
              <a:rPr lang="en-GB" b="1"/>
              <a:t>Differentiation:</a:t>
            </a:r>
            <a:endParaRPr lang="en-GB"/>
          </a:p>
          <a:p>
            <a:pPr marL="0" indent="0" fontAlgn="base">
              <a:buNone/>
            </a:pPr>
            <a:r>
              <a:rPr lang="en-GB" sz="1800"/>
              <a:t>Offer printed role descriptions for support.</a:t>
            </a:r>
          </a:p>
          <a:p>
            <a:pPr marL="0" indent="0" fontAlgn="base">
              <a:buNone/>
            </a:pPr>
            <a:r>
              <a:rPr lang="en-GB" sz="1800"/>
              <a:t>Challenge high-ability students by asking them to suggest how different roles collaborate.</a:t>
            </a:r>
          </a:p>
          <a:p>
            <a:endParaRPr lang="en-GB" sz="1200"/>
          </a:p>
        </p:txBody>
      </p:sp>
      <p:pic>
        <p:nvPicPr>
          <p:cNvPr id="5" name="Picture 4" descr="Hippodrome Logo">
            <a:extLst>
              <a:ext uri="{FF2B5EF4-FFF2-40B4-BE49-F238E27FC236}">
                <a16:creationId xmlns:a16="http://schemas.microsoft.com/office/drawing/2014/main" id="{DA59489A-1753-A460-8B4D-DB4C81E09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C13A9F3-2512-7FBC-5F45-B952C4561629}"/>
              </a:ext>
            </a:extLst>
          </p:cNvPr>
          <p:cNvPicPr>
            <a:picLocks noChangeAspect="1"/>
          </p:cNvPicPr>
          <p:nvPr/>
        </p:nvPicPr>
        <p:blipFill>
          <a:blip r:embed="rId3"/>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3932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Secondary School Guide to Visiting the Theatre</a:t>
            </a:r>
          </a:p>
        </p:txBody>
      </p:sp>
      <p:pic>
        <p:nvPicPr>
          <p:cNvPr id="5" name="Picture 4"/>
          <p:cNvPicPr>
            <a:picLocks noChangeAspect="1"/>
          </p:cNvPicPr>
          <p:nvPr/>
        </p:nvPicPr>
        <p:blipFill>
          <a:blip r:embed="rId3"/>
          <a:stretch>
            <a:fillRect/>
          </a:stretch>
        </p:blipFill>
        <p:spPr>
          <a:xfrm rot="21123921">
            <a:off x="1165943" y="1297822"/>
            <a:ext cx="3024096" cy="4286422"/>
          </a:xfrm>
          <a:prstGeom prst="rect">
            <a:avLst/>
          </a:prstGeom>
        </p:spPr>
      </p:pic>
      <p:pic>
        <p:nvPicPr>
          <p:cNvPr id="6" name="Picture 5"/>
          <p:cNvPicPr>
            <a:picLocks noChangeAspect="1"/>
          </p:cNvPicPr>
          <p:nvPr/>
        </p:nvPicPr>
        <p:blipFill>
          <a:blip r:embed="rId4"/>
          <a:stretch>
            <a:fillRect/>
          </a:stretch>
        </p:blipFill>
        <p:spPr>
          <a:xfrm rot="508632">
            <a:off x="5759757" y="1270813"/>
            <a:ext cx="3497272" cy="4959767"/>
          </a:xfrm>
          <a:prstGeom prst="rect">
            <a:avLst/>
          </a:prstGeom>
        </p:spPr>
      </p:pic>
      <p:pic>
        <p:nvPicPr>
          <p:cNvPr id="3" name="Picture 2" descr="Hippodrome Logo">
            <a:extLst>
              <a:ext uri="{FF2B5EF4-FFF2-40B4-BE49-F238E27FC236}">
                <a16:creationId xmlns:a16="http://schemas.microsoft.com/office/drawing/2014/main" id="{4C411F92-48D2-D528-B74F-9A7677414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5E163E-28D1-4E65-BD18-41E9920FA174}"/>
              </a:ext>
            </a:extLst>
          </p:cNvPr>
          <p:cNvPicPr>
            <a:picLocks noChangeAspect="1"/>
          </p:cNvPicPr>
          <p:nvPr/>
        </p:nvPicPr>
        <p:blipFill>
          <a:blip r:embed="rId6"/>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752445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Primary School Guide to Visiting the Theatre</a:t>
            </a:r>
          </a:p>
        </p:txBody>
      </p:sp>
      <p:pic>
        <p:nvPicPr>
          <p:cNvPr id="5" name="Picture 4"/>
          <p:cNvPicPr>
            <a:picLocks noChangeAspect="1"/>
          </p:cNvPicPr>
          <p:nvPr/>
        </p:nvPicPr>
        <p:blipFill>
          <a:blip r:embed="rId3"/>
          <a:stretch>
            <a:fillRect/>
          </a:stretch>
        </p:blipFill>
        <p:spPr>
          <a:xfrm rot="21237890">
            <a:off x="1070559" y="1234994"/>
            <a:ext cx="3168897" cy="4496486"/>
          </a:xfrm>
          <a:prstGeom prst="rect">
            <a:avLst/>
          </a:prstGeom>
        </p:spPr>
      </p:pic>
      <p:pic>
        <p:nvPicPr>
          <p:cNvPr id="6" name="Picture 5"/>
          <p:cNvPicPr>
            <a:picLocks noChangeAspect="1"/>
          </p:cNvPicPr>
          <p:nvPr/>
        </p:nvPicPr>
        <p:blipFill>
          <a:blip r:embed="rId4"/>
          <a:stretch>
            <a:fillRect/>
          </a:stretch>
        </p:blipFill>
        <p:spPr>
          <a:xfrm rot="405999">
            <a:off x="5792059" y="1277304"/>
            <a:ext cx="3642247" cy="5208010"/>
          </a:xfrm>
          <a:prstGeom prst="rect">
            <a:avLst/>
          </a:prstGeom>
        </p:spPr>
      </p:pic>
      <p:pic>
        <p:nvPicPr>
          <p:cNvPr id="3" name="Picture 2" descr="Hippodrome Logo">
            <a:extLst>
              <a:ext uri="{FF2B5EF4-FFF2-40B4-BE49-F238E27FC236}">
                <a16:creationId xmlns:a16="http://schemas.microsoft.com/office/drawing/2014/main" id="{43115064-1348-4796-6EA9-8890ED00D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D0C662-8A56-D4FB-3680-636A5FC1F742}"/>
              </a:ext>
            </a:extLst>
          </p:cNvPr>
          <p:cNvPicPr>
            <a:picLocks noChangeAspect="1"/>
          </p:cNvPicPr>
          <p:nvPr/>
        </p:nvPicPr>
        <p:blipFill>
          <a:blip r:embed="rId6"/>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642376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SEN Guide to Visiting the Theatre</a:t>
            </a:r>
          </a:p>
        </p:txBody>
      </p:sp>
      <p:pic>
        <p:nvPicPr>
          <p:cNvPr id="5" name="Picture 4"/>
          <p:cNvPicPr>
            <a:picLocks noChangeAspect="1"/>
          </p:cNvPicPr>
          <p:nvPr/>
        </p:nvPicPr>
        <p:blipFill>
          <a:blip r:embed="rId3"/>
          <a:stretch>
            <a:fillRect/>
          </a:stretch>
        </p:blipFill>
        <p:spPr>
          <a:xfrm rot="20933221">
            <a:off x="1099226" y="1416757"/>
            <a:ext cx="2991036" cy="4315193"/>
          </a:xfrm>
          <a:prstGeom prst="rect">
            <a:avLst/>
          </a:prstGeom>
        </p:spPr>
      </p:pic>
      <p:pic>
        <p:nvPicPr>
          <p:cNvPr id="6" name="Picture 5"/>
          <p:cNvPicPr>
            <a:picLocks noChangeAspect="1"/>
          </p:cNvPicPr>
          <p:nvPr/>
        </p:nvPicPr>
        <p:blipFill>
          <a:blip r:embed="rId4"/>
          <a:stretch>
            <a:fillRect/>
          </a:stretch>
        </p:blipFill>
        <p:spPr>
          <a:xfrm rot="585540">
            <a:off x="4515798" y="1499250"/>
            <a:ext cx="3123033" cy="4420293"/>
          </a:xfrm>
          <a:prstGeom prst="rect">
            <a:avLst/>
          </a:prstGeom>
        </p:spPr>
      </p:pic>
      <p:pic>
        <p:nvPicPr>
          <p:cNvPr id="7" name="Picture 6"/>
          <p:cNvPicPr>
            <a:picLocks noChangeAspect="1"/>
          </p:cNvPicPr>
          <p:nvPr/>
        </p:nvPicPr>
        <p:blipFill>
          <a:blip r:embed="rId5"/>
          <a:stretch>
            <a:fillRect/>
          </a:stretch>
        </p:blipFill>
        <p:spPr>
          <a:xfrm rot="21009675">
            <a:off x="7874923" y="1085284"/>
            <a:ext cx="3444333" cy="4978138"/>
          </a:xfrm>
          <a:prstGeom prst="rect">
            <a:avLst/>
          </a:prstGeom>
        </p:spPr>
      </p:pic>
      <p:pic>
        <p:nvPicPr>
          <p:cNvPr id="3" name="Picture 2" descr="Hippodrome Logo">
            <a:extLst>
              <a:ext uri="{FF2B5EF4-FFF2-40B4-BE49-F238E27FC236}">
                <a16:creationId xmlns:a16="http://schemas.microsoft.com/office/drawing/2014/main" id="{D3C95A3B-6AA3-2EE2-BAD5-5D8445192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B5F7D8-AF24-CB02-82C8-95A511F9F42C}"/>
              </a:ext>
            </a:extLst>
          </p:cNvPr>
          <p:cNvPicPr>
            <a:picLocks noChangeAspect="1"/>
          </p:cNvPicPr>
          <p:nvPr/>
        </p:nvPicPr>
        <p:blipFill>
          <a:blip r:embed="rId7"/>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78013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a:xfrm>
            <a:off x="334107" y="423741"/>
            <a:ext cx="11486417" cy="572721"/>
          </a:xfrm>
        </p:spPr>
        <p:txBody>
          <a:bodyPr/>
          <a:lstStyle/>
          <a:p>
            <a:r>
              <a:rPr lang="en-GB"/>
              <a:t>Learning Objectives:</a:t>
            </a:r>
            <a:endParaRPr lang="en-US"/>
          </a:p>
        </p:txBody>
      </p:sp>
      <p:sp>
        <p:nvSpPr>
          <p:cNvPr id="3" name="Content Placeholder 2">
            <a:extLst>
              <a:ext uri="{FF2B5EF4-FFF2-40B4-BE49-F238E27FC236}">
                <a16:creationId xmlns:a16="http://schemas.microsoft.com/office/drawing/2014/main" id="{D7D2D993-B8AC-D404-74A2-A337E814D14D}"/>
              </a:ext>
            </a:extLst>
          </p:cNvPr>
          <p:cNvSpPr>
            <a:spLocks noGrp="1"/>
          </p:cNvSpPr>
          <p:nvPr>
            <p:ph sz="half" idx="2"/>
          </p:nvPr>
        </p:nvSpPr>
        <p:spPr>
          <a:xfrm>
            <a:off x="333374" y="1276350"/>
            <a:ext cx="5142139" cy="4606925"/>
          </a:xfrm>
        </p:spPr>
        <p:txBody>
          <a:bodyPr>
            <a:normAutofit/>
          </a:bodyPr>
          <a:lstStyle/>
          <a:p>
            <a:pPr marL="0" indent="0">
              <a:buNone/>
            </a:pPr>
            <a:r>
              <a:rPr lang="en-GB" b="1"/>
              <a:t>By the end of the lesson, students will:</a:t>
            </a:r>
          </a:p>
          <a:p>
            <a:r>
              <a:rPr lang="en-GB"/>
              <a:t>Understand what "below-the-line" roles are in theatre.</a:t>
            </a:r>
          </a:p>
          <a:p>
            <a:r>
              <a:rPr lang="en-GB"/>
              <a:t>Identify key backstage roles and their responsibilities.</a:t>
            </a:r>
          </a:p>
          <a:p>
            <a:r>
              <a:rPr lang="en-GB"/>
              <a:t>Appreciate the importance of below-the-line staff in a production.</a:t>
            </a:r>
          </a:p>
          <a:p>
            <a:r>
              <a:rPr lang="en-GB"/>
              <a:t>Engage in a practical activity related to backstage work.</a:t>
            </a:r>
          </a:p>
          <a:p>
            <a:endParaRPr lang="en-US"/>
          </a:p>
        </p:txBody>
      </p:sp>
      <p:pic>
        <p:nvPicPr>
          <p:cNvPr id="1026" name="Picture 2" descr="https://upload.wikimedia.org/wikipedia/commons/thumb/0/04/Darlington_-_Darlington_Hippodrome_-_20220827181457.jpg/960px-Darlington_-_Darlington_Hippodrome_-_20220827181457.jpg?20220903071937"/>
          <p:cNvPicPr>
            <a:picLocks noChangeAspect="1" noChangeArrowheads="1"/>
          </p:cNvPicPr>
          <p:nvPr/>
        </p:nvPicPr>
        <p:blipFill rotWithShape="1">
          <a:blip r:embed="rId3">
            <a:extLst>
              <a:ext uri="{28A0092B-C50C-407E-A947-70E740481C1C}">
                <a14:useLocalDpi xmlns:a14="http://schemas.microsoft.com/office/drawing/2010/main" val="0"/>
              </a:ext>
            </a:extLst>
          </a:blip>
          <a:srcRect l="23214" r="10119"/>
          <a:stretch>
            <a:fillRect/>
          </a:stretch>
        </p:blipFill>
        <p:spPr bwMode="auto">
          <a:xfrm>
            <a:off x="6096000" y="0"/>
            <a:ext cx="6096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ippodrome Logo">
            <a:extLst>
              <a:ext uri="{FF2B5EF4-FFF2-40B4-BE49-F238E27FC236}">
                <a16:creationId xmlns:a16="http://schemas.microsoft.com/office/drawing/2014/main" id="{B61E70D2-99D3-3604-5EB3-EE3F0C61F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05FBA4-CC1C-2632-D1C5-6074C42FEB2A}"/>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75017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Useful Links</a:t>
            </a:r>
          </a:p>
        </p:txBody>
      </p:sp>
      <p:sp>
        <p:nvSpPr>
          <p:cNvPr id="3" name="Content Placeholder 2"/>
          <p:cNvSpPr>
            <a:spLocks noGrp="1"/>
          </p:cNvSpPr>
          <p:nvPr>
            <p:ph sz="half" idx="2"/>
          </p:nvPr>
        </p:nvSpPr>
        <p:spPr/>
        <p:txBody>
          <a:bodyPr>
            <a:normAutofit/>
          </a:bodyPr>
          <a:lstStyle/>
          <a:p>
            <a:r>
              <a:rPr lang="en-GB" b="1"/>
              <a:t>Tees Valley Careers </a:t>
            </a:r>
            <a:br>
              <a:rPr lang="en-GB" b="1"/>
            </a:br>
            <a:r>
              <a:rPr lang="en-GB" sz="1800"/>
              <a:t>https://teesvalley-ca.gov.uk/work/careers-hub/</a:t>
            </a:r>
          </a:p>
          <a:p>
            <a:r>
              <a:rPr lang="en-GB" b="1"/>
              <a:t>Key Priority Sectors </a:t>
            </a:r>
            <a:br>
              <a:rPr lang="en-GB" b="1"/>
            </a:br>
            <a:r>
              <a:rPr lang="en-GB" sz="1800"/>
              <a:t>https://teesvalley-ca.gov.uk/business/invest/key-sectors/</a:t>
            </a:r>
          </a:p>
          <a:p>
            <a:r>
              <a:rPr lang="en-GB" b="1"/>
              <a:t>LMI Factsheets &amp; Sector Booklets</a:t>
            </a:r>
            <a:br>
              <a:rPr lang="en-GB" b="1"/>
            </a:br>
            <a:r>
              <a:rPr lang="en-GB" sz="1800"/>
              <a:t>https://teesvalley-ca.gov.uk/work/education-employment-and-skills/labour-market-intelligence-factsheets/</a:t>
            </a:r>
          </a:p>
          <a:p>
            <a:r>
              <a:rPr lang="en-GB" b="1"/>
              <a:t>Darlington Hippodrome</a:t>
            </a:r>
            <a:br>
              <a:rPr lang="en-GB" b="1"/>
            </a:br>
            <a:r>
              <a:rPr lang="en-GB" sz="1800"/>
              <a:t>https://www.darlingtonhippodrome.co.uk/</a:t>
            </a:r>
          </a:p>
          <a:p>
            <a:r>
              <a:rPr lang="en-GB" b="1"/>
              <a:t>Schools/Colleges</a:t>
            </a:r>
            <a:r>
              <a:rPr lang="en-GB"/>
              <a:t> </a:t>
            </a:r>
            <a:r>
              <a:rPr lang="en-GB" sz="1800"/>
              <a:t>https://www.darlingtonhippodrome.co.uk/about-us/take-part/schools/</a:t>
            </a:r>
          </a:p>
          <a:p>
            <a:endParaRPr lang="en-GB"/>
          </a:p>
        </p:txBody>
      </p:sp>
      <p:sp>
        <p:nvSpPr>
          <p:cNvPr id="4" name="Content Placeholder 3"/>
          <p:cNvSpPr>
            <a:spLocks noGrp="1"/>
          </p:cNvSpPr>
          <p:nvPr>
            <p:ph sz="quarter" idx="4"/>
          </p:nvPr>
        </p:nvSpPr>
        <p:spPr/>
        <p:txBody>
          <a:bodyPr>
            <a:normAutofit/>
          </a:bodyPr>
          <a:lstStyle/>
          <a:p>
            <a:r>
              <a:rPr lang="en-GB" b="1"/>
              <a:t>Tees Valley Creative</a:t>
            </a:r>
            <a:br>
              <a:rPr lang="en-GB" b="1"/>
            </a:br>
            <a:r>
              <a:rPr lang="en-GB" sz="1800"/>
              <a:t>https://teesvalley-ca.gov.uk/visit/ https://teesvalley-ca.gov.uk/business/creative-and-visitor-economy-growth-programme/</a:t>
            </a:r>
          </a:p>
          <a:p>
            <a:r>
              <a:rPr lang="en-GB" b="1"/>
              <a:t>North East Screen </a:t>
            </a:r>
            <a:br>
              <a:rPr lang="en-GB" b="1"/>
            </a:br>
            <a:r>
              <a:rPr lang="en-GB" sz="1800"/>
              <a:t>https://northeastscreen.org/</a:t>
            </a:r>
          </a:p>
          <a:p>
            <a:r>
              <a:rPr lang="en-GB" b="1"/>
              <a:t>National Careers Service</a:t>
            </a:r>
            <a:r>
              <a:rPr lang="en-GB"/>
              <a:t> </a:t>
            </a:r>
            <a:r>
              <a:rPr lang="en-GB" sz="1800"/>
              <a:t>https://nationalcareers.service.gov.uk/explore-careers</a:t>
            </a:r>
          </a:p>
          <a:p>
            <a:pPr marL="0" indent="0">
              <a:buNone/>
            </a:pPr>
            <a:endParaRPr lang="en-GB"/>
          </a:p>
        </p:txBody>
      </p:sp>
      <p:pic>
        <p:nvPicPr>
          <p:cNvPr id="5" name="Picture 4" descr="Hippodrome Logo">
            <a:extLst>
              <a:ext uri="{FF2B5EF4-FFF2-40B4-BE49-F238E27FC236}">
                <a16:creationId xmlns:a16="http://schemas.microsoft.com/office/drawing/2014/main" id="{8CEE4435-0B64-2529-9E58-E686D7C60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6DDE34-7883-A524-5D69-7C1AE3DB8982}"/>
              </a:ext>
            </a:extLst>
          </p:cNvPr>
          <p:cNvPicPr>
            <a:picLocks noChangeAspect="1"/>
          </p:cNvPicPr>
          <p:nvPr/>
        </p:nvPicPr>
        <p:blipFill>
          <a:blip r:embed="rId3"/>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548683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 name="Picture 2" descr="Hippodrome Logo">
            <a:extLst>
              <a:ext uri="{FF2B5EF4-FFF2-40B4-BE49-F238E27FC236}">
                <a16:creationId xmlns:a16="http://schemas.microsoft.com/office/drawing/2014/main" id="{757F61CD-D912-ED8E-00FD-206A5D4D2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191303-5EC6-C66A-AEC6-D9B05A7375F9}"/>
              </a:ext>
            </a:extLst>
          </p:cNvPr>
          <p:cNvPicPr>
            <a:picLocks noChangeAspect="1"/>
          </p:cNvPicPr>
          <p:nvPr/>
        </p:nvPicPr>
        <p:blipFill>
          <a:blip r:embed="rId4"/>
          <a:stretch>
            <a:fillRect/>
          </a:stretch>
        </p:blipFill>
        <p:spPr>
          <a:xfrm>
            <a:off x="3689987" y="5877053"/>
            <a:ext cx="1268875" cy="5842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a:xfrm>
            <a:off x="333375" y="423863"/>
            <a:ext cx="7526111" cy="573087"/>
          </a:xfrm>
        </p:spPr>
        <p:txBody>
          <a:bodyPr/>
          <a:lstStyle/>
          <a:p>
            <a:r>
              <a:rPr lang="en-GB"/>
              <a:t>Starter Activity (10 minutes) – Discussion &amp; Introduction</a:t>
            </a:r>
            <a:endParaRPr lang="en-US"/>
          </a:p>
        </p:txBody>
      </p:sp>
      <p:sp>
        <p:nvSpPr>
          <p:cNvPr id="3" name="Content Placeholder 2">
            <a:extLst>
              <a:ext uri="{FF2B5EF4-FFF2-40B4-BE49-F238E27FC236}">
                <a16:creationId xmlns:a16="http://schemas.microsoft.com/office/drawing/2014/main" id="{D7D2D993-B8AC-D404-74A2-A337E814D14D}"/>
              </a:ext>
            </a:extLst>
          </p:cNvPr>
          <p:cNvSpPr>
            <a:spLocks noGrp="1"/>
          </p:cNvSpPr>
          <p:nvPr>
            <p:ph sz="half" idx="2"/>
          </p:nvPr>
        </p:nvSpPr>
        <p:spPr>
          <a:xfrm>
            <a:off x="333375" y="1643743"/>
            <a:ext cx="9594396" cy="4239532"/>
          </a:xfrm>
        </p:spPr>
        <p:txBody>
          <a:bodyPr/>
          <a:lstStyle/>
          <a:p>
            <a:pPr marL="0" indent="0">
              <a:buNone/>
            </a:pPr>
            <a:r>
              <a:rPr lang="en-GB" b="1"/>
              <a:t> "What happens behind the scenes to make a theatre show work?"</a:t>
            </a:r>
          </a:p>
          <a:p>
            <a:endParaRPr lang="en-US" b="1"/>
          </a:p>
        </p:txBody>
      </p:sp>
      <p:pic>
        <p:nvPicPr>
          <p:cNvPr id="4" name="Picture 3" descr="Hippodrome Logo">
            <a:extLst>
              <a:ext uri="{FF2B5EF4-FFF2-40B4-BE49-F238E27FC236}">
                <a16:creationId xmlns:a16="http://schemas.microsoft.com/office/drawing/2014/main" id="{C7AD9963-1A69-0C2D-F620-5BC6FA27F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F9F635-63F1-2C20-C1EF-AF890657569B}"/>
              </a:ext>
            </a:extLst>
          </p:cNvPr>
          <p:cNvPicPr>
            <a:picLocks noChangeAspect="1"/>
          </p:cNvPicPr>
          <p:nvPr/>
        </p:nvPicPr>
        <p:blipFill>
          <a:blip r:embed="rId4"/>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05759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604145" cy="6858000"/>
          </a:xfrm>
          <a:prstGeom prst="rect">
            <a:avLst/>
          </a:prstGeom>
        </p:spPr>
      </p:pic>
    </p:spTree>
    <p:extLst>
      <p:ext uri="{BB962C8B-B14F-4D97-AF65-F5344CB8AC3E}">
        <p14:creationId xmlns:p14="http://schemas.microsoft.com/office/powerpoint/2010/main" val="109168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2340497" cy="6858000"/>
          </a:xfrm>
          <a:prstGeom prst="rect">
            <a:avLst/>
          </a:prstGeom>
        </p:spPr>
      </p:pic>
    </p:spTree>
    <p:extLst>
      <p:ext uri="{BB962C8B-B14F-4D97-AF65-F5344CB8AC3E}">
        <p14:creationId xmlns:p14="http://schemas.microsoft.com/office/powerpoint/2010/main" val="203680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5519547"/>
            <a:ext cx="6361339" cy="419195"/>
          </a:xfrm>
        </p:spPr>
        <p:txBody>
          <a:bodyPr/>
          <a:lstStyle/>
          <a:p>
            <a:r>
              <a:rPr lang="en-GB" sz="2000" dirty="0">
                <a:solidFill>
                  <a:schemeClr val="accent5"/>
                </a:solidFill>
                <a:hlinkClick r:id="rId3">
                  <a:extLst>
                    <a:ext uri="{A12FA001-AC4F-418D-AE19-62706E023703}">
                      <ahyp:hlinkClr xmlns:ahyp="http://schemas.microsoft.com/office/drawing/2018/hyperlinkcolor" val="tx"/>
                    </a:ext>
                  </a:extLst>
                </a:hlinkClick>
              </a:rPr>
              <a:t>https://www.youtube.com/watch?v=wnqMTQ1vTqE</a:t>
            </a:r>
            <a:endParaRPr lang="en-GB" sz="2000" dirty="0">
              <a:solidFill>
                <a:schemeClr val="accent5"/>
              </a:solidFill>
            </a:endParaRPr>
          </a:p>
        </p:txBody>
      </p:sp>
      <p:pic>
        <p:nvPicPr>
          <p:cNvPr id="6" name="Picture 5"/>
          <p:cNvPicPr>
            <a:picLocks noChangeAspect="1"/>
          </p:cNvPicPr>
          <p:nvPr/>
        </p:nvPicPr>
        <p:blipFill>
          <a:blip r:embed="rId4"/>
          <a:stretch>
            <a:fillRect/>
          </a:stretch>
        </p:blipFill>
        <p:spPr>
          <a:xfrm>
            <a:off x="357187" y="394074"/>
            <a:ext cx="8394927" cy="4869754"/>
          </a:xfrm>
          <a:prstGeom prst="rect">
            <a:avLst/>
          </a:prstGeom>
        </p:spPr>
      </p:pic>
      <p:pic>
        <p:nvPicPr>
          <p:cNvPr id="3" name="Picture 2" descr="Hippodrome Logo">
            <a:extLst>
              <a:ext uri="{FF2B5EF4-FFF2-40B4-BE49-F238E27FC236}">
                <a16:creationId xmlns:a16="http://schemas.microsoft.com/office/drawing/2014/main" id="{3F921055-19C4-89D1-522D-AA4C77852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7A0798-4835-4525-47EB-E77E4CA76C1B}"/>
              </a:ext>
            </a:extLst>
          </p:cNvPr>
          <p:cNvPicPr>
            <a:picLocks noChangeAspect="1"/>
          </p:cNvPicPr>
          <p:nvPr/>
        </p:nvPicPr>
        <p:blipFill>
          <a:blip r:embed="rId6"/>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37819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a:xfrm>
            <a:off x="334107" y="423741"/>
            <a:ext cx="11486417" cy="572721"/>
          </a:xfrm>
        </p:spPr>
        <p:txBody>
          <a:bodyPr/>
          <a:lstStyle/>
          <a:p>
            <a:r>
              <a:rPr lang="en-GB"/>
              <a:t>Main Activity (30 minutes) – Exploring Theatre Roles</a:t>
            </a:r>
            <a:br>
              <a:rPr lang="en-GB"/>
            </a:br>
            <a:endParaRPr lang="en-US"/>
          </a:p>
        </p:txBody>
      </p:sp>
      <p:sp>
        <p:nvSpPr>
          <p:cNvPr id="3" name="Content Placeholder 2">
            <a:extLst>
              <a:ext uri="{FF2B5EF4-FFF2-40B4-BE49-F238E27FC236}">
                <a16:creationId xmlns:a16="http://schemas.microsoft.com/office/drawing/2014/main" id="{D7D2D993-B8AC-D404-74A2-A337E814D14D}"/>
              </a:ext>
            </a:extLst>
          </p:cNvPr>
          <p:cNvSpPr>
            <a:spLocks noGrp="1"/>
          </p:cNvSpPr>
          <p:nvPr>
            <p:ph sz="half" idx="2"/>
          </p:nvPr>
        </p:nvSpPr>
        <p:spPr>
          <a:xfrm>
            <a:off x="334108" y="1276425"/>
            <a:ext cx="5595866" cy="4607281"/>
          </a:xfrm>
        </p:spPr>
        <p:txBody>
          <a:bodyPr>
            <a:normAutofit/>
          </a:bodyPr>
          <a:lstStyle/>
          <a:p>
            <a:r>
              <a:rPr lang="en-GB"/>
              <a:t>Role Exploration (15 minutes)</a:t>
            </a:r>
          </a:p>
          <a:p>
            <a:pPr marL="0" indent="0">
              <a:buNone/>
            </a:pPr>
            <a:endParaRPr lang="en-GB"/>
          </a:p>
          <a:p>
            <a:r>
              <a:rPr lang="en-GB"/>
              <a:t>Stage Manager – Group 1.</a:t>
            </a:r>
          </a:p>
          <a:p>
            <a:endParaRPr lang="en-GB"/>
          </a:p>
          <a:p>
            <a:r>
              <a:rPr lang="en-GB"/>
              <a:t>Lighting Technician – Group 2.</a:t>
            </a:r>
          </a:p>
          <a:p>
            <a:endParaRPr lang="en-GB"/>
          </a:p>
          <a:p>
            <a:endParaRPr lang="en-US"/>
          </a:p>
        </p:txBody>
      </p:sp>
      <p:sp>
        <p:nvSpPr>
          <p:cNvPr id="4" name="Content Placeholder 3">
            <a:extLst>
              <a:ext uri="{FF2B5EF4-FFF2-40B4-BE49-F238E27FC236}">
                <a16:creationId xmlns:a16="http://schemas.microsoft.com/office/drawing/2014/main" id="{5DCD06D6-F882-E169-F456-85CB8E34D128}"/>
              </a:ext>
            </a:extLst>
          </p:cNvPr>
          <p:cNvSpPr>
            <a:spLocks noGrp="1"/>
          </p:cNvSpPr>
          <p:nvPr>
            <p:ph sz="quarter" idx="4"/>
          </p:nvPr>
        </p:nvSpPr>
        <p:spPr>
          <a:xfrm>
            <a:off x="6183313" y="1276350"/>
            <a:ext cx="5637212" cy="4606925"/>
          </a:xfrm>
        </p:spPr>
        <p:txBody>
          <a:bodyPr>
            <a:normAutofit/>
          </a:bodyPr>
          <a:lstStyle/>
          <a:p>
            <a:r>
              <a:rPr lang="en-GB"/>
              <a:t>Sound Engineer – Group 3.</a:t>
            </a:r>
          </a:p>
          <a:p>
            <a:endParaRPr lang="en-GB"/>
          </a:p>
          <a:p>
            <a:r>
              <a:rPr lang="en-GB"/>
              <a:t>Set Designer – Group 4.</a:t>
            </a:r>
          </a:p>
          <a:p>
            <a:endParaRPr lang="en-GB"/>
          </a:p>
          <a:p>
            <a:r>
              <a:rPr lang="en-GB"/>
              <a:t>Costume &amp; Prop Crew – Group 5.</a:t>
            </a:r>
          </a:p>
          <a:p>
            <a:endParaRPr lang="en-US"/>
          </a:p>
        </p:txBody>
      </p:sp>
      <p:pic>
        <p:nvPicPr>
          <p:cNvPr id="5" name="Picture 4" descr="Hippodrome Logo">
            <a:extLst>
              <a:ext uri="{FF2B5EF4-FFF2-40B4-BE49-F238E27FC236}">
                <a16:creationId xmlns:a16="http://schemas.microsoft.com/office/drawing/2014/main" id="{77618FA5-E35D-BBCA-4DE0-B97D0C75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A02660-E14D-633F-3795-A73C8065DD7D}"/>
              </a:ext>
            </a:extLst>
          </p:cNvPr>
          <p:cNvPicPr>
            <a:picLocks noChangeAspect="1"/>
          </p:cNvPicPr>
          <p:nvPr/>
        </p:nvPicPr>
        <p:blipFill>
          <a:blip r:embed="rId4"/>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2619829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p:txBody>
          <a:bodyPr/>
          <a:lstStyle/>
          <a:p>
            <a:r>
              <a:rPr lang="en-GB"/>
              <a:t>Stage Manager – </a:t>
            </a:r>
            <a:br>
              <a:rPr lang="en-GB"/>
            </a:br>
            <a:r>
              <a:rPr lang="en-GB"/>
              <a:t>Coordinates the production.</a:t>
            </a:r>
            <a:br>
              <a:rPr lang="en-GB"/>
            </a:br>
            <a:endParaRPr lang="en-US" b="1"/>
          </a:p>
        </p:txBody>
      </p:sp>
      <p:pic>
        <p:nvPicPr>
          <p:cNvPr id="3" name="Picture 2"/>
          <p:cNvPicPr>
            <a:picLocks noChangeAspect="1"/>
          </p:cNvPicPr>
          <p:nvPr/>
        </p:nvPicPr>
        <p:blipFill>
          <a:blip r:embed="rId3"/>
          <a:stretch>
            <a:fillRect/>
          </a:stretch>
        </p:blipFill>
        <p:spPr>
          <a:xfrm rot="594943">
            <a:off x="6315716" y="1726079"/>
            <a:ext cx="4781288" cy="4134544"/>
          </a:xfrm>
          <a:prstGeom prst="rect">
            <a:avLst/>
          </a:prstGeom>
        </p:spPr>
      </p:pic>
      <p:pic>
        <p:nvPicPr>
          <p:cNvPr id="4" name="Picture 3" descr="Hippodrome Logo">
            <a:extLst>
              <a:ext uri="{FF2B5EF4-FFF2-40B4-BE49-F238E27FC236}">
                <a16:creationId xmlns:a16="http://schemas.microsoft.com/office/drawing/2014/main" id="{BC529C05-EA05-732E-E148-0FEE586DE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FAFDD8-9525-06C4-096F-FB154CFDA7C0}"/>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386201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E94A-1FF7-A2DC-1B49-84D3EA3F7C1B}"/>
              </a:ext>
            </a:extLst>
          </p:cNvPr>
          <p:cNvSpPr>
            <a:spLocks noGrp="1"/>
          </p:cNvSpPr>
          <p:nvPr>
            <p:ph type="title"/>
          </p:nvPr>
        </p:nvSpPr>
        <p:spPr/>
        <p:txBody>
          <a:bodyPr/>
          <a:lstStyle/>
          <a:p>
            <a:r>
              <a:rPr lang="en-GB"/>
              <a:t>Lighting Technician – </a:t>
            </a:r>
            <a:br>
              <a:rPr lang="en-GB"/>
            </a:br>
            <a:r>
              <a:rPr lang="en-GB"/>
              <a:t>Controls lighting design and cues.</a:t>
            </a:r>
            <a:br>
              <a:rPr lang="en-GB"/>
            </a:br>
            <a:endParaRPr lang="en-US"/>
          </a:p>
        </p:txBody>
      </p:sp>
      <p:pic>
        <p:nvPicPr>
          <p:cNvPr id="3" name="Picture 2"/>
          <p:cNvPicPr>
            <a:picLocks noChangeAspect="1"/>
          </p:cNvPicPr>
          <p:nvPr/>
        </p:nvPicPr>
        <p:blipFill>
          <a:blip r:embed="rId3"/>
          <a:stretch>
            <a:fillRect/>
          </a:stretch>
        </p:blipFill>
        <p:spPr>
          <a:xfrm rot="20690881">
            <a:off x="5619403" y="1505381"/>
            <a:ext cx="5329411" cy="3644911"/>
          </a:xfrm>
          <a:prstGeom prst="rect">
            <a:avLst/>
          </a:prstGeom>
        </p:spPr>
      </p:pic>
      <p:pic>
        <p:nvPicPr>
          <p:cNvPr id="4" name="Picture 3" descr="Hippodrome Logo">
            <a:extLst>
              <a:ext uri="{FF2B5EF4-FFF2-40B4-BE49-F238E27FC236}">
                <a16:creationId xmlns:a16="http://schemas.microsoft.com/office/drawing/2014/main" id="{C5D35833-A00C-0BBE-BD0F-840B11AA8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991" y="5885605"/>
            <a:ext cx="472933" cy="584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337C61-8E44-2A5E-F408-4AAD00356900}"/>
              </a:ext>
            </a:extLst>
          </p:cNvPr>
          <p:cNvPicPr>
            <a:picLocks noChangeAspect="1"/>
          </p:cNvPicPr>
          <p:nvPr/>
        </p:nvPicPr>
        <p:blipFill>
          <a:blip r:embed="rId5"/>
          <a:stretch>
            <a:fillRect/>
          </a:stretch>
        </p:blipFill>
        <p:spPr>
          <a:xfrm>
            <a:off x="3689987" y="5877053"/>
            <a:ext cx="1268875" cy="584211"/>
          </a:xfrm>
          <a:prstGeom prst="rect">
            <a:avLst/>
          </a:prstGeom>
        </p:spPr>
      </p:pic>
    </p:spTree>
    <p:extLst>
      <p:ext uri="{BB962C8B-B14F-4D97-AF65-F5344CB8AC3E}">
        <p14:creationId xmlns:p14="http://schemas.microsoft.com/office/powerpoint/2010/main" val="1974342112"/>
      </p:ext>
    </p:extLst>
  </p:cSld>
  <p:clrMapOvr>
    <a:masterClrMapping/>
  </p:clrMapOvr>
</p:sld>
</file>

<file path=ppt/theme/theme1.xml><?xml version="1.0" encoding="utf-8"?>
<a:theme xmlns:a="http://schemas.openxmlformats.org/drawingml/2006/main" name="Careers &amp; Skills">
  <a:themeElements>
    <a:clrScheme name="Careers &amp; Skills">
      <a:dk1>
        <a:srgbClr val="000000"/>
      </a:dk1>
      <a:lt1>
        <a:srgbClr val="FFFFFF"/>
      </a:lt1>
      <a:dk2>
        <a:srgbClr val="3E1A1C"/>
      </a:dk2>
      <a:lt2>
        <a:srgbClr val="FFFFFF"/>
      </a:lt2>
      <a:accent1>
        <a:srgbClr val="C7B2EA"/>
      </a:accent1>
      <a:accent2>
        <a:srgbClr val="3ADCC9"/>
      </a:accent2>
      <a:accent3>
        <a:srgbClr val="D0C3D0"/>
      </a:accent3>
      <a:accent4>
        <a:srgbClr val="635865"/>
      </a:accent4>
      <a:accent5>
        <a:srgbClr val="3F2A59"/>
      </a:accent5>
      <a:accent6>
        <a:srgbClr val="E3D8F5"/>
      </a:accent6>
      <a:hlink>
        <a:srgbClr val="C7B2EA"/>
      </a:hlink>
      <a:folHlink>
        <a:srgbClr val="D5C5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33" ma:contentTypeDescription="Create a new document." ma:contentTypeScope="" ma:versionID="e81f58c608359e745d252ca715e5d9f4">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e1a01f29c5ff43f598b60aeb9896ffb7"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element ref="ns1:Modes" minOccurs="0"/>
                <xsd:element ref="ns1:MediaServiceSearchProperties" minOccurs="0"/>
                <xsd:element ref="ns1: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element name="Modes" ma:index="34" nillable="true" ma:displayName="Modes" ma:description="Which modes does this scheme include" ma:format="Dropdown" ma:internalName="Modes">
      <xsd:simpleType>
        <xsd:restriction base="dms:Text">
          <xsd:maxLength value="255"/>
        </xsd:restriction>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Level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TaxCatchAll xmlns="5f308053-a768-43f1-bf66-06210bb74c0d" xsi:nil="true"/>
    <lcf76f155ced4ddcb4097134ff3c332f xmlns="c51e0c16-3c70-4bed-930f-b02839d0dd8b">
      <Terms xmlns="http://schemas.microsoft.com/office/infopath/2007/PartnerControls"/>
    </lcf76f155ced4ddcb4097134ff3c332f>
    <MigrationWizIdSecurityGroups xmlns="c51e0c16-3c70-4bed-930f-b02839d0dd8b" xsi:nil="true"/>
    <Review_x0020_Status xmlns="c51e0c16-3c70-4bed-930f-b02839d0dd8b" xsi:nil="true"/>
    <Progress xmlns="c51e0c16-3c70-4bed-930f-b02839d0dd8b">In Review</Progress>
    <Link xmlns="c51e0c16-3c70-4bed-930f-b02839d0dd8b">
      <Url xsi:nil="true"/>
      <Description xsi:nil="true"/>
    </Link>
    <_Flow_SignoffStatus xmlns="c51e0c16-3c70-4bed-930f-b02839d0dd8b" xsi:nil="true"/>
    <Modes xmlns="c51e0c16-3c70-4bed-930f-b02839d0dd8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2F8F72-FE34-406A-96B3-019CF0B851C7}">
  <ds:schemaRefs>
    <ds:schemaRef ds:uri="5f308053-a768-43f1-bf66-06210bb74c0d"/>
    <ds:schemaRef ds:uri="c51e0c16-3c70-4bed-930f-b02839d0dd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392D4B-F9B8-4B52-A57E-ECCE311D2319}">
  <ds:schemaRefs>
    <ds:schemaRef ds:uri="http://schemas.microsoft.com/office/2006/documentManagement/types"/>
    <ds:schemaRef ds:uri="http://purl.org/dc/elements/1.1/"/>
    <ds:schemaRef ds:uri="http://schemas.microsoft.com/office/2006/metadata/properties"/>
    <ds:schemaRef ds:uri="http://purl.org/dc/terms/"/>
    <ds:schemaRef ds:uri="http://purl.org/dc/dcmitype/"/>
    <ds:schemaRef ds:uri="http://www.w3.org/XML/1998/namespace"/>
    <ds:schemaRef ds:uri="5f308053-a768-43f1-bf66-06210bb74c0d"/>
    <ds:schemaRef ds:uri="http://schemas.microsoft.com/office/infopath/2007/PartnerControls"/>
    <ds:schemaRef ds:uri="http://schemas.openxmlformats.org/package/2006/metadata/core-properties"/>
    <ds:schemaRef ds:uri="c51e0c16-3c70-4bed-930f-b02839d0dd8b"/>
  </ds:schemaRefs>
</ds:datastoreItem>
</file>

<file path=customXml/itemProps3.xml><?xml version="1.0" encoding="utf-8"?>
<ds:datastoreItem xmlns:ds="http://schemas.openxmlformats.org/officeDocument/2006/customXml" ds:itemID="{4A592CD5-2983-4C3F-891C-5C6F3C8549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2655</Words>
  <Application>Microsoft Office PowerPoint</Application>
  <PresentationFormat>Widescreen</PresentationFormat>
  <Paragraphs>355</Paragraphs>
  <Slides>21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Arial</vt:lpstr>
      <vt:lpstr>Calibri</vt:lpstr>
      <vt:lpstr>Inter</vt:lpstr>
      <vt:lpstr>Inter Light</vt:lpstr>
      <vt:lpstr>Inter SemiBold</vt:lpstr>
      <vt:lpstr>Wingdings</vt:lpstr>
      <vt:lpstr>Careers &amp; Skills</vt:lpstr>
      <vt:lpstr>Careers in Theatre Darlington Hippodrome  </vt:lpstr>
      <vt:lpstr>Learning Objectives:</vt:lpstr>
      <vt:lpstr>Starter Activity (10 minutes) – Discussion &amp; Introduction</vt:lpstr>
      <vt:lpstr>PowerPoint Presentation</vt:lpstr>
      <vt:lpstr>PowerPoint Presentation</vt:lpstr>
      <vt:lpstr>https://www.youtube.com/watch?v=wnqMTQ1vTqE</vt:lpstr>
      <vt:lpstr>Main Activity (30 minutes) – Exploring Theatre Roles </vt:lpstr>
      <vt:lpstr>Stage Manager –  Coordinates the production. </vt:lpstr>
      <vt:lpstr>Lighting Technician –  Controls lighting design and cues. </vt:lpstr>
      <vt:lpstr>Sound Engineer –  Manages sound effects and microphones.</vt:lpstr>
      <vt:lpstr>Set Designer –  Designs the stage setting.</vt:lpstr>
      <vt:lpstr>Costume &amp; Prop Crew –  Prepares and maintains costumes/props. </vt:lpstr>
      <vt:lpstr>Practical Task (15 minutes) </vt:lpstr>
      <vt:lpstr>Plenary (20 minutes) – Reflection &amp; Q&amp;A </vt:lpstr>
      <vt:lpstr>Darlington Hippodrome – Video &amp; Tour</vt:lpstr>
      <vt:lpstr>Assessment &amp; Differentiation: </vt:lpstr>
      <vt:lpstr>Secondary School Guide to Visiting the Theatre</vt:lpstr>
      <vt:lpstr>Primary School Guide to Visiting the Theatre</vt:lpstr>
      <vt:lpstr>SEN Guide to Visiting the Theatre</vt:lpstr>
      <vt:lpstr>Useful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Better.</dc:creator>
  <cp:lastModifiedBy>Kian Hoggarth</cp:lastModifiedBy>
  <cp:revision>2</cp:revision>
  <dcterms:created xsi:type="dcterms:W3CDTF">2023-01-18T13:08:49Z</dcterms:created>
  <dcterms:modified xsi:type="dcterms:W3CDTF">2025-08-12T09:59:17Z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0x010100A3B37C370094A947B45A665807D95A87</vt:lpwstr>
  </property>
  <property fmtid="{D5CDD505-2E9C-101B-9397-08002B2CF9AE}" pid="3" name="MediaServiceImageTags">
    <vt:lpwstr/>
  </property>
</Properties>
</file>