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7"/>
  </p:notesMasterIdLst>
  <p:sldIdLst>
    <p:sldId id="257" r:id="rId5"/>
    <p:sldId id="265" r:id="rId6"/>
    <p:sldId id="259" r:id="rId7"/>
    <p:sldId id="270" r:id="rId8"/>
    <p:sldId id="267" r:id="rId9"/>
    <p:sldId id="268" r:id="rId10"/>
    <p:sldId id="269" r:id="rId11"/>
    <p:sldId id="271" r:id="rId12"/>
    <p:sldId id="274" r:id="rId13"/>
    <p:sldId id="272" r:id="rId14"/>
    <p:sldId id="273" r:id="rId15"/>
    <p:sldId id="266" r:id="rId16"/>
    <p:sldId id="275" r:id="rId17"/>
    <p:sldId id="276" r:id="rId18"/>
    <p:sldId id="264" r:id="rId19"/>
    <p:sldId id="277" r:id="rId20"/>
    <p:sldId id="280" r:id="rId21"/>
    <p:sldId id="279" r:id="rId22"/>
    <p:sldId id="278" r:id="rId23"/>
    <p:sldId id="281" r:id="rId24"/>
    <p:sldId id="282" r:id="rId25"/>
    <p:sldId id="283"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E1A1C"/>
    <a:srgbClr val="175C82"/>
    <a:srgbClr val="D0D1DB"/>
    <a:srgbClr val="54BD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31887D-D067-9E43-8996-974F4E72173D}" v="71" dt="2025-07-14T07:50:24.7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979"/>
    <p:restoredTop sz="94694"/>
  </p:normalViewPr>
  <p:slideViewPr>
    <p:cSldViewPr snapToGrid="0">
      <p:cViewPr varScale="1">
        <p:scale>
          <a:sx n="118" d="100"/>
          <a:sy n="118" d="100"/>
        </p:scale>
        <p:origin x="1104"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ma Morris" userId="70c6f1a6-3d9c-40dc-abd7-ac4fa70f9b1e" providerId="ADAL" clId="{4931887D-D067-9E43-8996-974F4E72173D}"/>
    <pc:docChg chg="undo custSel addSld modSld">
      <pc:chgData name="Emma Morris" userId="70c6f1a6-3d9c-40dc-abd7-ac4fa70f9b1e" providerId="ADAL" clId="{4931887D-D067-9E43-8996-974F4E72173D}" dt="2025-07-14T07:50:24.743" v="527"/>
      <pc:docMkLst>
        <pc:docMk/>
      </pc:docMkLst>
      <pc:sldChg chg="addSp delSp modSp mod">
        <pc:chgData name="Emma Morris" userId="70c6f1a6-3d9c-40dc-abd7-ac4fa70f9b1e" providerId="ADAL" clId="{4931887D-D067-9E43-8996-974F4E72173D}" dt="2025-07-11T13:38:13.993" v="18"/>
        <pc:sldMkLst>
          <pc:docMk/>
          <pc:sldMk cId="1901457576" sldId="257"/>
        </pc:sldMkLst>
        <pc:spChg chg="mod">
          <ac:chgData name="Emma Morris" userId="70c6f1a6-3d9c-40dc-abd7-ac4fa70f9b1e" providerId="ADAL" clId="{4931887D-D067-9E43-8996-974F4E72173D}" dt="2025-07-11T13:37:13.683" v="2" actId="14100"/>
          <ac:spMkLst>
            <pc:docMk/>
            <pc:sldMk cId="1901457576" sldId="257"/>
            <ac:spMk id="2" creationId="{E67ADC7E-BE84-501D-45C6-77B74A8CB01F}"/>
          </ac:spMkLst>
        </pc:spChg>
        <pc:picChg chg="mod">
          <ac:chgData name="Emma Morris" userId="70c6f1a6-3d9c-40dc-abd7-ac4fa70f9b1e" providerId="ADAL" clId="{4931887D-D067-9E43-8996-974F4E72173D}" dt="2025-07-11T13:37:50.194" v="14" actId="1076"/>
          <ac:picMkLst>
            <pc:docMk/>
            <pc:sldMk cId="1901457576" sldId="257"/>
            <ac:picMk id="5" creationId="{240BB6E0-3E2D-07EC-E422-648628C03375}"/>
          </ac:picMkLst>
        </pc:picChg>
        <pc:picChg chg="add mod modCrop">
          <ac:chgData name="Emma Morris" userId="70c6f1a6-3d9c-40dc-abd7-ac4fa70f9b1e" providerId="ADAL" clId="{4931887D-D067-9E43-8996-974F4E72173D}" dt="2025-07-11T13:37:55.738" v="16" actId="732"/>
          <ac:picMkLst>
            <pc:docMk/>
            <pc:sldMk cId="1901457576" sldId="257"/>
            <ac:picMk id="8" creationId="{E2CD03D0-CD64-A72D-369D-32CDF88596DC}"/>
          </ac:picMkLst>
        </pc:picChg>
        <pc:picChg chg="add mod">
          <ac:chgData name="Emma Morris" userId="70c6f1a6-3d9c-40dc-abd7-ac4fa70f9b1e" providerId="ADAL" clId="{4931887D-D067-9E43-8996-974F4E72173D}" dt="2025-07-11T13:38:13.993" v="18"/>
          <ac:picMkLst>
            <pc:docMk/>
            <pc:sldMk cId="1901457576" sldId="257"/>
            <ac:picMk id="9" creationId="{D9FAA731-409E-DB6B-4B85-A9A936A90370}"/>
          </ac:picMkLst>
        </pc:picChg>
      </pc:sldChg>
      <pc:sldChg chg="addSp delSp modSp mod chgLayout">
        <pc:chgData name="Emma Morris" userId="70c6f1a6-3d9c-40dc-abd7-ac4fa70f9b1e" providerId="ADAL" clId="{4931887D-D067-9E43-8996-974F4E72173D}" dt="2025-07-14T07:50:05.218" v="522"/>
        <pc:sldMkLst>
          <pc:docMk/>
          <pc:sldMk cId="3750170386" sldId="259"/>
        </pc:sldMkLst>
        <pc:spChg chg="mod ord">
          <ac:chgData name="Emma Morris" userId="70c6f1a6-3d9c-40dc-abd7-ac4fa70f9b1e" providerId="ADAL" clId="{4931887D-D067-9E43-8996-974F4E72173D}" dt="2025-07-14T07:48:13.150" v="497" actId="20577"/>
          <ac:spMkLst>
            <pc:docMk/>
            <pc:sldMk cId="3750170386" sldId="259"/>
            <ac:spMk id="5" creationId="{A1EC185E-95D0-53AE-76BB-187249D1812E}"/>
          </ac:spMkLst>
        </pc:spChg>
        <pc:spChg chg="mod ord">
          <ac:chgData name="Emma Morris" userId="70c6f1a6-3d9c-40dc-abd7-ac4fa70f9b1e" providerId="ADAL" clId="{4931887D-D067-9E43-8996-974F4E72173D}" dt="2025-07-11T13:38:34.554" v="25" actId="12"/>
          <ac:spMkLst>
            <pc:docMk/>
            <pc:sldMk cId="3750170386" sldId="259"/>
            <ac:spMk id="6" creationId="{D75F4881-B2B3-672E-BF02-C15CC1D06121}"/>
          </ac:spMkLst>
        </pc:spChg>
        <pc:picChg chg="add mod">
          <ac:chgData name="Emma Morris" userId="70c6f1a6-3d9c-40dc-abd7-ac4fa70f9b1e" providerId="ADAL" clId="{4931887D-D067-9E43-8996-974F4E72173D}" dt="2025-07-14T07:50:05.218" v="522"/>
          <ac:picMkLst>
            <pc:docMk/>
            <pc:sldMk cId="3750170386" sldId="259"/>
            <ac:picMk id="2" creationId="{BF4B8DFA-5A9C-54C7-F8CC-9C6EFF1EA507}"/>
          </ac:picMkLst>
        </pc:picChg>
      </pc:sldChg>
      <pc:sldChg chg="addSp delSp modSp mod chgLayout">
        <pc:chgData name="Emma Morris" userId="70c6f1a6-3d9c-40dc-abd7-ac4fa70f9b1e" providerId="ADAL" clId="{4931887D-D067-9E43-8996-974F4E72173D}" dt="2025-07-14T07:49:48.475" v="511"/>
        <pc:sldMkLst>
          <pc:docMk/>
          <pc:sldMk cId="1974342112" sldId="264"/>
        </pc:sldMkLst>
        <pc:spChg chg="mod ord">
          <ac:chgData name="Emma Morris" userId="70c6f1a6-3d9c-40dc-abd7-ac4fa70f9b1e" providerId="ADAL" clId="{4931887D-D067-9E43-8996-974F4E72173D}" dt="2025-07-11T13:44:36.521" v="207" actId="6264"/>
          <ac:spMkLst>
            <pc:docMk/>
            <pc:sldMk cId="1974342112" sldId="264"/>
            <ac:spMk id="5" creationId="{059E9831-F6BC-C5F2-714F-E8491818A734}"/>
          </ac:spMkLst>
        </pc:spChg>
        <pc:spChg chg="mod ord">
          <ac:chgData name="Emma Morris" userId="70c6f1a6-3d9c-40dc-abd7-ac4fa70f9b1e" providerId="ADAL" clId="{4931887D-D067-9E43-8996-974F4E72173D}" dt="2025-07-11T13:45:17.709" v="227" actId="14100"/>
          <ac:spMkLst>
            <pc:docMk/>
            <pc:sldMk cId="1974342112" sldId="264"/>
            <ac:spMk id="6" creationId="{81876589-CBE5-1500-EC07-C4D4A702306B}"/>
          </ac:spMkLst>
        </pc:spChg>
        <pc:picChg chg="add mod">
          <ac:chgData name="Emma Morris" userId="70c6f1a6-3d9c-40dc-abd7-ac4fa70f9b1e" providerId="ADAL" clId="{4931887D-D067-9E43-8996-974F4E72173D}" dt="2025-07-14T07:49:48.475" v="511"/>
          <ac:picMkLst>
            <pc:docMk/>
            <pc:sldMk cId="1974342112" sldId="264"/>
            <ac:picMk id="2" creationId="{825C5115-5A12-630A-8C97-035D52A5583B}"/>
          </ac:picMkLst>
        </pc:picChg>
      </pc:sldChg>
      <pc:sldChg chg="addSp delSp modSp mod chgLayout">
        <pc:chgData name="Emma Morris" userId="70c6f1a6-3d9c-40dc-abd7-ac4fa70f9b1e" providerId="ADAL" clId="{4931887D-D067-9E43-8996-974F4E72173D}" dt="2025-07-14T07:50:16.590" v="525"/>
        <pc:sldMkLst>
          <pc:docMk/>
          <pc:sldMk cId="3862017095" sldId="265"/>
        </pc:sldMkLst>
        <pc:spChg chg="add del mod ord">
          <ac:chgData name="Emma Morris" userId="70c6f1a6-3d9c-40dc-abd7-ac4fa70f9b1e" providerId="ADAL" clId="{4931887D-D067-9E43-8996-974F4E72173D}" dt="2025-07-14T07:47:19.583" v="483" actId="478"/>
          <ac:spMkLst>
            <pc:docMk/>
            <pc:sldMk cId="3862017095" sldId="265"/>
            <ac:spMk id="4" creationId="{3CB64B72-A906-6862-CBD7-9ABA2F558A81}"/>
          </ac:spMkLst>
        </pc:spChg>
        <pc:spChg chg="mod ord">
          <ac:chgData name="Emma Morris" userId="70c6f1a6-3d9c-40dc-abd7-ac4fa70f9b1e" providerId="ADAL" clId="{4931887D-D067-9E43-8996-974F4E72173D}" dt="2025-07-14T07:47:22.291" v="486" actId="1076"/>
          <ac:spMkLst>
            <pc:docMk/>
            <pc:sldMk cId="3862017095" sldId="265"/>
            <ac:spMk id="5" creationId="{68167B3E-D818-1C04-9E2E-67BF8E7DE6B5}"/>
          </ac:spMkLst>
        </pc:spChg>
        <pc:spChg chg="mod ord">
          <ac:chgData name="Emma Morris" userId="70c6f1a6-3d9c-40dc-abd7-ac4fa70f9b1e" providerId="ADAL" clId="{4931887D-D067-9E43-8996-974F4E72173D}" dt="2025-07-14T07:48:06.642" v="495" actId="2710"/>
          <ac:spMkLst>
            <pc:docMk/>
            <pc:sldMk cId="3862017095" sldId="265"/>
            <ac:spMk id="14" creationId="{0737F7BA-97DE-2A7F-062B-ED2A9DC85551}"/>
          </ac:spMkLst>
        </pc:spChg>
        <pc:picChg chg="add mod">
          <ac:chgData name="Emma Morris" userId="70c6f1a6-3d9c-40dc-abd7-ac4fa70f9b1e" providerId="ADAL" clId="{4931887D-D067-9E43-8996-974F4E72173D}" dt="2025-07-14T07:50:06.962" v="523"/>
          <ac:picMkLst>
            <pc:docMk/>
            <pc:sldMk cId="3862017095" sldId="265"/>
            <ac:picMk id="2" creationId="{706A0846-D7F0-CCA6-B07F-5C388B761489}"/>
          </ac:picMkLst>
        </pc:picChg>
        <pc:picChg chg="add mod">
          <ac:chgData name="Emma Morris" userId="70c6f1a6-3d9c-40dc-abd7-ac4fa70f9b1e" providerId="ADAL" clId="{4931887D-D067-9E43-8996-974F4E72173D}" dt="2025-07-14T07:50:16.590" v="525"/>
          <ac:picMkLst>
            <pc:docMk/>
            <pc:sldMk cId="3862017095" sldId="265"/>
            <ac:picMk id="3" creationId="{D22BDF6A-4888-B8B0-5538-64357297DF95}"/>
          </ac:picMkLst>
        </pc:picChg>
        <pc:picChg chg="del">
          <ac:chgData name="Emma Morris" userId="70c6f1a6-3d9c-40dc-abd7-ac4fa70f9b1e" providerId="ADAL" clId="{4931887D-D067-9E43-8996-974F4E72173D}" dt="2025-07-14T07:47:01.691" v="479" actId="478"/>
          <ac:picMkLst>
            <pc:docMk/>
            <pc:sldMk cId="3862017095" sldId="265"/>
            <ac:picMk id="7" creationId="{82875644-19F2-F776-617B-80D85220B7CA}"/>
          </ac:picMkLst>
        </pc:picChg>
        <pc:picChg chg="add del mod">
          <ac:chgData name="Emma Morris" userId="70c6f1a6-3d9c-40dc-abd7-ac4fa70f9b1e" providerId="ADAL" clId="{4931887D-D067-9E43-8996-974F4E72173D}" dt="2025-07-14T07:47:18.098" v="482" actId="478"/>
          <ac:picMkLst>
            <pc:docMk/>
            <pc:sldMk cId="3862017095" sldId="265"/>
            <ac:picMk id="1026" creationId="{6D7F6322-1D49-B344-1FAD-9EA3D049E5B1}"/>
          </ac:picMkLst>
        </pc:picChg>
        <pc:picChg chg="add mod">
          <ac:chgData name="Emma Morris" userId="70c6f1a6-3d9c-40dc-abd7-ac4fa70f9b1e" providerId="ADAL" clId="{4931887D-D067-9E43-8996-974F4E72173D}" dt="2025-07-14T07:47:47.316" v="493" actId="18131"/>
          <ac:picMkLst>
            <pc:docMk/>
            <pc:sldMk cId="3862017095" sldId="265"/>
            <ac:picMk id="1028" creationId="{880692F3-C18D-E28B-EE20-F102ACD7F9A5}"/>
          </ac:picMkLst>
        </pc:picChg>
      </pc:sldChg>
      <pc:sldChg chg="addSp delSp modSp mod chgLayout">
        <pc:chgData name="Emma Morris" userId="70c6f1a6-3d9c-40dc-abd7-ac4fa70f9b1e" providerId="ADAL" clId="{4931887D-D067-9E43-8996-974F4E72173D}" dt="2025-07-14T07:49:54.657" v="514"/>
        <pc:sldMkLst>
          <pc:docMk/>
          <pc:sldMk cId="2619829544" sldId="266"/>
        </pc:sldMkLst>
        <pc:spChg chg="mod ord">
          <ac:chgData name="Emma Morris" userId="70c6f1a6-3d9c-40dc-abd7-ac4fa70f9b1e" providerId="ADAL" clId="{4931887D-D067-9E43-8996-974F4E72173D}" dt="2025-07-11T13:43:14.268" v="176" actId="6264"/>
          <ac:spMkLst>
            <pc:docMk/>
            <pc:sldMk cId="2619829544" sldId="266"/>
            <ac:spMk id="5" creationId="{B0914AE3-7FA7-634E-86DB-B831673BE022}"/>
          </ac:spMkLst>
        </pc:spChg>
        <pc:spChg chg="mod ord">
          <ac:chgData name="Emma Morris" userId="70c6f1a6-3d9c-40dc-abd7-ac4fa70f9b1e" providerId="ADAL" clId="{4931887D-D067-9E43-8996-974F4E72173D}" dt="2025-07-11T13:43:39.192" v="182" actId="20577"/>
          <ac:spMkLst>
            <pc:docMk/>
            <pc:sldMk cId="2619829544" sldId="266"/>
            <ac:spMk id="6" creationId="{9911DAB2-3A3E-5861-882E-1FC0ACE850B7}"/>
          </ac:spMkLst>
        </pc:spChg>
        <pc:picChg chg="add mod">
          <ac:chgData name="Emma Morris" userId="70c6f1a6-3d9c-40dc-abd7-ac4fa70f9b1e" providerId="ADAL" clId="{4931887D-D067-9E43-8996-974F4E72173D}" dt="2025-07-14T07:49:54.657" v="514"/>
          <ac:picMkLst>
            <pc:docMk/>
            <pc:sldMk cId="2619829544" sldId="266"/>
            <ac:picMk id="2" creationId="{4437C3FC-9CD9-BD29-1738-6F3CFAEE9C57}"/>
          </ac:picMkLst>
        </pc:picChg>
      </pc:sldChg>
      <pc:sldChg chg="addSp delSp modSp mod chgLayout">
        <pc:chgData name="Emma Morris" userId="70c6f1a6-3d9c-40dc-abd7-ac4fa70f9b1e" providerId="ADAL" clId="{4931887D-D067-9E43-8996-974F4E72173D}" dt="2025-07-14T07:50:02.783" v="520"/>
        <pc:sldMkLst>
          <pc:docMk/>
          <pc:sldMk cId="3057595735" sldId="267"/>
        </pc:sldMkLst>
        <pc:spChg chg="mod ord">
          <ac:chgData name="Emma Morris" userId="70c6f1a6-3d9c-40dc-abd7-ac4fa70f9b1e" providerId="ADAL" clId="{4931887D-D067-9E43-8996-974F4E72173D}" dt="2025-07-11T13:40:25.272" v="108" actId="6264"/>
          <ac:spMkLst>
            <pc:docMk/>
            <pc:sldMk cId="3057595735" sldId="267"/>
            <ac:spMk id="5" creationId="{18603EE0-95C8-C250-80B0-D1D63C26B6D7}"/>
          </ac:spMkLst>
        </pc:spChg>
        <pc:spChg chg="mod ord">
          <ac:chgData name="Emma Morris" userId="70c6f1a6-3d9c-40dc-abd7-ac4fa70f9b1e" providerId="ADAL" clId="{4931887D-D067-9E43-8996-974F4E72173D}" dt="2025-07-11T13:40:47.093" v="116" actId="14100"/>
          <ac:spMkLst>
            <pc:docMk/>
            <pc:sldMk cId="3057595735" sldId="267"/>
            <ac:spMk id="6" creationId="{42756655-B95E-8530-A2EB-D2420FF4BA86}"/>
          </ac:spMkLst>
        </pc:spChg>
        <pc:picChg chg="add mod">
          <ac:chgData name="Emma Morris" userId="70c6f1a6-3d9c-40dc-abd7-ac4fa70f9b1e" providerId="ADAL" clId="{4931887D-D067-9E43-8996-974F4E72173D}" dt="2025-07-14T07:50:02.783" v="520"/>
          <ac:picMkLst>
            <pc:docMk/>
            <pc:sldMk cId="3057595735" sldId="267"/>
            <ac:picMk id="2" creationId="{E45AB40F-762B-98F2-A28B-29EC5CA0B3BE}"/>
          </ac:picMkLst>
        </pc:picChg>
      </pc:sldChg>
      <pc:sldChg chg="addSp delSp modSp mod modClrScheme chgLayout">
        <pc:chgData name="Emma Morris" userId="70c6f1a6-3d9c-40dc-abd7-ac4fa70f9b1e" providerId="ADAL" clId="{4931887D-D067-9E43-8996-974F4E72173D}" dt="2025-07-14T07:50:24.743" v="527"/>
        <pc:sldMkLst>
          <pc:docMk/>
          <pc:sldMk cId="3913648670" sldId="268"/>
        </pc:sldMkLst>
        <pc:spChg chg="mod ord">
          <ac:chgData name="Emma Morris" userId="70c6f1a6-3d9c-40dc-abd7-ac4fa70f9b1e" providerId="ADAL" clId="{4931887D-D067-9E43-8996-974F4E72173D}" dt="2025-07-11T13:41:02.886" v="122" actId="700"/>
          <ac:spMkLst>
            <pc:docMk/>
            <pc:sldMk cId="3913648670" sldId="268"/>
            <ac:spMk id="5" creationId="{22B36BDA-6E90-817B-7824-CFEF8D7D6863}"/>
          </ac:spMkLst>
        </pc:spChg>
        <pc:spChg chg="mod ord">
          <ac:chgData name="Emma Morris" userId="70c6f1a6-3d9c-40dc-abd7-ac4fa70f9b1e" providerId="ADAL" clId="{4931887D-D067-9E43-8996-974F4E72173D}" dt="2025-07-11T13:41:20.685" v="133" actId="27636"/>
          <ac:spMkLst>
            <pc:docMk/>
            <pc:sldMk cId="3913648670" sldId="268"/>
            <ac:spMk id="11" creationId="{6810031B-4530-A829-6B5F-014E2F6018CB}"/>
          </ac:spMkLst>
        </pc:spChg>
        <pc:picChg chg="add mod">
          <ac:chgData name="Emma Morris" userId="70c6f1a6-3d9c-40dc-abd7-ac4fa70f9b1e" providerId="ADAL" clId="{4931887D-D067-9E43-8996-974F4E72173D}" dt="2025-07-14T07:50:24.743" v="527"/>
          <ac:picMkLst>
            <pc:docMk/>
            <pc:sldMk cId="3913648670" sldId="268"/>
            <ac:picMk id="2" creationId="{A47C1B55-1649-DB68-F53B-48A1C83B34FE}"/>
          </ac:picMkLst>
        </pc:picChg>
        <pc:picChg chg="mod">
          <ac:chgData name="Emma Morris" userId="70c6f1a6-3d9c-40dc-abd7-ac4fa70f9b1e" providerId="ADAL" clId="{4931887D-D067-9E43-8996-974F4E72173D}" dt="2025-07-11T13:41:16.369" v="129" actId="14100"/>
          <ac:picMkLst>
            <pc:docMk/>
            <pc:sldMk cId="3913648670" sldId="268"/>
            <ac:picMk id="3" creationId="{30CE3B65-D803-F586-42E0-A115A38B647C}"/>
          </ac:picMkLst>
        </pc:picChg>
      </pc:sldChg>
      <pc:sldChg chg="addSp delSp modSp mod chgLayout">
        <pc:chgData name="Emma Morris" userId="70c6f1a6-3d9c-40dc-abd7-ac4fa70f9b1e" providerId="ADAL" clId="{4931887D-D067-9E43-8996-974F4E72173D}" dt="2025-07-14T07:50:01.140" v="519"/>
        <pc:sldMkLst>
          <pc:docMk/>
          <pc:sldMk cId="65373782" sldId="269"/>
        </pc:sldMkLst>
        <pc:spChg chg="mod ord">
          <ac:chgData name="Emma Morris" userId="70c6f1a6-3d9c-40dc-abd7-ac4fa70f9b1e" providerId="ADAL" clId="{4931887D-D067-9E43-8996-974F4E72173D}" dt="2025-07-11T13:41:25.621" v="134" actId="6264"/>
          <ac:spMkLst>
            <pc:docMk/>
            <pc:sldMk cId="65373782" sldId="269"/>
            <ac:spMk id="5" creationId="{3420335E-0349-A428-32B2-53654EB9B464}"/>
          </ac:spMkLst>
        </pc:spChg>
        <pc:spChg chg="mod ord">
          <ac:chgData name="Emma Morris" userId="70c6f1a6-3d9c-40dc-abd7-ac4fa70f9b1e" providerId="ADAL" clId="{4931887D-D067-9E43-8996-974F4E72173D}" dt="2025-07-11T13:41:34.779" v="136" actId="113"/>
          <ac:spMkLst>
            <pc:docMk/>
            <pc:sldMk cId="65373782" sldId="269"/>
            <ac:spMk id="6" creationId="{2C6BC688-83C3-3F8D-D06B-C89F4229E224}"/>
          </ac:spMkLst>
        </pc:spChg>
        <pc:picChg chg="add mod">
          <ac:chgData name="Emma Morris" userId="70c6f1a6-3d9c-40dc-abd7-ac4fa70f9b1e" providerId="ADAL" clId="{4931887D-D067-9E43-8996-974F4E72173D}" dt="2025-07-14T07:50:01.140" v="519"/>
          <ac:picMkLst>
            <pc:docMk/>
            <pc:sldMk cId="65373782" sldId="269"/>
            <ac:picMk id="2" creationId="{DBA60648-92AE-702C-5EB5-ABD2343C0461}"/>
          </ac:picMkLst>
        </pc:picChg>
      </pc:sldChg>
      <pc:sldChg chg="addSp delSp modSp mod chgLayout">
        <pc:chgData name="Emma Morris" userId="70c6f1a6-3d9c-40dc-abd7-ac4fa70f9b1e" providerId="ADAL" clId="{4931887D-D067-9E43-8996-974F4E72173D}" dt="2025-07-14T07:50:04.346" v="521"/>
        <pc:sldMkLst>
          <pc:docMk/>
          <pc:sldMk cId="3908650147" sldId="270"/>
        </pc:sldMkLst>
        <pc:spChg chg="mod ord">
          <ac:chgData name="Emma Morris" userId="70c6f1a6-3d9c-40dc-abd7-ac4fa70f9b1e" providerId="ADAL" clId="{4931887D-D067-9E43-8996-974F4E72173D}" dt="2025-07-11T13:38:36.659" v="26" actId="6264"/>
          <ac:spMkLst>
            <pc:docMk/>
            <pc:sldMk cId="3908650147" sldId="270"/>
            <ac:spMk id="3" creationId="{476C42D1-F017-144E-8637-156038859771}"/>
          </ac:spMkLst>
        </pc:spChg>
        <pc:spChg chg="mod">
          <ac:chgData name="Emma Morris" userId="70c6f1a6-3d9c-40dc-abd7-ac4fa70f9b1e" providerId="ADAL" clId="{4931887D-D067-9E43-8996-974F4E72173D}" dt="2025-07-11T13:40:14.795" v="103" actId="404"/>
          <ac:spMkLst>
            <pc:docMk/>
            <pc:sldMk cId="3908650147" sldId="270"/>
            <ac:spMk id="5" creationId="{7F122169-4D29-814A-481E-2A9801F6D809}"/>
          </ac:spMkLst>
        </pc:spChg>
        <pc:spChg chg="add mod">
          <ac:chgData name="Emma Morris" userId="70c6f1a6-3d9c-40dc-abd7-ac4fa70f9b1e" providerId="ADAL" clId="{4931887D-D067-9E43-8996-974F4E72173D}" dt="2025-07-11T13:40:14.795" v="103" actId="404"/>
          <ac:spMkLst>
            <pc:docMk/>
            <pc:sldMk cId="3908650147" sldId="270"/>
            <ac:spMk id="9" creationId="{610A43C9-4F94-7C0D-05DA-5027E902510E}"/>
          </ac:spMkLst>
        </pc:spChg>
        <pc:spChg chg="add mod">
          <ac:chgData name="Emma Morris" userId="70c6f1a6-3d9c-40dc-abd7-ac4fa70f9b1e" providerId="ADAL" clId="{4931887D-D067-9E43-8996-974F4E72173D}" dt="2025-07-11T13:40:14.795" v="103" actId="404"/>
          <ac:spMkLst>
            <pc:docMk/>
            <pc:sldMk cId="3908650147" sldId="270"/>
            <ac:spMk id="12" creationId="{A5B76A96-6A8A-6A44-AED1-5AABF4B76EC8}"/>
          </ac:spMkLst>
        </pc:spChg>
        <pc:picChg chg="add mod">
          <ac:chgData name="Emma Morris" userId="70c6f1a6-3d9c-40dc-abd7-ac4fa70f9b1e" providerId="ADAL" clId="{4931887D-D067-9E43-8996-974F4E72173D}" dt="2025-07-14T07:50:04.346" v="521"/>
          <ac:picMkLst>
            <pc:docMk/>
            <pc:sldMk cId="3908650147" sldId="270"/>
            <ac:picMk id="2" creationId="{336926D5-D99C-D680-1E1A-31F142E25290}"/>
          </ac:picMkLst>
        </pc:picChg>
        <pc:picChg chg="mod">
          <ac:chgData name="Emma Morris" userId="70c6f1a6-3d9c-40dc-abd7-ac4fa70f9b1e" providerId="ADAL" clId="{4931887D-D067-9E43-8996-974F4E72173D}" dt="2025-07-11T13:40:20.956" v="106" actId="1076"/>
          <ac:picMkLst>
            <pc:docMk/>
            <pc:sldMk cId="3908650147" sldId="270"/>
            <ac:picMk id="8" creationId="{75739F11-3DB2-B973-A06E-6A04A7604B90}"/>
          </ac:picMkLst>
        </pc:picChg>
        <pc:picChg chg="mod">
          <ac:chgData name="Emma Morris" userId="70c6f1a6-3d9c-40dc-abd7-ac4fa70f9b1e" providerId="ADAL" clId="{4931887D-D067-9E43-8996-974F4E72173D}" dt="2025-07-11T13:40:23.249" v="107" actId="1076"/>
          <ac:picMkLst>
            <pc:docMk/>
            <pc:sldMk cId="3908650147" sldId="270"/>
            <ac:picMk id="10" creationId="{33C1B2FB-F8AA-9D39-E17A-43FFBACB33E6}"/>
          </ac:picMkLst>
        </pc:picChg>
        <pc:picChg chg="mod">
          <ac:chgData name="Emma Morris" userId="70c6f1a6-3d9c-40dc-abd7-ac4fa70f9b1e" providerId="ADAL" clId="{4931887D-D067-9E43-8996-974F4E72173D}" dt="2025-07-11T13:40:17.831" v="104" actId="1076"/>
          <ac:picMkLst>
            <pc:docMk/>
            <pc:sldMk cId="3908650147" sldId="270"/>
            <ac:picMk id="11" creationId="{6E48CC9D-65CC-A750-BDEA-09FB00504E28}"/>
          </ac:picMkLst>
        </pc:picChg>
      </pc:sldChg>
      <pc:sldChg chg="addSp delSp modSp mod chgLayout">
        <pc:chgData name="Emma Morris" userId="70c6f1a6-3d9c-40dc-abd7-ac4fa70f9b1e" providerId="ADAL" clId="{4931887D-D067-9E43-8996-974F4E72173D}" dt="2025-07-14T07:49:59.458" v="518"/>
        <pc:sldMkLst>
          <pc:docMk/>
          <pc:sldMk cId="3313171494" sldId="271"/>
        </pc:sldMkLst>
        <pc:spChg chg="mod ord">
          <ac:chgData name="Emma Morris" userId="70c6f1a6-3d9c-40dc-abd7-ac4fa70f9b1e" providerId="ADAL" clId="{4931887D-D067-9E43-8996-974F4E72173D}" dt="2025-07-11T13:41:48.068" v="139" actId="113"/>
          <ac:spMkLst>
            <pc:docMk/>
            <pc:sldMk cId="3313171494" sldId="271"/>
            <ac:spMk id="2" creationId="{6D5371DE-0209-4D04-9A42-F4B6C2958D1D}"/>
          </ac:spMkLst>
        </pc:spChg>
        <pc:spChg chg="mod ord">
          <ac:chgData name="Emma Morris" userId="70c6f1a6-3d9c-40dc-abd7-ac4fa70f9b1e" providerId="ADAL" clId="{4931887D-D067-9E43-8996-974F4E72173D}" dt="2025-07-11T13:41:43.694" v="137" actId="6264"/>
          <ac:spMkLst>
            <pc:docMk/>
            <pc:sldMk cId="3313171494" sldId="271"/>
            <ac:spMk id="3" creationId="{E7BD8C37-D669-ED92-FDCB-560EA3E998DF}"/>
          </ac:spMkLst>
        </pc:spChg>
        <pc:picChg chg="add mod">
          <ac:chgData name="Emma Morris" userId="70c6f1a6-3d9c-40dc-abd7-ac4fa70f9b1e" providerId="ADAL" clId="{4931887D-D067-9E43-8996-974F4E72173D}" dt="2025-07-14T07:49:59.458" v="518"/>
          <ac:picMkLst>
            <pc:docMk/>
            <pc:sldMk cId="3313171494" sldId="271"/>
            <ac:picMk id="4" creationId="{7141233E-5301-4C44-2BA2-27DF4FFC1C46}"/>
          </ac:picMkLst>
        </pc:picChg>
      </pc:sldChg>
      <pc:sldChg chg="addSp delSp modSp mod chgLayout">
        <pc:chgData name="Emma Morris" userId="70c6f1a6-3d9c-40dc-abd7-ac4fa70f9b1e" providerId="ADAL" clId="{4931887D-D067-9E43-8996-974F4E72173D}" dt="2025-07-14T07:49:57.295" v="516"/>
        <pc:sldMkLst>
          <pc:docMk/>
          <pc:sldMk cId="368439008" sldId="272"/>
        </pc:sldMkLst>
        <pc:spChg chg="mod ord">
          <ac:chgData name="Emma Morris" userId="70c6f1a6-3d9c-40dc-abd7-ac4fa70f9b1e" providerId="ADAL" clId="{4931887D-D067-9E43-8996-974F4E72173D}" dt="2025-07-11T13:42:06.603" v="147" actId="12"/>
          <ac:spMkLst>
            <pc:docMk/>
            <pc:sldMk cId="368439008" sldId="272"/>
            <ac:spMk id="2" creationId="{B624FE6B-0041-BE7B-F6B6-5EE56461664F}"/>
          </ac:spMkLst>
        </pc:spChg>
        <pc:spChg chg="mod ord">
          <ac:chgData name="Emma Morris" userId="70c6f1a6-3d9c-40dc-abd7-ac4fa70f9b1e" providerId="ADAL" clId="{4931887D-D067-9E43-8996-974F4E72173D}" dt="2025-07-11T13:42:03.885" v="146" actId="6264"/>
          <ac:spMkLst>
            <pc:docMk/>
            <pc:sldMk cId="368439008" sldId="272"/>
            <ac:spMk id="3" creationId="{7EEBDF35-299D-3545-DFC3-179DD09A5280}"/>
          </ac:spMkLst>
        </pc:spChg>
        <pc:picChg chg="add mod">
          <ac:chgData name="Emma Morris" userId="70c6f1a6-3d9c-40dc-abd7-ac4fa70f9b1e" providerId="ADAL" clId="{4931887D-D067-9E43-8996-974F4E72173D}" dt="2025-07-14T07:49:57.295" v="516"/>
          <ac:picMkLst>
            <pc:docMk/>
            <pc:sldMk cId="368439008" sldId="272"/>
            <ac:picMk id="4" creationId="{8EB0AFB0-83B6-6D07-CA82-3335568D6968}"/>
          </ac:picMkLst>
        </pc:picChg>
      </pc:sldChg>
      <pc:sldChg chg="addSp delSp modSp mod chgLayout">
        <pc:chgData name="Emma Morris" userId="70c6f1a6-3d9c-40dc-abd7-ac4fa70f9b1e" providerId="ADAL" clId="{4931887D-D067-9E43-8996-974F4E72173D}" dt="2025-07-14T07:49:55.911" v="515"/>
        <pc:sldMkLst>
          <pc:docMk/>
          <pc:sldMk cId="1160318411" sldId="273"/>
        </pc:sldMkLst>
        <pc:spChg chg="mod ord">
          <ac:chgData name="Emma Morris" userId="70c6f1a6-3d9c-40dc-abd7-ac4fa70f9b1e" providerId="ADAL" clId="{4931887D-D067-9E43-8996-974F4E72173D}" dt="2025-07-11T13:42:10.393" v="148" actId="6264"/>
          <ac:spMkLst>
            <pc:docMk/>
            <pc:sldMk cId="1160318411" sldId="273"/>
            <ac:spMk id="3" creationId="{0FEF80B1-8B76-99AC-BD8D-1C7A2EF360D0}"/>
          </ac:spMkLst>
        </pc:spChg>
        <pc:graphicFrameChg chg="mod modGraphic">
          <ac:chgData name="Emma Morris" userId="70c6f1a6-3d9c-40dc-abd7-ac4fa70f9b1e" providerId="ADAL" clId="{4931887D-D067-9E43-8996-974F4E72173D}" dt="2025-07-11T13:43:07.320" v="175" actId="14100"/>
          <ac:graphicFrameMkLst>
            <pc:docMk/>
            <pc:sldMk cId="1160318411" sldId="273"/>
            <ac:graphicFrameMk id="4" creationId="{33AB50DF-59B8-8C6F-5BE6-96203C996CA6}"/>
          </ac:graphicFrameMkLst>
        </pc:graphicFrameChg>
        <pc:picChg chg="add mod">
          <ac:chgData name="Emma Morris" userId="70c6f1a6-3d9c-40dc-abd7-ac4fa70f9b1e" providerId="ADAL" clId="{4931887D-D067-9E43-8996-974F4E72173D}" dt="2025-07-14T07:49:55.911" v="515"/>
          <ac:picMkLst>
            <pc:docMk/>
            <pc:sldMk cId="1160318411" sldId="273"/>
            <ac:picMk id="2" creationId="{3313AAFC-3C24-041F-6249-D5ED25709732}"/>
          </ac:picMkLst>
        </pc:picChg>
        <pc:picChg chg="mod">
          <ac:chgData name="Emma Morris" userId="70c6f1a6-3d9c-40dc-abd7-ac4fa70f9b1e" providerId="ADAL" clId="{4931887D-D067-9E43-8996-974F4E72173D}" dt="2025-07-11T13:43:05.165" v="174" actId="1076"/>
          <ac:picMkLst>
            <pc:docMk/>
            <pc:sldMk cId="1160318411" sldId="273"/>
            <ac:picMk id="5" creationId="{839669AA-FA10-7677-BAC2-90B2FD0795F5}"/>
          </ac:picMkLst>
        </pc:picChg>
        <pc:picChg chg="mod">
          <ac:chgData name="Emma Morris" userId="70c6f1a6-3d9c-40dc-abd7-ac4fa70f9b1e" providerId="ADAL" clId="{4931887D-D067-9E43-8996-974F4E72173D}" dt="2025-07-11T13:43:05.165" v="174" actId="1076"/>
          <ac:picMkLst>
            <pc:docMk/>
            <pc:sldMk cId="1160318411" sldId="273"/>
            <ac:picMk id="7" creationId="{4E325C5C-ECA0-5A54-E8E8-A1ACE2554846}"/>
          </ac:picMkLst>
        </pc:picChg>
        <pc:picChg chg="mod">
          <ac:chgData name="Emma Morris" userId="70c6f1a6-3d9c-40dc-abd7-ac4fa70f9b1e" providerId="ADAL" clId="{4931887D-D067-9E43-8996-974F4E72173D}" dt="2025-07-11T13:43:05.165" v="174" actId="1076"/>
          <ac:picMkLst>
            <pc:docMk/>
            <pc:sldMk cId="1160318411" sldId="273"/>
            <ac:picMk id="9" creationId="{6AB80E65-5A9F-8A93-0EC0-F8DBD78D6768}"/>
          </ac:picMkLst>
        </pc:picChg>
      </pc:sldChg>
      <pc:sldChg chg="addSp delSp modSp mod chgLayout">
        <pc:chgData name="Emma Morris" userId="70c6f1a6-3d9c-40dc-abd7-ac4fa70f9b1e" providerId="ADAL" clId="{4931887D-D067-9E43-8996-974F4E72173D}" dt="2025-07-14T07:49:58.227" v="517"/>
        <pc:sldMkLst>
          <pc:docMk/>
          <pc:sldMk cId="4086902082" sldId="274"/>
        </pc:sldMkLst>
        <pc:spChg chg="mod ord">
          <ac:chgData name="Emma Morris" userId="70c6f1a6-3d9c-40dc-abd7-ac4fa70f9b1e" providerId="ADAL" clId="{4931887D-D067-9E43-8996-974F4E72173D}" dt="2025-07-11T13:41:53.033" v="141" actId="113"/>
          <ac:spMkLst>
            <pc:docMk/>
            <pc:sldMk cId="4086902082" sldId="274"/>
            <ac:spMk id="2" creationId="{541C0CDD-1E98-4B1D-A019-DA16909702EC}"/>
          </ac:spMkLst>
        </pc:spChg>
        <pc:spChg chg="mod ord">
          <ac:chgData name="Emma Morris" userId="70c6f1a6-3d9c-40dc-abd7-ac4fa70f9b1e" providerId="ADAL" clId="{4931887D-D067-9E43-8996-974F4E72173D}" dt="2025-07-11T13:41:50.880" v="140" actId="6264"/>
          <ac:spMkLst>
            <pc:docMk/>
            <pc:sldMk cId="4086902082" sldId="274"/>
            <ac:spMk id="3" creationId="{25E4988E-7E84-BF3A-945E-624C08C93995}"/>
          </ac:spMkLst>
        </pc:spChg>
        <pc:picChg chg="mod">
          <ac:chgData name="Emma Morris" userId="70c6f1a6-3d9c-40dc-abd7-ac4fa70f9b1e" providerId="ADAL" clId="{4931887D-D067-9E43-8996-974F4E72173D}" dt="2025-07-11T13:41:57.192" v="143" actId="14100"/>
          <ac:picMkLst>
            <pc:docMk/>
            <pc:sldMk cId="4086902082" sldId="274"/>
            <ac:picMk id="4" creationId="{71412872-8DF2-F66C-C47F-7DCB54AAA23A}"/>
          </ac:picMkLst>
        </pc:picChg>
        <pc:picChg chg="mod">
          <ac:chgData name="Emma Morris" userId="70c6f1a6-3d9c-40dc-abd7-ac4fa70f9b1e" providerId="ADAL" clId="{4931887D-D067-9E43-8996-974F4E72173D}" dt="2025-07-11T13:42:00.959" v="145" actId="14100"/>
          <ac:picMkLst>
            <pc:docMk/>
            <pc:sldMk cId="4086902082" sldId="274"/>
            <ac:picMk id="5" creationId="{C7D144E5-280C-9FC1-A4AC-53C18395BAB7}"/>
          </ac:picMkLst>
        </pc:picChg>
        <pc:picChg chg="add mod">
          <ac:chgData name="Emma Morris" userId="70c6f1a6-3d9c-40dc-abd7-ac4fa70f9b1e" providerId="ADAL" clId="{4931887D-D067-9E43-8996-974F4E72173D}" dt="2025-07-14T07:49:58.227" v="517"/>
          <ac:picMkLst>
            <pc:docMk/>
            <pc:sldMk cId="4086902082" sldId="274"/>
            <ac:picMk id="6" creationId="{53D00E6F-4975-DAD8-7C0B-8855FE299DBC}"/>
          </ac:picMkLst>
        </pc:picChg>
      </pc:sldChg>
      <pc:sldChg chg="addSp delSp modSp mod chgLayout">
        <pc:chgData name="Emma Morris" userId="70c6f1a6-3d9c-40dc-abd7-ac4fa70f9b1e" providerId="ADAL" clId="{4931887D-D067-9E43-8996-974F4E72173D}" dt="2025-07-14T07:49:53.449" v="513"/>
        <pc:sldMkLst>
          <pc:docMk/>
          <pc:sldMk cId="3774852162" sldId="275"/>
        </pc:sldMkLst>
        <pc:spChg chg="mod ord">
          <ac:chgData name="Emma Morris" userId="70c6f1a6-3d9c-40dc-abd7-ac4fa70f9b1e" providerId="ADAL" clId="{4931887D-D067-9E43-8996-974F4E72173D}" dt="2025-07-11T13:43:57.386" v="189" actId="14100"/>
          <ac:spMkLst>
            <pc:docMk/>
            <pc:sldMk cId="3774852162" sldId="275"/>
            <ac:spMk id="5" creationId="{D839CA0F-8425-A509-2D78-9F4B61650517}"/>
          </ac:spMkLst>
        </pc:spChg>
        <pc:spChg chg="mod ord">
          <ac:chgData name="Emma Morris" userId="70c6f1a6-3d9c-40dc-abd7-ac4fa70f9b1e" providerId="ADAL" clId="{4931887D-D067-9E43-8996-974F4E72173D}" dt="2025-07-11T13:44:17.404" v="198" actId="14100"/>
          <ac:spMkLst>
            <pc:docMk/>
            <pc:sldMk cId="3774852162" sldId="275"/>
            <ac:spMk id="6" creationId="{A254BD63-E1DF-7DA5-C355-33D33FD11CD8}"/>
          </ac:spMkLst>
        </pc:spChg>
        <pc:picChg chg="mod">
          <ac:chgData name="Emma Morris" userId="70c6f1a6-3d9c-40dc-abd7-ac4fa70f9b1e" providerId="ADAL" clId="{4931887D-D067-9E43-8996-974F4E72173D}" dt="2025-07-11T13:44:20.509" v="199" actId="14100"/>
          <ac:picMkLst>
            <pc:docMk/>
            <pc:sldMk cId="3774852162" sldId="275"/>
            <ac:picMk id="2" creationId="{AE2B5C89-E88C-BD72-882A-8699408602DD}"/>
          </ac:picMkLst>
        </pc:picChg>
        <pc:picChg chg="mod">
          <ac:chgData name="Emma Morris" userId="70c6f1a6-3d9c-40dc-abd7-ac4fa70f9b1e" providerId="ADAL" clId="{4931887D-D067-9E43-8996-974F4E72173D}" dt="2025-07-11T13:44:24.758" v="200" actId="167"/>
          <ac:picMkLst>
            <pc:docMk/>
            <pc:sldMk cId="3774852162" sldId="275"/>
            <ac:picMk id="3" creationId="{25F0ED20-8E27-DEF1-219E-8FF37403F069}"/>
          </ac:picMkLst>
        </pc:picChg>
        <pc:picChg chg="add mod">
          <ac:chgData name="Emma Morris" userId="70c6f1a6-3d9c-40dc-abd7-ac4fa70f9b1e" providerId="ADAL" clId="{4931887D-D067-9E43-8996-974F4E72173D}" dt="2025-07-14T07:49:53.449" v="513"/>
          <ac:picMkLst>
            <pc:docMk/>
            <pc:sldMk cId="3774852162" sldId="275"/>
            <ac:picMk id="4" creationId="{831451E2-FB19-502E-A263-E22153CE16F4}"/>
          </ac:picMkLst>
        </pc:picChg>
      </pc:sldChg>
      <pc:sldChg chg="addSp delSp modSp mod chgLayout">
        <pc:chgData name="Emma Morris" userId="70c6f1a6-3d9c-40dc-abd7-ac4fa70f9b1e" providerId="ADAL" clId="{4931887D-D067-9E43-8996-974F4E72173D}" dt="2025-07-14T07:49:50.934" v="512"/>
        <pc:sldMkLst>
          <pc:docMk/>
          <pc:sldMk cId="2725144400" sldId="276"/>
        </pc:sldMkLst>
        <pc:spChg chg="mod ord">
          <ac:chgData name="Emma Morris" userId="70c6f1a6-3d9c-40dc-abd7-ac4fa70f9b1e" providerId="ADAL" clId="{4931887D-D067-9E43-8996-974F4E72173D}" dt="2025-07-11T13:44:28.069" v="202" actId="27636"/>
          <ac:spMkLst>
            <pc:docMk/>
            <pc:sldMk cId="2725144400" sldId="276"/>
            <ac:spMk id="6" creationId="{BB202ED3-B3B1-664F-8F6D-BAC87A146817}"/>
          </ac:spMkLst>
        </pc:spChg>
        <pc:picChg chg="add mod">
          <ac:chgData name="Emma Morris" userId="70c6f1a6-3d9c-40dc-abd7-ac4fa70f9b1e" providerId="ADAL" clId="{4931887D-D067-9E43-8996-974F4E72173D}" dt="2025-07-14T07:49:50.934" v="512"/>
          <ac:picMkLst>
            <pc:docMk/>
            <pc:sldMk cId="2725144400" sldId="276"/>
            <ac:picMk id="2" creationId="{033105C6-1067-3E39-9D1D-5027818D3F14}"/>
          </ac:picMkLst>
        </pc:picChg>
        <pc:picChg chg="mod">
          <ac:chgData name="Emma Morris" userId="70c6f1a6-3d9c-40dc-abd7-ac4fa70f9b1e" providerId="ADAL" clId="{4931887D-D067-9E43-8996-974F4E72173D}" dt="2025-07-11T13:44:33.712" v="206" actId="14100"/>
          <ac:picMkLst>
            <pc:docMk/>
            <pc:sldMk cId="2725144400" sldId="276"/>
            <ac:picMk id="3" creationId="{E1E697CC-8FCB-44E4-2229-EB54D114399B}"/>
          </ac:picMkLst>
        </pc:picChg>
      </pc:sldChg>
      <pc:sldChg chg="addSp delSp modSp mod chgLayout">
        <pc:chgData name="Emma Morris" userId="70c6f1a6-3d9c-40dc-abd7-ac4fa70f9b1e" providerId="ADAL" clId="{4931887D-D067-9E43-8996-974F4E72173D}" dt="2025-07-14T07:49:47.603" v="510"/>
        <pc:sldMkLst>
          <pc:docMk/>
          <pc:sldMk cId="1411722313" sldId="277"/>
        </pc:sldMkLst>
        <pc:spChg chg="mod">
          <ac:chgData name="Emma Morris" userId="70c6f1a6-3d9c-40dc-abd7-ac4fa70f9b1e" providerId="ADAL" clId="{4931887D-D067-9E43-8996-974F4E72173D}" dt="2025-07-11T13:47:12.825" v="264" actId="1076"/>
          <ac:spMkLst>
            <pc:docMk/>
            <pc:sldMk cId="1411722313" sldId="277"/>
            <ac:spMk id="3" creationId="{D0B1E4AB-6F85-B188-FA4C-78899276220D}"/>
          </ac:spMkLst>
        </pc:spChg>
        <pc:spChg chg="mod ord">
          <ac:chgData name="Emma Morris" userId="70c6f1a6-3d9c-40dc-abd7-ac4fa70f9b1e" providerId="ADAL" clId="{4931887D-D067-9E43-8996-974F4E72173D}" dt="2025-07-11T13:45:26.876" v="231" actId="20577"/>
          <ac:spMkLst>
            <pc:docMk/>
            <pc:sldMk cId="1411722313" sldId="277"/>
            <ac:spMk id="5" creationId="{4C96BAB9-48A9-2D93-0FDC-BA04A3957CEA}"/>
          </ac:spMkLst>
        </pc:spChg>
        <pc:spChg chg="mod ord">
          <ac:chgData name="Emma Morris" userId="70c6f1a6-3d9c-40dc-abd7-ac4fa70f9b1e" providerId="ADAL" clId="{4931887D-D067-9E43-8996-974F4E72173D}" dt="2025-07-11T13:46:41.192" v="257" actId="20577"/>
          <ac:spMkLst>
            <pc:docMk/>
            <pc:sldMk cId="1411722313" sldId="277"/>
            <ac:spMk id="6" creationId="{6602B4B0-F947-6F15-897F-A3AEF797AC53}"/>
          </ac:spMkLst>
        </pc:spChg>
        <pc:picChg chg="add mod">
          <ac:chgData name="Emma Morris" userId="70c6f1a6-3d9c-40dc-abd7-ac4fa70f9b1e" providerId="ADAL" clId="{4931887D-D067-9E43-8996-974F4E72173D}" dt="2025-07-14T07:49:47.603" v="510"/>
          <ac:picMkLst>
            <pc:docMk/>
            <pc:sldMk cId="1411722313" sldId="277"/>
            <ac:picMk id="2" creationId="{39D52555-36F8-CFDF-FCB3-B4D78D771834}"/>
          </ac:picMkLst>
        </pc:picChg>
        <pc:picChg chg="add mod">
          <ac:chgData name="Emma Morris" userId="70c6f1a6-3d9c-40dc-abd7-ac4fa70f9b1e" providerId="ADAL" clId="{4931887D-D067-9E43-8996-974F4E72173D}" dt="2025-07-11T13:47:10.085" v="263" actId="1076"/>
          <ac:picMkLst>
            <pc:docMk/>
            <pc:sldMk cId="1411722313" sldId="277"/>
            <ac:picMk id="1026" creationId="{6114E013-4E1D-3F13-F277-FCD493B8058B}"/>
          </ac:picMkLst>
        </pc:picChg>
      </pc:sldChg>
      <pc:sldChg chg="addSp delSp modSp mod chgLayout">
        <pc:chgData name="Emma Morris" userId="70c6f1a6-3d9c-40dc-abd7-ac4fa70f9b1e" providerId="ADAL" clId="{4931887D-D067-9E43-8996-974F4E72173D}" dt="2025-07-14T07:49:43.669" v="507"/>
        <pc:sldMkLst>
          <pc:docMk/>
          <pc:sldMk cId="3915149390" sldId="278"/>
        </pc:sldMkLst>
        <pc:spChg chg="mod ord">
          <ac:chgData name="Emma Morris" userId="70c6f1a6-3d9c-40dc-abd7-ac4fa70f9b1e" providerId="ADAL" clId="{4931887D-D067-9E43-8996-974F4E72173D}" dt="2025-07-11T13:53:27.632" v="383" actId="20577"/>
          <ac:spMkLst>
            <pc:docMk/>
            <pc:sldMk cId="3915149390" sldId="278"/>
            <ac:spMk id="2" creationId="{13D7AEF7-2433-BE41-08A0-0322A1B7A06A}"/>
          </ac:spMkLst>
        </pc:spChg>
        <pc:spChg chg="mod ord">
          <ac:chgData name="Emma Morris" userId="70c6f1a6-3d9c-40dc-abd7-ac4fa70f9b1e" providerId="ADAL" clId="{4931887D-D067-9E43-8996-974F4E72173D}" dt="2025-07-11T13:51:43.281" v="369" actId="6264"/>
          <ac:spMkLst>
            <pc:docMk/>
            <pc:sldMk cId="3915149390" sldId="278"/>
            <ac:spMk id="3" creationId="{8D7B66E4-D693-B6DD-6F23-12E6F678C6FB}"/>
          </ac:spMkLst>
        </pc:spChg>
        <pc:picChg chg="add mod">
          <ac:chgData name="Emma Morris" userId="70c6f1a6-3d9c-40dc-abd7-ac4fa70f9b1e" providerId="ADAL" clId="{4931887D-D067-9E43-8996-974F4E72173D}" dt="2025-07-14T07:49:43.669" v="507"/>
          <ac:picMkLst>
            <pc:docMk/>
            <pc:sldMk cId="3915149390" sldId="278"/>
            <ac:picMk id="4" creationId="{628B6E38-FC7E-46A6-E506-583D60046E49}"/>
          </ac:picMkLst>
        </pc:picChg>
      </pc:sldChg>
      <pc:sldChg chg="addSp delSp modSp mod chgLayout">
        <pc:chgData name="Emma Morris" userId="70c6f1a6-3d9c-40dc-abd7-ac4fa70f9b1e" providerId="ADAL" clId="{4931887D-D067-9E43-8996-974F4E72173D}" dt="2025-07-14T07:49:44.690" v="508"/>
        <pc:sldMkLst>
          <pc:docMk/>
          <pc:sldMk cId="490905355" sldId="279"/>
        </pc:sldMkLst>
        <pc:spChg chg="mod ord">
          <ac:chgData name="Emma Morris" userId="70c6f1a6-3d9c-40dc-abd7-ac4fa70f9b1e" providerId="ADAL" clId="{4931887D-D067-9E43-8996-974F4E72173D}" dt="2025-07-11T13:51:34.287" v="366" actId="2710"/>
          <ac:spMkLst>
            <pc:docMk/>
            <pc:sldMk cId="490905355" sldId="279"/>
            <ac:spMk id="2" creationId="{C04A70A3-DF05-F604-7887-96D159CCA153}"/>
          </ac:spMkLst>
        </pc:spChg>
        <pc:spChg chg="mod ord">
          <ac:chgData name="Emma Morris" userId="70c6f1a6-3d9c-40dc-abd7-ac4fa70f9b1e" providerId="ADAL" clId="{4931887D-D067-9E43-8996-974F4E72173D}" dt="2025-07-11T13:51:24.789" v="363" actId="6264"/>
          <ac:spMkLst>
            <pc:docMk/>
            <pc:sldMk cId="490905355" sldId="279"/>
            <ac:spMk id="3" creationId="{A212717E-25E6-B5DA-394E-74D558C6DA1C}"/>
          </ac:spMkLst>
        </pc:spChg>
        <pc:picChg chg="add mod">
          <ac:chgData name="Emma Morris" userId="70c6f1a6-3d9c-40dc-abd7-ac4fa70f9b1e" providerId="ADAL" clId="{4931887D-D067-9E43-8996-974F4E72173D}" dt="2025-07-14T07:49:44.690" v="508"/>
          <ac:picMkLst>
            <pc:docMk/>
            <pc:sldMk cId="490905355" sldId="279"/>
            <ac:picMk id="4" creationId="{F1924073-61D3-D757-D71D-9C585B6902BC}"/>
          </ac:picMkLst>
        </pc:picChg>
      </pc:sldChg>
      <pc:sldChg chg="addSp delSp modSp mod chgLayout">
        <pc:chgData name="Emma Morris" userId="70c6f1a6-3d9c-40dc-abd7-ac4fa70f9b1e" providerId="ADAL" clId="{4931887D-D067-9E43-8996-974F4E72173D}" dt="2025-07-14T07:49:46.580" v="509"/>
        <pc:sldMkLst>
          <pc:docMk/>
          <pc:sldMk cId="2738062369" sldId="280"/>
        </pc:sldMkLst>
        <pc:spChg chg="mod ord">
          <ac:chgData name="Emma Morris" userId="70c6f1a6-3d9c-40dc-abd7-ac4fa70f9b1e" providerId="ADAL" clId="{4931887D-D067-9E43-8996-974F4E72173D}" dt="2025-07-11T13:47:27.641" v="267" actId="6264"/>
          <ac:spMkLst>
            <pc:docMk/>
            <pc:sldMk cId="2738062369" sldId="280"/>
            <ac:spMk id="4" creationId="{FBC726AD-0A06-A511-24E0-780490555A9D}"/>
          </ac:spMkLst>
        </pc:spChg>
        <pc:spChg chg="mod">
          <ac:chgData name="Emma Morris" userId="70c6f1a6-3d9c-40dc-abd7-ac4fa70f9b1e" providerId="ADAL" clId="{4931887D-D067-9E43-8996-974F4E72173D}" dt="2025-07-11T13:51:18.541" v="360" actId="1076"/>
          <ac:spMkLst>
            <pc:docMk/>
            <pc:sldMk cId="2738062369" sldId="280"/>
            <ac:spMk id="9" creationId="{ABF7D5B8-8C48-9D2E-B800-D3BA15373B28}"/>
          </ac:spMkLst>
        </pc:spChg>
        <pc:spChg chg="mod">
          <ac:chgData name="Emma Morris" userId="70c6f1a6-3d9c-40dc-abd7-ac4fa70f9b1e" providerId="ADAL" clId="{4931887D-D067-9E43-8996-974F4E72173D}" dt="2025-07-11T13:51:18.541" v="360" actId="1076"/>
          <ac:spMkLst>
            <pc:docMk/>
            <pc:sldMk cId="2738062369" sldId="280"/>
            <ac:spMk id="10" creationId="{E33D3031-7337-C863-FC7E-7FC9F8626A9B}"/>
          </ac:spMkLst>
        </pc:spChg>
        <pc:spChg chg="mod">
          <ac:chgData name="Emma Morris" userId="70c6f1a6-3d9c-40dc-abd7-ac4fa70f9b1e" providerId="ADAL" clId="{4931887D-D067-9E43-8996-974F4E72173D}" dt="2025-07-11T13:51:18.541" v="360" actId="1076"/>
          <ac:spMkLst>
            <pc:docMk/>
            <pc:sldMk cId="2738062369" sldId="280"/>
            <ac:spMk id="11" creationId="{4B5C14C3-34E7-1869-16F6-19B3134883B0}"/>
          </ac:spMkLst>
        </pc:spChg>
        <pc:spChg chg="add mod">
          <ac:chgData name="Emma Morris" userId="70c6f1a6-3d9c-40dc-abd7-ac4fa70f9b1e" providerId="ADAL" clId="{4931887D-D067-9E43-8996-974F4E72173D}" dt="2025-07-11T13:51:13.888" v="359" actId="20577"/>
          <ac:spMkLst>
            <pc:docMk/>
            <pc:sldMk cId="2738062369" sldId="280"/>
            <ac:spMk id="16" creationId="{A92A335E-B955-7852-E63B-0B055C548F92}"/>
          </ac:spMkLst>
        </pc:spChg>
        <pc:spChg chg="add mod">
          <ac:chgData name="Emma Morris" userId="70c6f1a6-3d9c-40dc-abd7-ac4fa70f9b1e" providerId="ADAL" clId="{4931887D-D067-9E43-8996-974F4E72173D}" dt="2025-07-11T13:51:18.541" v="360" actId="1076"/>
          <ac:spMkLst>
            <pc:docMk/>
            <pc:sldMk cId="2738062369" sldId="280"/>
            <ac:spMk id="19" creationId="{A08BA84A-1836-1D99-4B61-45037AF7D2BB}"/>
          </ac:spMkLst>
        </pc:spChg>
        <pc:spChg chg="add mod">
          <ac:chgData name="Emma Morris" userId="70c6f1a6-3d9c-40dc-abd7-ac4fa70f9b1e" providerId="ADAL" clId="{4931887D-D067-9E43-8996-974F4E72173D}" dt="2025-07-11T13:51:18.541" v="360" actId="1076"/>
          <ac:spMkLst>
            <pc:docMk/>
            <pc:sldMk cId="2738062369" sldId="280"/>
            <ac:spMk id="20" creationId="{40BA38FE-B587-74CD-46BB-7A23C0BE9DD1}"/>
          </ac:spMkLst>
        </pc:spChg>
        <pc:picChg chg="add mod">
          <ac:chgData name="Emma Morris" userId="70c6f1a6-3d9c-40dc-abd7-ac4fa70f9b1e" providerId="ADAL" clId="{4931887D-D067-9E43-8996-974F4E72173D}" dt="2025-07-14T07:49:46.580" v="509"/>
          <ac:picMkLst>
            <pc:docMk/>
            <pc:sldMk cId="2738062369" sldId="280"/>
            <ac:picMk id="2" creationId="{FE2AD776-FB77-8531-8F20-07F09326466D}"/>
          </ac:picMkLst>
        </pc:picChg>
        <pc:picChg chg="mod">
          <ac:chgData name="Emma Morris" userId="70c6f1a6-3d9c-40dc-abd7-ac4fa70f9b1e" providerId="ADAL" clId="{4931887D-D067-9E43-8996-974F4E72173D}" dt="2025-07-11T13:51:18.541" v="360" actId="1076"/>
          <ac:picMkLst>
            <pc:docMk/>
            <pc:sldMk cId="2738062369" sldId="280"/>
            <ac:picMk id="8" creationId="{7336478C-4F07-1E3D-ADCE-28AC3A756216}"/>
          </ac:picMkLst>
        </pc:picChg>
        <pc:picChg chg="mod">
          <ac:chgData name="Emma Morris" userId="70c6f1a6-3d9c-40dc-abd7-ac4fa70f9b1e" providerId="ADAL" clId="{4931887D-D067-9E43-8996-974F4E72173D}" dt="2025-07-11T13:51:18.541" v="360" actId="1076"/>
          <ac:picMkLst>
            <pc:docMk/>
            <pc:sldMk cId="2738062369" sldId="280"/>
            <ac:picMk id="14" creationId="{715CAF8A-5FDA-2205-4405-D4299E99885E}"/>
          </ac:picMkLst>
        </pc:picChg>
        <pc:picChg chg="mod">
          <ac:chgData name="Emma Morris" userId="70c6f1a6-3d9c-40dc-abd7-ac4fa70f9b1e" providerId="ADAL" clId="{4931887D-D067-9E43-8996-974F4E72173D}" dt="2025-07-11T13:51:18.541" v="360" actId="1076"/>
          <ac:picMkLst>
            <pc:docMk/>
            <pc:sldMk cId="2738062369" sldId="280"/>
            <ac:picMk id="15" creationId="{C9E8849E-5532-75C3-C646-CE1AD8FBDC5C}"/>
          </ac:picMkLst>
        </pc:picChg>
      </pc:sldChg>
      <pc:sldChg chg="addSp delSp modSp mod modClrScheme chgLayout">
        <pc:chgData name="Emma Morris" userId="70c6f1a6-3d9c-40dc-abd7-ac4fa70f9b1e" providerId="ADAL" clId="{4931887D-D067-9E43-8996-974F4E72173D}" dt="2025-07-14T07:50:11.729" v="524"/>
        <pc:sldMkLst>
          <pc:docMk/>
          <pc:sldMk cId="1656857533" sldId="281"/>
        </pc:sldMkLst>
        <pc:spChg chg="mod ord">
          <ac:chgData name="Emma Morris" userId="70c6f1a6-3d9c-40dc-abd7-ac4fa70f9b1e" providerId="ADAL" clId="{4931887D-D067-9E43-8996-974F4E72173D}" dt="2025-07-11T13:54:05.023" v="387" actId="14100"/>
          <ac:spMkLst>
            <pc:docMk/>
            <pc:sldMk cId="1656857533" sldId="281"/>
            <ac:spMk id="2" creationId="{3138FE72-A53D-3F6D-FA45-08CC083D945C}"/>
          </ac:spMkLst>
        </pc:spChg>
        <pc:spChg chg="mod ord">
          <ac:chgData name="Emma Morris" userId="70c6f1a6-3d9c-40dc-abd7-ac4fa70f9b1e" providerId="ADAL" clId="{4931887D-D067-9E43-8996-974F4E72173D}" dt="2025-07-11T13:54:01.628" v="386" actId="700"/>
          <ac:spMkLst>
            <pc:docMk/>
            <pc:sldMk cId="1656857533" sldId="281"/>
            <ac:spMk id="3" creationId="{9B22BE51-EAF0-9826-238C-5EB87CDA2753}"/>
          </ac:spMkLst>
        </pc:spChg>
        <pc:picChg chg="add del mod">
          <ac:chgData name="Emma Morris" userId="70c6f1a6-3d9c-40dc-abd7-ac4fa70f9b1e" providerId="ADAL" clId="{4931887D-D067-9E43-8996-974F4E72173D}" dt="2025-07-14T07:49:41.147" v="505" actId="478"/>
          <ac:picMkLst>
            <pc:docMk/>
            <pc:sldMk cId="1656857533" sldId="281"/>
            <ac:picMk id="4" creationId="{1EE3E38E-3480-1CF4-569A-5407F63F835E}"/>
          </ac:picMkLst>
        </pc:picChg>
        <pc:picChg chg="mod">
          <ac:chgData name="Emma Morris" userId="70c6f1a6-3d9c-40dc-abd7-ac4fa70f9b1e" providerId="ADAL" clId="{4931887D-D067-9E43-8996-974F4E72173D}" dt="2025-07-11T13:54:13.689" v="389" actId="14100"/>
          <ac:picMkLst>
            <pc:docMk/>
            <pc:sldMk cId="1656857533" sldId="281"/>
            <ac:picMk id="5" creationId="{E2F1D364-1ADE-D042-5C9E-D25E8B677EEE}"/>
          </ac:picMkLst>
        </pc:picChg>
        <pc:picChg chg="add mod">
          <ac:chgData name="Emma Morris" userId="70c6f1a6-3d9c-40dc-abd7-ac4fa70f9b1e" providerId="ADAL" clId="{4931887D-D067-9E43-8996-974F4E72173D}" dt="2025-07-14T07:50:11.729" v="524"/>
          <ac:picMkLst>
            <pc:docMk/>
            <pc:sldMk cId="1656857533" sldId="281"/>
            <ac:picMk id="6" creationId="{B4F0435D-699E-6FCB-A085-929810A13C83}"/>
          </ac:picMkLst>
        </pc:picChg>
        <pc:picChg chg="add mod">
          <ac:chgData name="Emma Morris" userId="70c6f1a6-3d9c-40dc-abd7-ac4fa70f9b1e" providerId="ADAL" clId="{4931887D-D067-9E43-8996-974F4E72173D}" dt="2025-07-14T07:49:24.132" v="500" actId="1076"/>
          <ac:picMkLst>
            <pc:docMk/>
            <pc:sldMk cId="1656857533" sldId="281"/>
            <ac:picMk id="2050" creationId="{8CC7AAC3-C613-BD6D-E220-FB780A9E175C}"/>
          </ac:picMkLst>
        </pc:picChg>
      </pc:sldChg>
      <pc:sldChg chg="addSp delSp modSp mod modClrScheme chgLayout">
        <pc:chgData name="Emma Morris" userId="70c6f1a6-3d9c-40dc-abd7-ac4fa70f9b1e" providerId="ADAL" clId="{4931887D-D067-9E43-8996-974F4E72173D}" dt="2025-07-14T07:50:20.488" v="526"/>
        <pc:sldMkLst>
          <pc:docMk/>
          <pc:sldMk cId="1964310834" sldId="282"/>
        </pc:sldMkLst>
        <pc:spChg chg="mod ord">
          <ac:chgData name="Emma Morris" userId="70c6f1a6-3d9c-40dc-abd7-ac4fa70f9b1e" providerId="ADAL" clId="{4931887D-D067-9E43-8996-974F4E72173D}" dt="2025-07-11T13:57:18.051" v="474" actId="27636"/>
          <ac:spMkLst>
            <pc:docMk/>
            <pc:sldMk cId="1964310834" sldId="282"/>
            <ac:spMk id="2" creationId="{C1E90198-D2DC-AEAF-A2B2-BC25F79647C8}"/>
          </ac:spMkLst>
        </pc:spChg>
        <pc:spChg chg="mod ord">
          <ac:chgData name="Emma Morris" userId="70c6f1a6-3d9c-40dc-abd7-ac4fa70f9b1e" providerId="ADAL" clId="{4931887D-D067-9E43-8996-974F4E72173D}" dt="2025-07-11T13:55:41.997" v="394" actId="700"/>
          <ac:spMkLst>
            <pc:docMk/>
            <pc:sldMk cId="1964310834" sldId="282"/>
            <ac:spMk id="3" creationId="{F93B2722-620E-E48E-B16B-1C6FA560342B}"/>
          </ac:spMkLst>
        </pc:spChg>
        <pc:picChg chg="mod">
          <ac:chgData name="Emma Morris" userId="70c6f1a6-3d9c-40dc-abd7-ac4fa70f9b1e" providerId="ADAL" clId="{4931887D-D067-9E43-8996-974F4E72173D}" dt="2025-07-11T13:57:22.247" v="476" actId="1076"/>
          <ac:picMkLst>
            <pc:docMk/>
            <pc:sldMk cId="1964310834" sldId="282"/>
            <ac:picMk id="4" creationId="{B7896D5F-6772-075C-F4C5-79FB050D3F81}"/>
          </ac:picMkLst>
        </pc:picChg>
        <pc:picChg chg="add mod">
          <ac:chgData name="Emma Morris" userId="70c6f1a6-3d9c-40dc-abd7-ac4fa70f9b1e" providerId="ADAL" clId="{4931887D-D067-9E43-8996-974F4E72173D}" dt="2025-07-14T07:50:20.488" v="526"/>
          <ac:picMkLst>
            <pc:docMk/>
            <pc:sldMk cId="1964310834" sldId="282"/>
            <ac:picMk id="5" creationId="{4ED604BD-E13C-D49B-2C4A-3A62A3C25265}"/>
          </ac:picMkLst>
        </pc:picChg>
      </pc:sldChg>
      <pc:sldChg chg="addSp delSp modSp add mod">
        <pc:chgData name="Emma Morris" userId="70c6f1a6-3d9c-40dc-abd7-ac4fa70f9b1e" providerId="ADAL" clId="{4931887D-D067-9E43-8996-974F4E72173D}" dt="2025-07-14T07:49:42.663" v="506"/>
        <pc:sldMkLst>
          <pc:docMk/>
          <pc:sldMk cId="0" sldId="283"/>
        </pc:sldMkLst>
        <pc:picChg chg="add mod">
          <ac:chgData name="Emma Morris" userId="70c6f1a6-3d9c-40dc-abd7-ac4fa70f9b1e" providerId="ADAL" clId="{4931887D-D067-9E43-8996-974F4E72173D}" dt="2025-07-14T07:49:42.663" v="506"/>
          <ac:picMkLst>
            <pc:docMk/>
            <pc:sldMk cId="0" sldId="283"/>
            <ac:picMk id="2" creationId="{2A2630E3-3F3F-D8A8-3055-9468ED9C6BE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C6DF3E-67E5-AF46-A64E-8E6F44BB3343}" type="datetimeFigureOut">
              <a:rPr lang="en-US" smtClean="0"/>
              <a:t>7/14/25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1E68B6-70F9-1741-AA7C-484697655DD4}" type="slidenum">
              <a:rPr lang="en-US" smtClean="0"/>
              <a:t>‹#›</a:t>
            </a:fld>
            <a:endParaRPr lang="en-US"/>
          </a:p>
        </p:txBody>
      </p:sp>
    </p:spTree>
    <p:extLst>
      <p:ext uri="{BB962C8B-B14F-4D97-AF65-F5344CB8AC3E}">
        <p14:creationId xmlns:p14="http://schemas.microsoft.com/office/powerpoint/2010/main" val="140588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3" name="Google Shape;323;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22</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Blank">
    <p:bg>
      <p:bgPr>
        <a:solidFill>
          <a:schemeClr val="accent3"/>
        </a:solidFill>
        <a:effectLst/>
      </p:bgPr>
    </p:bg>
    <p:spTree>
      <p:nvGrpSpPr>
        <p:cNvPr id="1" name=""/>
        <p:cNvGrpSpPr/>
        <p:nvPr/>
      </p:nvGrpSpPr>
      <p:grpSpPr>
        <a:xfrm>
          <a:off x="0" y="0"/>
          <a:ext cx="0" cy="0"/>
          <a:chOff x="0" y="0"/>
          <a:chExt cx="0" cy="0"/>
        </a:xfrm>
      </p:grpSpPr>
      <p:sp>
        <p:nvSpPr>
          <p:cNvPr id="4" name="Title 8">
            <a:extLst>
              <a:ext uri="{FF2B5EF4-FFF2-40B4-BE49-F238E27FC236}">
                <a16:creationId xmlns:a16="http://schemas.microsoft.com/office/drawing/2014/main" id="{CA983368-791D-BC47-4FCE-93DCABC7997B}"/>
              </a:ext>
            </a:extLst>
          </p:cNvPr>
          <p:cNvSpPr>
            <a:spLocks noGrp="1"/>
          </p:cNvSpPr>
          <p:nvPr>
            <p:ph type="title" hasCustomPrompt="1"/>
          </p:nvPr>
        </p:nvSpPr>
        <p:spPr>
          <a:xfrm>
            <a:off x="334108" y="1947741"/>
            <a:ext cx="4329967" cy="1961651"/>
          </a:xfrm>
          <a:prstGeom prst="rect">
            <a:avLst/>
          </a:prstGeom>
        </p:spPr>
        <p:txBody>
          <a:bodyPr/>
          <a:lstStyle>
            <a:lvl1pPr>
              <a:defRPr sz="4400" b="0" i="0">
                <a:solidFill>
                  <a:schemeClr val="bg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presentation title</a:t>
            </a:r>
            <a:endParaRPr lang="en-US" dirty="0"/>
          </a:p>
        </p:txBody>
      </p:sp>
      <p:sp>
        <p:nvSpPr>
          <p:cNvPr id="5" name="Text Placeholder 14">
            <a:extLst>
              <a:ext uri="{FF2B5EF4-FFF2-40B4-BE49-F238E27FC236}">
                <a16:creationId xmlns:a16="http://schemas.microsoft.com/office/drawing/2014/main" id="{CD7B4470-F057-577C-08F8-270EC8E7C979}"/>
              </a:ext>
            </a:extLst>
          </p:cNvPr>
          <p:cNvSpPr>
            <a:spLocks noGrp="1"/>
          </p:cNvSpPr>
          <p:nvPr>
            <p:ph type="body" sz="quarter" idx="10" hasCustomPrompt="1"/>
          </p:nvPr>
        </p:nvSpPr>
        <p:spPr>
          <a:xfrm>
            <a:off x="333418" y="4395789"/>
            <a:ext cx="4330657" cy="428004"/>
          </a:xfrm>
          <a:prstGeom prst="rect">
            <a:avLst/>
          </a:prstGeom>
        </p:spPr>
        <p:txBody>
          <a:bodyPr/>
          <a:lstStyle>
            <a:lvl1pPr marL="0" indent="0" algn="l">
              <a:lnSpc>
                <a:spcPct val="150000"/>
              </a:lnSpc>
              <a:buNone/>
              <a:defRPr b="0" i="0" baseline="30000">
                <a:solidFill>
                  <a:schemeClr val="bg1"/>
                </a:solidFill>
                <a:latin typeface="Inter" panose="02000503000000020004" pitchFamily="2" charset="0"/>
                <a:ea typeface="Inter" panose="02000503000000020004" pitchFamily="2" charset="0"/>
                <a:cs typeface="Arial" panose="020B0604020202020204" pitchFamily="34" charset="0"/>
              </a:defRPr>
            </a:lvl1pPr>
          </a:lstStyle>
          <a:p>
            <a:pPr lvl="0"/>
            <a:r>
              <a:rPr lang="en-GB" dirty="0"/>
              <a:t>Insert date or sub-title</a:t>
            </a:r>
            <a:endParaRPr lang="en-US" dirty="0"/>
          </a:p>
        </p:txBody>
      </p:sp>
    </p:spTree>
    <p:extLst>
      <p:ext uri="{BB962C8B-B14F-4D97-AF65-F5344CB8AC3E}">
        <p14:creationId xmlns:p14="http://schemas.microsoft.com/office/powerpoint/2010/main" val="1277368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urgundy - 1 Column - 1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bg1"/>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5019041" y="423741"/>
            <a:ext cx="6838852" cy="5459965"/>
          </a:xfrm>
          <a:prstGeom prst="rect">
            <a:avLst/>
          </a:prstGeom>
        </p:spPr>
        <p:txBody>
          <a:bodyPr/>
          <a:lstStyle>
            <a:lvl1pPr marL="0" indent="0" algn="ctr">
              <a:buNone/>
              <a:defRPr sz="2000" b="0" i="0">
                <a:solidFill>
                  <a:srgbClr val="D0D1DB"/>
                </a:solidFill>
                <a:latin typeface="Inter" panose="02000503000000020004" pitchFamily="2" charset="0"/>
                <a:ea typeface="Inter" panose="02000503000000020004" pitchFamily="2" charset="0"/>
              </a:defRPr>
            </a:lvl1pPr>
          </a:lstStyle>
          <a:p>
            <a:r>
              <a:rPr lang="en-US" dirty="0"/>
              <a:t>Insert image here</a:t>
            </a:r>
          </a:p>
        </p:txBody>
      </p:sp>
    </p:spTree>
    <p:extLst>
      <p:ext uri="{BB962C8B-B14F-4D97-AF65-F5344CB8AC3E}">
        <p14:creationId xmlns:p14="http://schemas.microsoft.com/office/powerpoint/2010/main" val="1403199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urgundy - Half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6096000" y="1"/>
            <a:ext cx="6095999" cy="6857999"/>
          </a:xfrm>
          <a:prstGeom prst="rect">
            <a:avLst/>
          </a:prstGeom>
        </p:spPr>
        <p:txBody>
          <a:bodyPr/>
          <a:lstStyle>
            <a:lvl1pPr marL="0" indent="0" algn="ctr">
              <a:buNone/>
              <a:defRPr sz="2000" b="0" i="0">
                <a:solidFill>
                  <a:srgbClr val="D0D1DB"/>
                </a:solidFill>
                <a:latin typeface="Inter" panose="02000503000000020004" pitchFamily="2" charset="0"/>
                <a:ea typeface="Inter" panose="02000503000000020004" pitchFamily="2" charset="0"/>
              </a:defRPr>
            </a:lvl1pPr>
          </a:lstStyle>
          <a:p>
            <a:r>
              <a:rPr lang="en-US" dirty="0"/>
              <a:t>Insert image here</a:t>
            </a:r>
          </a:p>
        </p:txBody>
      </p:sp>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bg1"/>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Tree>
    <p:extLst>
      <p:ext uri="{BB962C8B-B14F-4D97-AF65-F5344CB8AC3E}">
        <p14:creationId xmlns:p14="http://schemas.microsoft.com/office/powerpoint/2010/main" val="26370495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rgundy - Title Only - 1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334106" y="1310640"/>
            <a:ext cx="11523786" cy="4573066"/>
          </a:xfrm>
          <a:prstGeom prst="rect">
            <a:avLst/>
          </a:prstGeom>
        </p:spPr>
        <p:txBody>
          <a:bodyPr/>
          <a:lstStyle>
            <a:lvl1pPr marL="0" indent="0" algn="ctr">
              <a:buNone/>
              <a:defRPr sz="2000" b="0" i="0">
                <a:solidFill>
                  <a:srgbClr val="D0D1DB"/>
                </a:solidFill>
                <a:latin typeface="Inter" panose="02000503000000020004" pitchFamily="2" charset="0"/>
                <a:ea typeface="Inter" panose="02000503000000020004" pitchFamily="2" charset="0"/>
              </a:defRPr>
            </a:lvl1pPr>
          </a:lstStyle>
          <a:p>
            <a:r>
              <a:rPr lang="en-US" dirty="0"/>
              <a:t>Insert image here</a:t>
            </a:r>
          </a:p>
        </p:txBody>
      </p:sp>
      <p:sp>
        <p:nvSpPr>
          <p:cNvPr id="2" name="Title 8">
            <a:extLst>
              <a:ext uri="{FF2B5EF4-FFF2-40B4-BE49-F238E27FC236}">
                <a16:creationId xmlns:a16="http://schemas.microsoft.com/office/drawing/2014/main" id="{9A266F08-CDC9-5B7A-4972-C368132F4413}"/>
              </a:ext>
            </a:extLst>
          </p:cNvPr>
          <p:cNvSpPr>
            <a:spLocks noGrp="1"/>
          </p:cNvSpPr>
          <p:nvPr>
            <p:ph type="title" hasCustomPrompt="1"/>
          </p:nvPr>
        </p:nvSpPr>
        <p:spPr>
          <a:xfrm>
            <a:off x="334107" y="423741"/>
            <a:ext cx="11523786" cy="572721"/>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23017185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rgundy - Title Only - 2 Imag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6350000" y="1310640"/>
            <a:ext cx="5507892" cy="4573066"/>
          </a:xfrm>
          <a:prstGeom prst="rect">
            <a:avLst/>
          </a:prstGeom>
        </p:spPr>
        <p:txBody>
          <a:bodyPr/>
          <a:lstStyle>
            <a:lvl1pPr marL="0" indent="0" algn="ctr">
              <a:buNone/>
              <a:defRPr sz="2000" b="0" i="0">
                <a:solidFill>
                  <a:srgbClr val="D0D1DB"/>
                </a:solidFill>
                <a:latin typeface="Inter" panose="02000503000000020004" pitchFamily="2" charset="0"/>
                <a:ea typeface="Inter" panose="02000503000000020004" pitchFamily="2" charset="0"/>
              </a:defRPr>
            </a:lvl1pPr>
          </a:lstStyle>
          <a:p>
            <a:r>
              <a:rPr lang="en-US" dirty="0"/>
              <a:t>Insert image here</a:t>
            </a:r>
          </a:p>
        </p:txBody>
      </p:sp>
      <p:sp>
        <p:nvSpPr>
          <p:cNvPr id="2" name="Title 8">
            <a:extLst>
              <a:ext uri="{FF2B5EF4-FFF2-40B4-BE49-F238E27FC236}">
                <a16:creationId xmlns:a16="http://schemas.microsoft.com/office/drawing/2014/main" id="{9A266F08-CDC9-5B7A-4972-C368132F4413}"/>
              </a:ext>
            </a:extLst>
          </p:cNvPr>
          <p:cNvSpPr>
            <a:spLocks noGrp="1"/>
          </p:cNvSpPr>
          <p:nvPr>
            <p:ph type="title" hasCustomPrompt="1"/>
          </p:nvPr>
        </p:nvSpPr>
        <p:spPr>
          <a:xfrm>
            <a:off x="334107" y="423741"/>
            <a:ext cx="11523786" cy="572721"/>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4" name="Picture Placeholder 2">
            <a:extLst>
              <a:ext uri="{FF2B5EF4-FFF2-40B4-BE49-F238E27FC236}">
                <a16:creationId xmlns:a16="http://schemas.microsoft.com/office/drawing/2014/main" id="{B5457752-6117-6218-D963-9DF541ABBBA3}"/>
              </a:ext>
            </a:extLst>
          </p:cNvPr>
          <p:cNvSpPr>
            <a:spLocks noGrp="1"/>
          </p:cNvSpPr>
          <p:nvPr>
            <p:ph type="pic" sz="quarter" idx="12" hasCustomPrompt="1"/>
          </p:nvPr>
        </p:nvSpPr>
        <p:spPr>
          <a:xfrm>
            <a:off x="334107" y="1310640"/>
            <a:ext cx="5507892" cy="4573066"/>
          </a:xfrm>
          <a:prstGeom prst="rect">
            <a:avLst/>
          </a:prstGeom>
        </p:spPr>
        <p:txBody>
          <a:bodyPr/>
          <a:lstStyle>
            <a:lvl1pPr marL="0" indent="0" algn="ctr">
              <a:buNone/>
              <a:defRPr sz="2000" b="0" i="0">
                <a:solidFill>
                  <a:srgbClr val="D0D1DB"/>
                </a:solidFill>
                <a:latin typeface="Inter" panose="02000503000000020004" pitchFamily="2" charset="0"/>
                <a:ea typeface="Inter" panose="02000503000000020004" pitchFamily="2" charset="0"/>
              </a:defRPr>
            </a:lvl1pPr>
          </a:lstStyle>
          <a:p>
            <a:r>
              <a:rPr lang="en-US" dirty="0"/>
              <a:t>Insert image here</a:t>
            </a:r>
          </a:p>
        </p:txBody>
      </p:sp>
    </p:spTree>
    <p:extLst>
      <p:ext uri="{BB962C8B-B14F-4D97-AF65-F5344CB8AC3E}">
        <p14:creationId xmlns:p14="http://schemas.microsoft.com/office/powerpoint/2010/main" val="36742913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ilac - 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Title 8">
            <a:extLst>
              <a:ext uri="{FF2B5EF4-FFF2-40B4-BE49-F238E27FC236}">
                <a16:creationId xmlns:a16="http://schemas.microsoft.com/office/drawing/2014/main" id="{A657E808-160A-4EE7-542C-0A72374866B4}"/>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1520829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ilac - Nam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45E9695B-A816-3467-1D5D-7344C8D70FFC}"/>
              </a:ext>
            </a:extLst>
          </p:cNvPr>
          <p:cNvSpPr txBox="1">
            <a:spLocks/>
          </p:cNvSpPr>
          <p:nvPr userDrawn="1"/>
        </p:nvSpPr>
        <p:spPr>
          <a:xfrm>
            <a:off x="334107" y="2740221"/>
            <a:ext cx="11486417" cy="821585"/>
          </a:xfrm>
          <a:prstGeom prst="rect">
            <a:avLst/>
          </a:prstGeom>
        </p:spPr>
        <p:txBody>
          <a:bodyPr lIns="90000"/>
          <a:lstStyle>
            <a:lvl1pPr algn="l" defTabSz="914400" rtl="0" eaLnBrk="1" latinLnBrk="0" hangingPunct="1">
              <a:lnSpc>
                <a:spcPct val="90000"/>
              </a:lnSpc>
              <a:spcBef>
                <a:spcPct val="0"/>
              </a:spcBef>
              <a:buNone/>
              <a:defRPr sz="6000" b="0" i="0" kern="120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a:solidFill>
                  <a:srgbClr val="3E1A1C"/>
                </a:solidFill>
              </a:rPr>
              <a:t>Click to insert slide title</a:t>
            </a:r>
            <a:endParaRPr lang="en-US" dirty="0">
              <a:solidFill>
                <a:srgbClr val="3E1A1C"/>
              </a:solidFill>
            </a:endParaRPr>
          </a:p>
        </p:txBody>
      </p:sp>
      <p:sp>
        <p:nvSpPr>
          <p:cNvPr id="6" name="Text Placeholder 4">
            <a:extLst>
              <a:ext uri="{FF2B5EF4-FFF2-40B4-BE49-F238E27FC236}">
                <a16:creationId xmlns:a16="http://schemas.microsoft.com/office/drawing/2014/main" id="{7AB3040B-93A5-A700-C71F-D1A7E56A1499}"/>
              </a:ext>
            </a:extLst>
          </p:cNvPr>
          <p:cNvSpPr>
            <a:spLocks noGrp="1"/>
          </p:cNvSpPr>
          <p:nvPr>
            <p:ph type="body" sz="quarter" idx="10"/>
          </p:nvPr>
        </p:nvSpPr>
        <p:spPr>
          <a:xfrm>
            <a:off x="331198" y="4032659"/>
            <a:ext cx="5826125" cy="713513"/>
          </a:xfrm>
          <a:prstGeom prst="rect">
            <a:avLst/>
          </a:prstGeom>
        </p:spPr>
        <p:txBody>
          <a:bodyPr lIns="90000"/>
          <a:lstStyle>
            <a:lvl1pPr marL="0" indent="0">
              <a:buNone/>
              <a:defRPr sz="2000" b="1" i="0">
                <a:solidFill>
                  <a:srgbClr val="3E1A1C"/>
                </a:solidFill>
                <a:latin typeface="Inter SemiBold" panose="02000503000000020004" pitchFamily="2" charset="0"/>
                <a:ea typeface="Inter SemiBold" panose="02000503000000020004" pitchFamily="2" charset="0"/>
              </a:defRPr>
            </a:lvl1pPr>
            <a:lvl2pPr marL="457200" indent="0">
              <a:buNone/>
              <a:defRPr b="1" i="0">
                <a:solidFill>
                  <a:schemeClr val="bg1"/>
                </a:solidFill>
                <a:latin typeface="Inter SemiBold" panose="02000503000000020004" pitchFamily="2" charset="0"/>
                <a:ea typeface="Inter SemiBold" panose="02000503000000020004" pitchFamily="2" charset="0"/>
              </a:defRPr>
            </a:lvl2pPr>
            <a:lvl3pPr marL="914400" indent="0">
              <a:buNone/>
              <a:defRPr b="1" i="0">
                <a:solidFill>
                  <a:schemeClr val="bg1"/>
                </a:solidFill>
                <a:latin typeface="Inter SemiBold" panose="02000503000000020004" pitchFamily="2" charset="0"/>
                <a:ea typeface="Inter SemiBold" panose="02000503000000020004" pitchFamily="2" charset="0"/>
              </a:defRPr>
            </a:lvl3pPr>
            <a:lvl4pPr marL="1371600" indent="0">
              <a:buNone/>
              <a:defRPr b="1" i="0">
                <a:solidFill>
                  <a:schemeClr val="bg1"/>
                </a:solidFill>
                <a:latin typeface="Inter SemiBold" panose="02000503000000020004" pitchFamily="2" charset="0"/>
                <a:ea typeface="Inter SemiBold" panose="02000503000000020004" pitchFamily="2" charset="0"/>
              </a:defRPr>
            </a:lvl4pPr>
            <a:lvl5pPr marL="1828800" indent="0">
              <a:buNone/>
              <a:defRPr b="1" i="0">
                <a:solidFill>
                  <a:schemeClr val="bg1"/>
                </a:solidFill>
                <a:latin typeface="Inter SemiBold" panose="02000503000000020004" pitchFamily="2" charset="0"/>
                <a:ea typeface="Inter SemiBold" panose="02000503000000020004" pitchFamily="2" charset="0"/>
              </a:defRPr>
            </a:lvl5pPr>
          </a:lstStyle>
          <a:p>
            <a:pPr lvl="0"/>
            <a:r>
              <a:rPr lang="en-GB"/>
              <a:t>Click to edit Master text styles</a:t>
            </a:r>
          </a:p>
        </p:txBody>
      </p:sp>
    </p:spTree>
    <p:extLst>
      <p:ext uri="{BB962C8B-B14F-4D97-AF65-F5344CB8AC3E}">
        <p14:creationId xmlns:p14="http://schemas.microsoft.com/office/powerpoint/2010/main" val="28817449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ilac - Text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Text Placeholder 14">
            <a:extLst>
              <a:ext uri="{FF2B5EF4-FFF2-40B4-BE49-F238E27FC236}">
                <a16:creationId xmlns:a16="http://schemas.microsoft.com/office/drawing/2014/main" id="{2753B3FA-7265-D437-C98A-93D7E4120832}"/>
              </a:ext>
            </a:extLst>
          </p:cNvPr>
          <p:cNvSpPr>
            <a:spLocks noGrp="1"/>
          </p:cNvSpPr>
          <p:nvPr>
            <p:ph type="body" sz="quarter" idx="10"/>
          </p:nvPr>
        </p:nvSpPr>
        <p:spPr>
          <a:xfrm>
            <a:off x="333375" y="1276425"/>
            <a:ext cx="11486416" cy="3306762"/>
          </a:xfrm>
          <a:prstGeom prst="rect">
            <a:avLst/>
          </a:prstGeom>
        </p:spPr>
        <p:txBody>
          <a:bodyPr/>
          <a:lstStyle>
            <a:lvl1pPr marL="0" indent="0">
              <a:buNone/>
              <a:defRPr sz="2000" b="0" i="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
        <p:nvSpPr>
          <p:cNvPr id="3" name="Title 8">
            <a:extLst>
              <a:ext uri="{FF2B5EF4-FFF2-40B4-BE49-F238E27FC236}">
                <a16:creationId xmlns:a16="http://schemas.microsoft.com/office/drawing/2014/main" id="{35A131FC-8B56-9A0B-3CF2-69B90DE12AD0}"/>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4976877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ilac - 2 Column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C403E0-CA6E-5BBF-F1F4-487DF867BCF3}"/>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Content Placeholder 3">
            <a:extLst>
              <a:ext uri="{FF2B5EF4-FFF2-40B4-BE49-F238E27FC236}">
                <a16:creationId xmlns:a16="http://schemas.microsoft.com/office/drawing/2014/main" id="{40A101C8-5A89-9DB6-1C58-82C9AC9A8FB5}"/>
              </a:ext>
            </a:extLst>
          </p:cNvPr>
          <p:cNvSpPr>
            <a:spLocks noGrp="1"/>
          </p:cNvSpPr>
          <p:nvPr>
            <p:ph sz="half" idx="2"/>
          </p:nvPr>
        </p:nvSpPr>
        <p:spPr>
          <a:xfrm>
            <a:off x="334108" y="1276425"/>
            <a:ext cx="5595866" cy="4607281"/>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Content Placeholder 5">
            <a:extLst>
              <a:ext uri="{FF2B5EF4-FFF2-40B4-BE49-F238E27FC236}">
                <a16:creationId xmlns:a16="http://schemas.microsoft.com/office/drawing/2014/main" id="{2D658852-295B-DA71-8823-1087F42E126D}"/>
              </a:ext>
            </a:extLst>
          </p:cNvPr>
          <p:cNvSpPr>
            <a:spLocks noGrp="1"/>
          </p:cNvSpPr>
          <p:nvPr>
            <p:ph sz="quarter" idx="4"/>
          </p:nvPr>
        </p:nvSpPr>
        <p:spPr>
          <a:xfrm>
            <a:off x="6182682" y="1276425"/>
            <a:ext cx="5637843" cy="4607281"/>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166056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ilac - 2 Columns - 2 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C403E0-CA6E-5BBF-F1F4-487DF867BCF3}"/>
              </a:ext>
            </a:extLst>
          </p:cNvPr>
          <p:cNvSpPr>
            <a:spLocks noGrp="1"/>
          </p:cNvSpPr>
          <p:nvPr>
            <p:ph type="title" hasCustomPrompt="1"/>
          </p:nvPr>
        </p:nvSpPr>
        <p:spPr>
          <a:xfrm>
            <a:off x="334107" y="423741"/>
            <a:ext cx="11486417" cy="1018979"/>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Content Placeholder 3">
            <a:extLst>
              <a:ext uri="{FF2B5EF4-FFF2-40B4-BE49-F238E27FC236}">
                <a16:creationId xmlns:a16="http://schemas.microsoft.com/office/drawing/2014/main" id="{40A101C8-5A89-9DB6-1C58-82C9AC9A8FB5}"/>
              </a:ext>
            </a:extLst>
          </p:cNvPr>
          <p:cNvSpPr>
            <a:spLocks noGrp="1"/>
          </p:cNvSpPr>
          <p:nvPr>
            <p:ph sz="half" idx="2"/>
          </p:nvPr>
        </p:nvSpPr>
        <p:spPr>
          <a:xfrm>
            <a:off x="334108" y="1828800"/>
            <a:ext cx="5595866" cy="4054906"/>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Content Placeholder 5">
            <a:extLst>
              <a:ext uri="{FF2B5EF4-FFF2-40B4-BE49-F238E27FC236}">
                <a16:creationId xmlns:a16="http://schemas.microsoft.com/office/drawing/2014/main" id="{2D658852-295B-DA71-8823-1087F42E126D}"/>
              </a:ext>
            </a:extLst>
          </p:cNvPr>
          <p:cNvSpPr>
            <a:spLocks noGrp="1"/>
          </p:cNvSpPr>
          <p:nvPr>
            <p:ph sz="quarter" idx="4"/>
          </p:nvPr>
        </p:nvSpPr>
        <p:spPr>
          <a:xfrm>
            <a:off x="6182682" y="1828800"/>
            <a:ext cx="5637843" cy="4054906"/>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520762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ilac - 1 Column - 2 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Tree>
    <p:extLst>
      <p:ext uri="{BB962C8B-B14F-4D97-AF65-F5344CB8AC3E}">
        <p14:creationId xmlns:p14="http://schemas.microsoft.com/office/powerpoint/2010/main" val="196219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Blank - White Text">
    <p:bg>
      <p:bgPr>
        <a:solidFill>
          <a:schemeClr val="accent3"/>
        </a:solid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3" name="Title 8">
            <a:extLst>
              <a:ext uri="{FF2B5EF4-FFF2-40B4-BE49-F238E27FC236}">
                <a16:creationId xmlns:a16="http://schemas.microsoft.com/office/drawing/2014/main" id="{2F0F4649-74F2-0B6F-C33D-5D3646814BF7}"/>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4" name="Text Placeholder 14">
            <a:extLst>
              <a:ext uri="{FF2B5EF4-FFF2-40B4-BE49-F238E27FC236}">
                <a16:creationId xmlns:a16="http://schemas.microsoft.com/office/drawing/2014/main" id="{B1347F01-C180-C1E6-46F6-5FB68BA5E313}"/>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bg1"/>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Tree>
    <p:extLst>
      <p:ext uri="{BB962C8B-B14F-4D97-AF65-F5344CB8AC3E}">
        <p14:creationId xmlns:p14="http://schemas.microsoft.com/office/powerpoint/2010/main" val="24009630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ilac - 1 Column - 1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5019041" y="423741"/>
            <a:ext cx="6838852" cy="5459965"/>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Tree>
    <p:extLst>
      <p:ext uri="{BB962C8B-B14F-4D97-AF65-F5344CB8AC3E}">
        <p14:creationId xmlns:p14="http://schemas.microsoft.com/office/powerpoint/2010/main" val="26288901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ilac - Title Only - 1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334106" y="1310640"/>
            <a:ext cx="11523786"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
        <p:nvSpPr>
          <p:cNvPr id="2" name="Title 8">
            <a:extLst>
              <a:ext uri="{FF2B5EF4-FFF2-40B4-BE49-F238E27FC236}">
                <a16:creationId xmlns:a16="http://schemas.microsoft.com/office/drawing/2014/main" id="{9A266F08-CDC9-5B7A-4972-C368132F4413}"/>
              </a:ext>
            </a:extLst>
          </p:cNvPr>
          <p:cNvSpPr>
            <a:spLocks noGrp="1"/>
          </p:cNvSpPr>
          <p:nvPr>
            <p:ph type="title" hasCustomPrompt="1"/>
          </p:nvPr>
        </p:nvSpPr>
        <p:spPr>
          <a:xfrm>
            <a:off x="334107" y="423741"/>
            <a:ext cx="11523786"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25150019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ilac - Title Only - 2 Imag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6350000" y="1310640"/>
            <a:ext cx="5507892"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
        <p:nvSpPr>
          <p:cNvPr id="2" name="Title 8">
            <a:extLst>
              <a:ext uri="{FF2B5EF4-FFF2-40B4-BE49-F238E27FC236}">
                <a16:creationId xmlns:a16="http://schemas.microsoft.com/office/drawing/2014/main" id="{9A266F08-CDC9-5B7A-4972-C368132F4413}"/>
              </a:ext>
            </a:extLst>
          </p:cNvPr>
          <p:cNvSpPr>
            <a:spLocks noGrp="1"/>
          </p:cNvSpPr>
          <p:nvPr>
            <p:ph type="title" hasCustomPrompt="1"/>
          </p:nvPr>
        </p:nvSpPr>
        <p:spPr>
          <a:xfrm>
            <a:off x="334107" y="423741"/>
            <a:ext cx="11523786"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4" name="Picture Placeholder 2">
            <a:extLst>
              <a:ext uri="{FF2B5EF4-FFF2-40B4-BE49-F238E27FC236}">
                <a16:creationId xmlns:a16="http://schemas.microsoft.com/office/drawing/2014/main" id="{B5457752-6117-6218-D963-9DF541ABBBA3}"/>
              </a:ext>
            </a:extLst>
          </p:cNvPr>
          <p:cNvSpPr>
            <a:spLocks noGrp="1"/>
          </p:cNvSpPr>
          <p:nvPr>
            <p:ph type="pic" sz="quarter" idx="12" hasCustomPrompt="1"/>
          </p:nvPr>
        </p:nvSpPr>
        <p:spPr>
          <a:xfrm>
            <a:off x="334107" y="1310640"/>
            <a:ext cx="5507892"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Tree>
    <p:extLst>
      <p:ext uri="{BB962C8B-B14F-4D97-AF65-F5344CB8AC3E}">
        <p14:creationId xmlns:p14="http://schemas.microsoft.com/office/powerpoint/2010/main" val="28161915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een - 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Title 8">
            <a:extLst>
              <a:ext uri="{FF2B5EF4-FFF2-40B4-BE49-F238E27FC236}">
                <a16:creationId xmlns:a16="http://schemas.microsoft.com/office/drawing/2014/main" id="{A657E808-160A-4EE7-542C-0A72374866B4}"/>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20879766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reen - Nam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Title 8">
            <a:extLst>
              <a:ext uri="{FF2B5EF4-FFF2-40B4-BE49-F238E27FC236}">
                <a16:creationId xmlns:a16="http://schemas.microsoft.com/office/drawing/2014/main" id="{9AAC5967-3932-87D1-FAC2-5F47055A9791}"/>
              </a:ext>
            </a:extLst>
          </p:cNvPr>
          <p:cNvSpPr>
            <a:spLocks noGrp="1"/>
          </p:cNvSpPr>
          <p:nvPr>
            <p:ph type="title" hasCustomPrompt="1"/>
          </p:nvPr>
        </p:nvSpPr>
        <p:spPr>
          <a:xfrm>
            <a:off x="334107" y="2740221"/>
            <a:ext cx="11486417" cy="821585"/>
          </a:xfrm>
          <a:prstGeom prst="rect">
            <a:avLst/>
          </a:prstGeom>
        </p:spPr>
        <p:txBody>
          <a:bodyPr lIns="90000"/>
          <a:lstStyle>
            <a:lvl1pPr>
              <a:defRPr sz="6000" b="0" i="0">
                <a:solidFill>
                  <a:srgbClr val="3E1A1C"/>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4" name="Text Placeholder 4">
            <a:extLst>
              <a:ext uri="{FF2B5EF4-FFF2-40B4-BE49-F238E27FC236}">
                <a16:creationId xmlns:a16="http://schemas.microsoft.com/office/drawing/2014/main" id="{203DFE83-F7FA-88A8-5798-55650192D2FA}"/>
              </a:ext>
            </a:extLst>
          </p:cNvPr>
          <p:cNvSpPr>
            <a:spLocks noGrp="1"/>
          </p:cNvSpPr>
          <p:nvPr>
            <p:ph type="body" sz="quarter" idx="10"/>
          </p:nvPr>
        </p:nvSpPr>
        <p:spPr>
          <a:xfrm>
            <a:off x="331198" y="4032659"/>
            <a:ext cx="5826125" cy="713513"/>
          </a:xfrm>
          <a:prstGeom prst="rect">
            <a:avLst/>
          </a:prstGeom>
        </p:spPr>
        <p:txBody>
          <a:bodyPr lIns="90000"/>
          <a:lstStyle>
            <a:lvl1pPr marL="0" indent="0">
              <a:buNone/>
              <a:defRPr sz="2000" b="1" i="0">
                <a:solidFill>
                  <a:srgbClr val="3E1A1C"/>
                </a:solidFill>
                <a:latin typeface="Inter SemiBold" panose="02000503000000020004" pitchFamily="2" charset="0"/>
                <a:ea typeface="Inter SemiBold" panose="02000503000000020004" pitchFamily="2" charset="0"/>
              </a:defRPr>
            </a:lvl1pPr>
            <a:lvl2pPr marL="457200" indent="0">
              <a:buNone/>
              <a:defRPr b="1" i="0">
                <a:solidFill>
                  <a:schemeClr val="bg1"/>
                </a:solidFill>
                <a:latin typeface="Inter SemiBold" panose="02000503000000020004" pitchFamily="2" charset="0"/>
                <a:ea typeface="Inter SemiBold" panose="02000503000000020004" pitchFamily="2" charset="0"/>
              </a:defRPr>
            </a:lvl2pPr>
            <a:lvl3pPr marL="914400" indent="0">
              <a:buNone/>
              <a:defRPr b="1" i="0">
                <a:solidFill>
                  <a:schemeClr val="bg1"/>
                </a:solidFill>
                <a:latin typeface="Inter SemiBold" panose="02000503000000020004" pitchFamily="2" charset="0"/>
                <a:ea typeface="Inter SemiBold" panose="02000503000000020004" pitchFamily="2" charset="0"/>
              </a:defRPr>
            </a:lvl3pPr>
            <a:lvl4pPr marL="1371600" indent="0">
              <a:buNone/>
              <a:defRPr b="1" i="0">
                <a:solidFill>
                  <a:schemeClr val="bg1"/>
                </a:solidFill>
                <a:latin typeface="Inter SemiBold" panose="02000503000000020004" pitchFamily="2" charset="0"/>
                <a:ea typeface="Inter SemiBold" panose="02000503000000020004" pitchFamily="2" charset="0"/>
              </a:defRPr>
            </a:lvl4pPr>
            <a:lvl5pPr marL="1828800" indent="0">
              <a:buNone/>
              <a:defRPr b="1" i="0">
                <a:solidFill>
                  <a:schemeClr val="bg1"/>
                </a:solidFill>
                <a:latin typeface="Inter SemiBold" panose="02000503000000020004" pitchFamily="2" charset="0"/>
                <a:ea typeface="Inter SemiBold" panose="02000503000000020004" pitchFamily="2" charset="0"/>
              </a:defRPr>
            </a:lvl5pPr>
          </a:lstStyle>
          <a:p>
            <a:pPr lvl="0"/>
            <a:r>
              <a:rPr lang="en-GB"/>
              <a:t>Click to edit Master text styles</a:t>
            </a:r>
          </a:p>
        </p:txBody>
      </p:sp>
    </p:spTree>
    <p:extLst>
      <p:ext uri="{BB962C8B-B14F-4D97-AF65-F5344CB8AC3E}">
        <p14:creationId xmlns:p14="http://schemas.microsoft.com/office/powerpoint/2010/main" val="32198463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Green - Text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Text Placeholder 14">
            <a:extLst>
              <a:ext uri="{FF2B5EF4-FFF2-40B4-BE49-F238E27FC236}">
                <a16:creationId xmlns:a16="http://schemas.microsoft.com/office/drawing/2014/main" id="{2753B3FA-7265-D437-C98A-93D7E4120832}"/>
              </a:ext>
            </a:extLst>
          </p:cNvPr>
          <p:cNvSpPr>
            <a:spLocks noGrp="1"/>
          </p:cNvSpPr>
          <p:nvPr>
            <p:ph type="body" sz="quarter" idx="10"/>
          </p:nvPr>
        </p:nvSpPr>
        <p:spPr>
          <a:xfrm>
            <a:off x="333375" y="1276425"/>
            <a:ext cx="11486416" cy="3306762"/>
          </a:xfrm>
          <a:prstGeom prst="rect">
            <a:avLst/>
          </a:prstGeom>
        </p:spPr>
        <p:txBody>
          <a:bodyPr/>
          <a:lstStyle>
            <a:lvl1pPr marL="0" indent="0">
              <a:buNone/>
              <a:defRPr sz="2000" b="0" i="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
        <p:nvSpPr>
          <p:cNvPr id="3" name="Title 8">
            <a:extLst>
              <a:ext uri="{FF2B5EF4-FFF2-40B4-BE49-F238E27FC236}">
                <a16:creationId xmlns:a16="http://schemas.microsoft.com/office/drawing/2014/main" id="{35A131FC-8B56-9A0B-3CF2-69B90DE12AD0}"/>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25498843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Green - 2 Column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C403E0-CA6E-5BBF-F1F4-487DF867BCF3}"/>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Content Placeholder 3">
            <a:extLst>
              <a:ext uri="{FF2B5EF4-FFF2-40B4-BE49-F238E27FC236}">
                <a16:creationId xmlns:a16="http://schemas.microsoft.com/office/drawing/2014/main" id="{40A101C8-5A89-9DB6-1C58-82C9AC9A8FB5}"/>
              </a:ext>
            </a:extLst>
          </p:cNvPr>
          <p:cNvSpPr>
            <a:spLocks noGrp="1"/>
          </p:cNvSpPr>
          <p:nvPr>
            <p:ph sz="half" idx="2"/>
          </p:nvPr>
        </p:nvSpPr>
        <p:spPr>
          <a:xfrm>
            <a:off x="334108" y="1276425"/>
            <a:ext cx="5595866" cy="4607281"/>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Content Placeholder 5">
            <a:extLst>
              <a:ext uri="{FF2B5EF4-FFF2-40B4-BE49-F238E27FC236}">
                <a16:creationId xmlns:a16="http://schemas.microsoft.com/office/drawing/2014/main" id="{2D658852-295B-DA71-8823-1087F42E126D}"/>
              </a:ext>
            </a:extLst>
          </p:cNvPr>
          <p:cNvSpPr>
            <a:spLocks noGrp="1"/>
          </p:cNvSpPr>
          <p:nvPr>
            <p:ph sz="quarter" idx="4"/>
          </p:nvPr>
        </p:nvSpPr>
        <p:spPr>
          <a:xfrm>
            <a:off x="6182682" y="1276425"/>
            <a:ext cx="5637843" cy="4607281"/>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2693414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Green - 2 Columns - 2 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C403E0-CA6E-5BBF-F1F4-487DF867BCF3}"/>
              </a:ext>
            </a:extLst>
          </p:cNvPr>
          <p:cNvSpPr>
            <a:spLocks noGrp="1"/>
          </p:cNvSpPr>
          <p:nvPr>
            <p:ph type="title" hasCustomPrompt="1"/>
          </p:nvPr>
        </p:nvSpPr>
        <p:spPr>
          <a:xfrm>
            <a:off x="334107" y="423741"/>
            <a:ext cx="11486417" cy="1018979"/>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Content Placeholder 3">
            <a:extLst>
              <a:ext uri="{FF2B5EF4-FFF2-40B4-BE49-F238E27FC236}">
                <a16:creationId xmlns:a16="http://schemas.microsoft.com/office/drawing/2014/main" id="{40A101C8-5A89-9DB6-1C58-82C9AC9A8FB5}"/>
              </a:ext>
            </a:extLst>
          </p:cNvPr>
          <p:cNvSpPr>
            <a:spLocks noGrp="1"/>
          </p:cNvSpPr>
          <p:nvPr>
            <p:ph sz="half" idx="2"/>
          </p:nvPr>
        </p:nvSpPr>
        <p:spPr>
          <a:xfrm>
            <a:off x="334108" y="1828800"/>
            <a:ext cx="5595866" cy="4054906"/>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Content Placeholder 5">
            <a:extLst>
              <a:ext uri="{FF2B5EF4-FFF2-40B4-BE49-F238E27FC236}">
                <a16:creationId xmlns:a16="http://schemas.microsoft.com/office/drawing/2014/main" id="{2D658852-295B-DA71-8823-1087F42E126D}"/>
              </a:ext>
            </a:extLst>
          </p:cNvPr>
          <p:cNvSpPr>
            <a:spLocks noGrp="1"/>
          </p:cNvSpPr>
          <p:nvPr>
            <p:ph sz="quarter" idx="4"/>
          </p:nvPr>
        </p:nvSpPr>
        <p:spPr>
          <a:xfrm>
            <a:off x="6182682" y="1828800"/>
            <a:ext cx="5637843" cy="4054906"/>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1076842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Green - 1 Column - 2 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Tree>
    <p:extLst>
      <p:ext uri="{BB962C8B-B14F-4D97-AF65-F5344CB8AC3E}">
        <p14:creationId xmlns:p14="http://schemas.microsoft.com/office/powerpoint/2010/main" val="24144439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reen - 1 Column - 1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5019041" y="423741"/>
            <a:ext cx="6838852" cy="5459965"/>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Tree>
    <p:extLst>
      <p:ext uri="{BB962C8B-B14F-4D97-AF65-F5344CB8AC3E}">
        <p14:creationId xmlns:p14="http://schemas.microsoft.com/office/powerpoint/2010/main" val="204736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Blank - Dark Text Right">
    <p:bg>
      <p:bgPr>
        <a:solidFill>
          <a:schemeClr val="accent3"/>
        </a:solid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Title 8">
            <a:extLst>
              <a:ext uri="{FF2B5EF4-FFF2-40B4-BE49-F238E27FC236}">
                <a16:creationId xmlns:a16="http://schemas.microsoft.com/office/drawing/2014/main" id="{2F0F4649-74F2-0B6F-C33D-5D3646814BF7}"/>
              </a:ext>
            </a:extLst>
          </p:cNvPr>
          <p:cNvSpPr>
            <a:spLocks noGrp="1"/>
          </p:cNvSpPr>
          <p:nvPr>
            <p:ph type="title" hasCustomPrompt="1"/>
          </p:nvPr>
        </p:nvSpPr>
        <p:spPr>
          <a:xfrm>
            <a:off x="7716382" y="423741"/>
            <a:ext cx="4197323" cy="1018979"/>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4" name="Text Placeholder 14">
            <a:extLst>
              <a:ext uri="{FF2B5EF4-FFF2-40B4-BE49-F238E27FC236}">
                <a16:creationId xmlns:a16="http://schemas.microsoft.com/office/drawing/2014/main" id="{B1347F01-C180-C1E6-46F6-5FB68BA5E313}"/>
              </a:ext>
            </a:extLst>
          </p:cNvPr>
          <p:cNvSpPr>
            <a:spLocks noGrp="1"/>
          </p:cNvSpPr>
          <p:nvPr>
            <p:ph type="body" sz="quarter" idx="10"/>
          </p:nvPr>
        </p:nvSpPr>
        <p:spPr>
          <a:xfrm>
            <a:off x="7716382" y="1828800"/>
            <a:ext cx="4197323" cy="4054906"/>
          </a:xfrm>
          <a:prstGeom prst="rect">
            <a:avLst/>
          </a:prstGeom>
        </p:spPr>
        <p:txBody>
          <a:bodyPr lIns="0" tIns="0" rIns="0" bIns="0"/>
          <a:lstStyle>
            <a:lvl1pPr marL="0" indent="0">
              <a:buNone/>
              <a:defRPr sz="200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Tree>
    <p:extLst>
      <p:ext uri="{BB962C8B-B14F-4D97-AF65-F5344CB8AC3E}">
        <p14:creationId xmlns:p14="http://schemas.microsoft.com/office/powerpoint/2010/main" val="299188529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reen - Title Only - 1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334106" y="1310640"/>
            <a:ext cx="11523786"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
        <p:nvSpPr>
          <p:cNvPr id="2" name="Title 8">
            <a:extLst>
              <a:ext uri="{FF2B5EF4-FFF2-40B4-BE49-F238E27FC236}">
                <a16:creationId xmlns:a16="http://schemas.microsoft.com/office/drawing/2014/main" id="{9A266F08-CDC9-5B7A-4972-C368132F4413}"/>
              </a:ext>
            </a:extLst>
          </p:cNvPr>
          <p:cNvSpPr>
            <a:spLocks noGrp="1"/>
          </p:cNvSpPr>
          <p:nvPr>
            <p:ph type="title" hasCustomPrompt="1"/>
          </p:nvPr>
        </p:nvSpPr>
        <p:spPr>
          <a:xfrm>
            <a:off x="334107" y="423741"/>
            <a:ext cx="11523786"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15330640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reen - Title Only - 2 Imag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6350000" y="1310640"/>
            <a:ext cx="5507892"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
        <p:nvSpPr>
          <p:cNvPr id="2" name="Title 8">
            <a:extLst>
              <a:ext uri="{FF2B5EF4-FFF2-40B4-BE49-F238E27FC236}">
                <a16:creationId xmlns:a16="http://schemas.microsoft.com/office/drawing/2014/main" id="{9A266F08-CDC9-5B7A-4972-C368132F4413}"/>
              </a:ext>
            </a:extLst>
          </p:cNvPr>
          <p:cNvSpPr>
            <a:spLocks noGrp="1"/>
          </p:cNvSpPr>
          <p:nvPr>
            <p:ph type="title" hasCustomPrompt="1"/>
          </p:nvPr>
        </p:nvSpPr>
        <p:spPr>
          <a:xfrm>
            <a:off x="334107" y="423741"/>
            <a:ext cx="11523786"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4" name="Picture Placeholder 2">
            <a:extLst>
              <a:ext uri="{FF2B5EF4-FFF2-40B4-BE49-F238E27FC236}">
                <a16:creationId xmlns:a16="http://schemas.microsoft.com/office/drawing/2014/main" id="{B5457752-6117-6218-D963-9DF541ABBBA3}"/>
              </a:ext>
            </a:extLst>
          </p:cNvPr>
          <p:cNvSpPr>
            <a:spLocks noGrp="1"/>
          </p:cNvSpPr>
          <p:nvPr>
            <p:ph type="pic" sz="quarter" idx="12" hasCustomPrompt="1"/>
          </p:nvPr>
        </p:nvSpPr>
        <p:spPr>
          <a:xfrm>
            <a:off x="334107" y="1310640"/>
            <a:ext cx="5507892"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Tree>
    <p:extLst>
      <p:ext uri="{BB962C8B-B14F-4D97-AF65-F5344CB8AC3E}">
        <p14:creationId xmlns:p14="http://schemas.microsoft.com/office/powerpoint/2010/main" val="19849870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rey - 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Title 8">
            <a:extLst>
              <a:ext uri="{FF2B5EF4-FFF2-40B4-BE49-F238E27FC236}">
                <a16:creationId xmlns:a16="http://schemas.microsoft.com/office/drawing/2014/main" id="{A657E808-160A-4EE7-542C-0A72374866B4}"/>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24796143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rey - Nam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Title 8">
            <a:extLst>
              <a:ext uri="{FF2B5EF4-FFF2-40B4-BE49-F238E27FC236}">
                <a16:creationId xmlns:a16="http://schemas.microsoft.com/office/drawing/2014/main" id="{447013DF-0AB3-5ABC-605E-68D9CB966343}"/>
              </a:ext>
            </a:extLst>
          </p:cNvPr>
          <p:cNvSpPr>
            <a:spLocks noGrp="1"/>
          </p:cNvSpPr>
          <p:nvPr>
            <p:ph type="title" hasCustomPrompt="1"/>
          </p:nvPr>
        </p:nvSpPr>
        <p:spPr>
          <a:xfrm>
            <a:off x="334107" y="2740221"/>
            <a:ext cx="11486417" cy="821585"/>
          </a:xfrm>
          <a:prstGeom prst="rect">
            <a:avLst/>
          </a:prstGeom>
        </p:spPr>
        <p:txBody>
          <a:bodyPr lIns="90000"/>
          <a:lstStyle>
            <a:lvl1pPr>
              <a:defRPr sz="60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4" name="Text Placeholder 4">
            <a:extLst>
              <a:ext uri="{FF2B5EF4-FFF2-40B4-BE49-F238E27FC236}">
                <a16:creationId xmlns:a16="http://schemas.microsoft.com/office/drawing/2014/main" id="{B3AC1927-5E8B-B482-9381-201C461F044D}"/>
              </a:ext>
            </a:extLst>
          </p:cNvPr>
          <p:cNvSpPr>
            <a:spLocks noGrp="1"/>
          </p:cNvSpPr>
          <p:nvPr>
            <p:ph type="body" sz="quarter" idx="10"/>
          </p:nvPr>
        </p:nvSpPr>
        <p:spPr>
          <a:xfrm>
            <a:off x="331198" y="4032659"/>
            <a:ext cx="5826125" cy="713513"/>
          </a:xfrm>
          <a:prstGeom prst="rect">
            <a:avLst/>
          </a:prstGeom>
        </p:spPr>
        <p:txBody>
          <a:bodyPr lIns="90000"/>
          <a:lstStyle>
            <a:lvl1pPr marL="0" indent="0">
              <a:buNone/>
              <a:defRPr sz="2000" b="1" i="0">
                <a:solidFill>
                  <a:srgbClr val="3E1A1C"/>
                </a:solidFill>
                <a:latin typeface="Inter SemiBold" panose="02000503000000020004" pitchFamily="2" charset="0"/>
                <a:ea typeface="Inter SemiBold" panose="02000503000000020004" pitchFamily="2" charset="0"/>
              </a:defRPr>
            </a:lvl1pPr>
            <a:lvl2pPr marL="457200" indent="0">
              <a:buNone/>
              <a:defRPr b="1" i="0">
                <a:solidFill>
                  <a:schemeClr val="bg1"/>
                </a:solidFill>
                <a:latin typeface="Inter SemiBold" panose="02000503000000020004" pitchFamily="2" charset="0"/>
                <a:ea typeface="Inter SemiBold" panose="02000503000000020004" pitchFamily="2" charset="0"/>
              </a:defRPr>
            </a:lvl2pPr>
            <a:lvl3pPr marL="914400" indent="0">
              <a:buNone/>
              <a:defRPr b="1" i="0">
                <a:solidFill>
                  <a:schemeClr val="bg1"/>
                </a:solidFill>
                <a:latin typeface="Inter SemiBold" panose="02000503000000020004" pitchFamily="2" charset="0"/>
                <a:ea typeface="Inter SemiBold" panose="02000503000000020004" pitchFamily="2" charset="0"/>
              </a:defRPr>
            </a:lvl3pPr>
            <a:lvl4pPr marL="1371600" indent="0">
              <a:buNone/>
              <a:defRPr b="1" i="0">
                <a:solidFill>
                  <a:schemeClr val="bg1"/>
                </a:solidFill>
                <a:latin typeface="Inter SemiBold" panose="02000503000000020004" pitchFamily="2" charset="0"/>
                <a:ea typeface="Inter SemiBold" panose="02000503000000020004" pitchFamily="2" charset="0"/>
              </a:defRPr>
            </a:lvl4pPr>
            <a:lvl5pPr marL="1828800" indent="0">
              <a:buNone/>
              <a:defRPr b="1" i="0">
                <a:solidFill>
                  <a:schemeClr val="bg1"/>
                </a:solidFill>
                <a:latin typeface="Inter SemiBold" panose="02000503000000020004" pitchFamily="2" charset="0"/>
                <a:ea typeface="Inter SemiBold" panose="02000503000000020004" pitchFamily="2" charset="0"/>
              </a:defRPr>
            </a:lvl5pPr>
          </a:lstStyle>
          <a:p>
            <a:pPr lvl="0"/>
            <a:r>
              <a:rPr lang="en-GB"/>
              <a:t>Click to edit Master text styles</a:t>
            </a:r>
          </a:p>
        </p:txBody>
      </p:sp>
    </p:spTree>
    <p:extLst>
      <p:ext uri="{BB962C8B-B14F-4D97-AF65-F5344CB8AC3E}">
        <p14:creationId xmlns:p14="http://schemas.microsoft.com/office/powerpoint/2010/main" val="7724077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rey - Text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Text Placeholder 14">
            <a:extLst>
              <a:ext uri="{FF2B5EF4-FFF2-40B4-BE49-F238E27FC236}">
                <a16:creationId xmlns:a16="http://schemas.microsoft.com/office/drawing/2014/main" id="{2753B3FA-7265-D437-C98A-93D7E4120832}"/>
              </a:ext>
            </a:extLst>
          </p:cNvPr>
          <p:cNvSpPr>
            <a:spLocks noGrp="1"/>
          </p:cNvSpPr>
          <p:nvPr>
            <p:ph type="body" sz="quarter" idx="10"/>
          </p:nvPr>
        </p:nvSpPr>
        <p:spPr>
          <a:xfrm>
            <a:off x="333375" y="1276425"/>
            <a:ext cx="11486416" cy="3306762"/>
          </a:xfrm>
          <a:prstGeom prst="rect">
            <a:avLst/>
          </a:prstGeom>
        </p:spPr>
        <p:txBody>
          <a:bodyPr/>
          <a:lstStyle>
            <a:lvl1pPr marL="0" indent="0">
              <a:buNone/>
              <a:defRPr sz="2000" b="0" i="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
        <p:nvSpPr>
          <p:cNvPr id="3" name="Title 8">
            <a:extLst>
              <a:ext uri="{FF2B5EF4-FFF2-40B4-BE49-F238E27FC236}">
                <a16:creationId xmlns:a16="http://schemas.microsoft.com/office/drawing/2014/main" id="{35A131FC-8B56-9A0B-3CF2-69B90DE12AD0}"/>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27018703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rey - 2 Column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C403E0-CA6E-5BBF-F1F4-487DF867BCF3}"/>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Content Placeholder 3">
            <a:extLst>
              <a:ext uri="{FF2B5EF4-FFF2-40B4-BE49-F238E27FC236}">
                <a16:creationId xmlns:a16="http://schemas.microsoft.com/office/drawing/2014/main" id="{40A101C8-5A89-9DB6-1C58-82C9AC9A8FB5}"/>
              </a:ext>
            </a:extLst>
          </p:cNvPr>
          <p:cNvSpPr>
            <a:spLocks noGrp="1"/>
          </p:cNvSpPr>
          <p:nvPr>
            <p:ph sz="half" idx="2"/>
          </p:nvPr>
        </p:nvSpPr>
        <p:spPr>
          <a:xfrm>
            <a:off x="334108" y="1276425"/>
            <a:ext cx="5595866" cy="4607281"/>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Content Placeholder 5">
            <a:extLst>
              <a:ext uri="{FF2B5EF4-FFF2-40B4-BE49-F238E27FC236}">
                <a16:creationId xmlns:a16="http://schemas.microsoft.com/office/drawing/2014/main" id="{2D658852-295B-DA71-8823-1087F42E126D}"/>
              </a:ext>
            </a:extLst>
          </p:cNvPr>
          <p:cNvSpPr>
            <a:spLocks noGrp="1"/>
          </p:cNvSpPr>
          <p:nvPr>
            <p:ph sz="quarter" idx="4"/>
          </p:nvPr>
        </p:nvSpPr>
        <p:spPr>
          <a:xfrm>
            <a:off x="6182682" y="1276425"/>
            <a:ext cx="5637843" cy="4607281"/>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39767230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rey - 2 Columns - 2 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C403E0-CA6E-5BBF-F1F4-487DF867BCF3}"/>
              </a:ext>
            </a:extLst>
          </p:cNvPr>
          <p:cNvSpPr>
            <a:spLocks noGrp="1"/>
          </p:cNvSpPr>
          <p:nvPr>
            <p:ph type="title" hasCustomPrompt="1"/>
          </p:nvPr>
        </p:nvSpPr>
        <p:spPr>
          <a:xfrm>
            <a:off x="334107" y="423741"/>
            <a:ext cx="11486417" cy="1018979"/>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Content Placeholder 3">
            <a:extLst>
              <a:ext uri="{FF2B5EF4-FFF2-40B4-BE49-F238E27FC236}">
                <a16:creationId xmlns:a16="http://schemas.microsoft.com/office/drawing/2014/main" id="{40A101C8-5A89-9DB6-1C58-82C9AC9A8FB5}"/>
              </a:ext>
            </a:extLst>
          </p:cNvPr>
          <p:cNvSpPr>
            <a:spLocks noGrp="1"/>
          </p:cNvSpPr>
          <p:nvPr>
            <p:ph sz="half" idx="2"/>
          </p:nvPr>
        </p:nvSpPr>
        <p:spPr>
          <a:xfrm>
            <a:off x="334108" y="1828800"/>
            <a:ext cx="5595866" cy="4054906"/>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Content Placeholder 5">
            <a:extLst>
              <a:ext uri="{FF2B5EF4-FFF2-40B4-BE49-F238E27FC236}">
                <a16:creationId xmlns:a16="http://schemas.microsoft.com/office/drawing/2014/main" id="{2D658852-295B-DA71-8823-1087F42E126D}"/>
              </a:ext>
            </a:extLst>
          </p:cNvPr>
          <p:cNvSpPr>
            <a:spLocks noGrp="1"/>
          </p:cNvSpPr>
          <p:nvPr>
            <p:ph sz="quarter" idx="4"/>
          </p:nvPr>
        </p:nvSpPr>
        <p:spPr>
          <a:xfrm>
            <a:off x="6182682" y="1828800"/>
            <a:ext cx="5637843" cy="4054906"/>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8010221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rey - 1 Column - 2 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Tree>
    <p:extLst>
      <p:ext uri="{BB962C8B-B14F-4D97-AF65-F5344CB8AC3E}">
        <p14:creationId xmlns:p14="http://schemas.microsoft.com/office/powerpoint/2010/main" val="6789080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rey - 1 Column - 1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5019041" y="423741"/>
            <a:ext cx="6838852" cy="5459965"/>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Tree>
    <p:extLst>
      <p:ext uri="{BB962C8B-B14F-4D97-AF65-F5344CB8AC3E}">
        <p14:creationId xmlns:p14="http://schemas.microsoft.com/office/powerpoint/2010/main" val="6593864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rey - Title Only - 1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334106" y="1310640"/>
            <a:ext cx="11523786"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
        <p:nvSpPr>
          <p:cNvPr id="2" name="Title 8">
            <a:extLst>
              <a:ext uri="{FF2B5EF4-FFF2-40B4-BE49-F238E27FC236}">
                <a16:creationId xmlns:a16="http://schemas.microsoft.com/office/drawing/2014/main" id="{9A266F08-CDC9-5B7A-4972-C368132F4413}"/>
              </a:ext>
            </a:extLst>
          </p:cNvPr>
          <p:cNvSpPr>
            <a:spLocks noGrp="1"/>
          </p:cNvSpPr>
          <p:nvPr>
            <p:ph type="title" hasCustomPrompt="1"/>
          </p:nvPr>
        </p:nvSpPr>
        <p:spPr>
          <a:xfrm>
            <a:off x="334107" y="423741"/>
            <a:ext cx="11523786"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1414869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rgundy - 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2" name="Title 8">
            <a:extLst>
              <a:ext uri="{FF2B5EF4-FFF2-40B4-BE49-F238E27FC236}">
                <a16:creationId xmlns:a16="http://schemas.microsoft.com/office/drawing/2014/main" id="{A657E808-160A-4EE7-542C-0A72374866B4}"/>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28164989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rey - Title Only - 2 Imag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6350000" y="1310640"/>
            <a:ext cx="5507892"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
        <p:nvSpPr>
          <p:cNvPr id="2" name="Title 8">
            <a:extLst>
              <a:ext uri="{FF2B5EF4-FFF2-40B4-BE49-F238E27FC236}">
                <a16:creationId xmlns:a16="http://schemas.microsoft.com/office/drawing/2014/main" id="{9A266F08-CDC9-5B7A-4972-C368132F4413}"/>
              </a:ext>
            </a:extLst>
          </p:cNvPr>
          <p:cNvSpPr>
            <a:spLocks noGrp="1"/>
          </p:cNvSpPr>
          <p:nvPr>
            <p:ph type="title" hasCustomPrompt="1"/>
          </p:nvPr>
        </p:nvSpPr>
        <p:spPr>
          <a:xfrm>
            <a:off x="334107" y="423741"/>
            <a:ext cx="11523786" cy="572721"/>
          </a:xfrm>
          <a:prstGeom prst="rect">
            <a:avLst/>
          </a:prstGeom>
        </p:spPr>
        <p:txBody>
          <a:bodyPr/>
          <a:lstStyle>
            <a:lvl1pPr>
              <a:defRPr sz="3600" b="0" i="0">
                <a:solidFill>
                  <a:schemeClr val="tx2"/>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4" name="Picture Placeholder 2">
            <a:extLst>
              <a:ext uri="{FF2B5EF4-FFF2-40B4-BE49-F238E27FC236}">
                <a16:creationId xmlns:a16="http://schemas.microsoft.com/office/drawing/2014/main" id="{B5457752-6117-6218-D963-9DF541ABBBA3}"/>
              </a:ext>
            </a:extLst>
          </p:cNvPr>
          <p:cNvSpPr>
            <a:spLocks noGrp="1"/>
          </p:cNvSpPr>
          <p:nvPr>
            <p:ph type="pic" sz="quarter" idx="12" hasCustomPrompt="1"/>
          </p:nvPr>
        </p:nvSpPr>
        <p:spPr>
          <a:xfrm>
            <a:off x="334107" y="1310640"/>
            <a:ext cx="5507892"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Tree>
    <p:extLst>
      <p:ext uri="{BB962C8B-B14F-4D97-AF65-F5344CB8AC3E}">
        <p14:creationId xmlns:p14="http://schemas.microsoft.com/office/powerpoint/2010/main" val="12756156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White - 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Title 8">
            <a:extLst>
              <a:ext uri="{FF2B5EF4-FFF2-40B4-BE49-F238E27FC236}">
                <a16:creationId xmlns:a16="http://schemas.microsoft.com/office/drawing/2014/main" id="{A657E808-160A-4EE7-542C-0A72374866B4}"/>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21100544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White - Nam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Title 8">
            <a:extLst>
              <a:ext uri="{FF2B5EF4-FFF2-40B4-BE49-F238E27FC236}">
                <a16:creationId xmlns:a16="http://schemas.microsoft.com/office/drawing/2014/main" id="{C204732C-265A-94C8-25F3-EEC1F3CDC4B0}"/>
              </a:ext>
            </a:extLst>
          </p:cNvPr>
          <p:cNvSpPr>
            <a:spLocks noGrp="1"/>
          </p:cNvSpPr>
          <p:nvPr>
            <p:ph type="title" hasCustomPrompt="1"/>
          </p:nvPr>
        </p:nvSpPr>
        <p:spPr>
          <a:xfrm>
            <a:off x="334107" y="2740221"/>
            <a:ext cx="11486417" cy="821585"/>
          </a:xfrm>
          <a:prstGeom prst="rect">
            <a:avLst/>
          </a:prstGeom>
        </p:spPr>
        <p:txBody>
          <a:bodyPr lIns="90000"/>
          <a:lstStyle>
            <a:lvl1pPr>
              <a:defRPr sz="60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4" name="Text Placeholder 4">
            <a:extLst>
              <a:ext uri="{FF2B5EF4-FFF2-40B4-BE49-F238E27FC236}">
                <a16:creationId xmlns:a16="http://schemas.microsoft.com/office/drawing/2014/main" id="{44B98717-7CF9-3D5D-CB7F-339CA215F5BB}"/>
              </a:ext>
            </a:extLst>
          </p:cNvPr>
          <p:cNvSpPr>
            <a:spLocks noGrp="1"/>
          </p:cNvSpPr>
          <p:nvPr>
            <p:ph type="body" sz="quarter" idx="10"/>
          </p:nvPr>
        </p:nvSpPr>
        <p:spPr>
          <a:xfrm>
            <a:off x="331198" y="4032659"/>
            <a:ext cx="5826125" cy="713513"/>
          </a:xfrm>
          <a:prstGeom prst="rect">
            <a:avLst/>
          </a:prstGeom>
        </p:spPr>
        <p:txBody>
          <a:bodyPr lIns="90000"/>
          <a:lstStyle>
            <a:lvl1pPr marL="0" indent="0">
              <a:buNone/>
              <a:defRPr sz="2000" b="1" i="0">
                <a:solidFill>
                  <a:srgbClr val="3E1A1C"/>
                </a:solidFill>
                <a:latin typeface="Inter SemiBold" panose="02000503000000020004" pitchFamily="2" charset="0"/>
                <a:ea typeface="Inter SemiBold" panose="02000503000000020004" pitchFamily="2" charset="0"/>
              </a:defRPr>
            </a:lvl1pPr>
            <a:lvl2pPr marL="457200" indent="0">
              <a:buNone/>
              <a:defRPr b="1" i="0">
                <a:solidFill>
                  <a:schemeClr val="bg1"/>
                </a:solidFill>
                <a:latin typeface="Inter SemiBold" panose="02000503000000020004" pitchFamily="2" charset="0"/>
                <a:ea typeface="Inter SemiBold" panose="02000503000000020004" pitchFamily="2" charset="0"/>
              </a:defRPr>
            </a:lvl2pPr>
            <a:lvl3pPr marL="914400" indent="0">
              <a:buNone/>
              <a:defRPr b="1" i="0">
                <a:solidFill>
                  <a:schemeClr val="bg1"/>
                </a:solidFill>
                <a:latin typeface="Inter SemiBold" panose="02000503000000020004" pitchFamily="2" charset="0"/>
                <a:ea typeface="Inter SemiBold" panose="02000503000000020004" pitchFamily="2" charset="0"/>
              </a:defRPr>
            </a:lvl3pPr>
            <a:lvl4pPr marL="1371600" indent="0">
              <a:buNone/>
              <a:defRPr b="1" i="0">
                <a:solidFill>
                  <a:schemeClr val="bg1"/>
                </a:solidFill>
                <a:latin typeface="Inter SemiBold" panose="02000503000000020004" pitchFamily="2" charset="0"/>
                <a:ea typeface="Inter SemiBold" panose="02000503000000020004" pitchFamily="2" charset="0"/>
              </a:defRPr>
            </a:lvl4pPr>
            <a:lvl5pPr marL="1828800" indent="0">
              <a:buNone/>
              <a:defRPr b="1" i="0">
                <a:solidFill>
                  <a:schemeClr val="bg1"/>
                </a:solidFill>
                <a:latin typeface="Inter SemiBold" panose="02000503000000020004" pitchFamily="2" charset="0"/>
                <a:ea typeface="Inter SemiBold" panose="02000503000000020004" pitchFamily="2" charset="0"/>
              </a:defRPr>
            </a:lvl5pPr>
          </a:lstStyle>
          <a:p>
            <a:pPr lvl="0"/>
            <a:r>
              <a:rPr lang="en-GB"/>
              <a:t>Click to edit Master text styles</a:t>
            </a:r>
          </a:p>
        </p:txBody>
      </p:sp>
    </p:spTree>
    <p:extLst>
      <p:ext uri="{BB962C8B-B14F-4D97-AF65-F5344CB8AC3E}">
        <p14:creationId xmlns:p14="http://schemas.microsoft.com/office/powerpoint/2010/main" val="20103285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White - Text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Text Placeholder 14">
            <a:extLst>
              <a:ext uri="{FF2B5EF4-FFF2-40B4-BE49-F238E27FC236}">
                <a16:creationId xmlns:a16="http://schemas.microsoft.com/office/drawing/2014/main" id="{2753B3FA-7265-D437-C98A-93D7E4120832}"/>
              </a:ext>
            </a:extLst>
          </p:cNvPr>
          <p:cNvSpPr>
            <a:spLocks noGrp="1"/>
          </p:cNvSpPr>
          <p:nvPr>
            <p:ph type="body" sz="quarter" idx="10"/>
          </p:nvPr>
        </p:nvSpPr>
        <p:spPr>
          <a:xfrm>
            <a:off x="333375" y="1276425"/>
            <a:ext cx="11486416" cy="3306762"/>
          </a:xfrm>
          <a:prstGeom prst="rect">
            <a:avLst/>
          </a:prstGeom>
        </p:spPr>
        <p:txBody>
          <a:bodyPr/>
          <a:lstStyle>
            <a:lvl1pPr marL="0" indent="0">
              <a:buNone/>
              <a:defRPr sz="2000" b="0" i="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
        <p:nvSpPr>
          <p:cNvPr id="3" name="Title 8">
            <a:extLst>
              <a:ext uri="{FF2B5EF4-FFF2-40B4-BE49-F238E27FC236}">
                <a16:creationId xmlns:a16="http://schemas.microsoft.com/office/drawing/2014/main" id="{35A131FC-8B56-9A0B-3CF2-69B90DE12AD0}"/>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30427212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White - 2 Column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C403E0-CA6E-5BBF-F1F4-487DF867BCF3}"/>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Content Placeholder 3">
            <a:extLst>
              <a:ext uri="{FF2B5EF4-FFF2-40B4-BE49-F238E27FC236}">
                <a16:creationId xmlns:a16="http://schemas.microsoft.com/office/drawing/2014/main" id="{40A101C8-5A89-9DB6-1C58-82C9AC9A8FB5}"/>
              </a:ext>
            </a:extLst>
          </p:cNvPr>
          <p:cNvSpPr>
            <a:spLocks noGrp="1"/>
          </p:cNvSpPr>
          <p:nvPr>
            <p:ph sz="half" idx="2"/>
          </p:nvPr>
        </p:nvSpPr>
        <p:spPr>
          <a:xfrm>
            <a:off x="334108" y="1276425"/>
            <a:ext cx="5595866" cy="4607281"/>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Content Placeholder 5">
            <a:extLst>
              <a:ext uri="{FF2B5EF4-FFF2-40B4-BE49-F238E27FC236}">
                <a16:creationId xmlns:a16="http://schemas.microsoft.com/office/drawing/2014/main" id="{2D658852-295B-DA71-8823-1087F42E126D}"/>
              </a:ext>
            </a:extLst>
          </p:cNvPr>
          <p:cNvSpPr>
            <a:spLocks noGrp="1"/>
          </p:cNvSpPr>
          <p:nvPr>
            <p:ph sz="quarter" idx="4"/>
          </p:nvPr>
        </p:nvSpPr>
        <p:spPr>
          <a:xfrm>
            <a:off x="6182682" y="1276425"/>
            <a:ext cx="5637843" cy="4607281"/>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27078107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White - 2 Columns - 2 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C403E0-CA6E-5BBF-F1F4-487DF867BCF3}"/>
              </a:ext>
            </a:extLst>
          </p:cNvPr>
          <p:cNvSpPr>
            <a:spLocks noGrp="1"/>
          </p:cNvSpPr>
          <p:nvPr>
            <p:ph type="title" hasCustomPrompt="1"/>
          </p:nvPr>
        </p:nvSpPr>
        <p:spPr>
          <a:xfrm>
            <a:off x="334107" y="423741"/>
            <a:ext cx="11486417" cy="1018979"/>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2" name="Content Placeholder 3">
            <a:extLst>
              <a:ext uri="{FF2B5EF4-FFF2-40B4-BE49-F238E27FC236}">
                <a16:creationId xmlns:a16="http://schemas.microsoft.com/office/drawing/2014/main" id="{40A101C8-5A89-9DB6-1C58-82C9AC9A8FB5}"/>
              </a:ext>
            </a:extLst>
          </p:cNvPr>
          <p:cNvSpPr>
            <a:spLocks noGrp="1"/>
          </p:cNvSpPr>
          <p:nvPr>
            <p:ph sz="half" idx="2"/>
          </p:nvPr>
        </p:nvSpPr>
        <p:spPr>
          <a:xfrm>
            <a:off x="334108" y="1828800"/>
            <a:ext cx="5595866" cy="4054906"/>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Content Placeholder 5">
            <a:extLst>
              <a:ext uri="{FF2B5EF4-FFF2-40B4-BE49-F238E27FC236}">
                <a16:creationId xmlns:a16="http://schemas.microsoft.com/office/drawing/2014/main" id="{2D658852-295B-DA71-8823-1087F42E126D}"/>
              </a:ext>
            </a:extLst>
          </p:cNvPr>
          <p:cNvSpPr>
            <a:spLocks noGrp="1"/>
          </p:cNvSpPr>
          <p:nvPr>
            <p:ph sz="quarter" idx="4"/>
          </p:nvPr>
        </p:nvSpPr>
        <p:spPr>
          <a:xfrm>
            <a:off x="6182682" y="1828800"/>
            <a:ext cx="5637843" cy="4054906"/>
          </a:xfrm>
          <a:prstGeom prst="rect">
            <a:avLst/>
          </a:prstGeom>
        </p:spPr>
        <p:txBody>
          <a:bodyPr lIns="0" tIns="0" rIns="0" bIns="0">
            <a:normAutofit/>
          </a:bodyPr>
          <a:lstStyle>
            <a:lvl1pPr marL="2286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tx2"/>
                </a:solidFill>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4545431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White - 1 Column - 2 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Tree>
    <p:extLst>
      <p:ext uri="{BB962C8B-B14F-4D97-AF65-F5344CB8AC3E}">
        <p14:creationId xmlns:p14="http://schemas.microsoft.com/office/powerpoint/2010/main" val="337807265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White - 1 Column - 1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5019041" y="423741"/>
            <a:ext cx="6838852" cy="5459965"/>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Tree>
    <p:extLst>
      <p:ext uri="{BB962C8B-B14F-4D97-AF65-F5344CB8AC3E}">
        <p14:creationId xmlns:p14="http://schemas.microsoft.com/office/powerpoint/2010/main" val="97270845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White - Half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tx2"/>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6095999" y="0"/>
            <a:ext cx="6096001" cy="6857999"/>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Tree>
    <p:extLst>
      <p:ext uri="{BB962C8B-B14F-4D97-AF65-F5344CB8AC3E}">
        <p14:creationId xmlns:p14="http://schemas.microsoft.com/office/powerpoint/2010/main" val="290568225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White - Title Only - 1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334106" y="1310640"/>
            <a:ext cx="11523786"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
        <p:nvSpPr>
          <p:cNvPr id="2" name="Title 8">
            <a:extLst>
              <a:ext uri="{FF2B5EF4-FFF2-40B4-BE49-F238E27FC236}">
                <a16:creationId xmlns:a16="http://schemas.microsoft.com/office/drawing/2014/main" id="{9A266F08-CDC9-5B7A-4972-C368132F4413}"/>
              </a:ext>
            </a:extLst>
          </p:cNvPr>
          <p:cNvSpPr>
            <a:spLocks noGrp="1"/>
          </p:cNvSpPr>
          <p:nvPr>
            <p:ph type="title" hasCustomPrompt="1"/>
          </p:nvPr>
        </p:nvSpPr>
        <p:spPr>
          <a:xfrm>
            <a:off x="334107" y="423741"/>
            <a:ext cx="11523786" cy="572721"/>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243245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urgundy - Nam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3" name="Title 8">
            <a:extLst>
              <a:ext uri="{FF2B5EF4-FFF2-40B4-BE49-F238E27FC236}">
                <a16:creationId xmlns:a16="http://schemas.microsoft.com/office/drawing/2014/main" id="{EC133333-399C-C05D-CC91-93E6930645CE}"/>
              </a:ext>
            </a:extLst>
          </p:cNvPr>
          <p:cNvSpPr>
            <a:spLocks noGrp="1"/>
          </p:cNvSpPr>
          <p:nvPr>
            <p:ph type="title" hasCustomPrompt="1"/>
          </p:nvPr>
        </p:nvSpPr>
        <p:spPr>
          <a:xfrm>
            <a:off x="334107" y="2740221"/>
            <a:ext cx="11486417" cy="821585"/>
          </a:xfrm>
          <a:prstGeom prst="rect">
            <a:avLst/>
          </a:prstGeom>
        </p:spPr>
        <p:txBody>
          <a:bodyPr lIns="90000"/>
          <a:lstStyle>
            <a:lvl1pPr>
              <a:defRPr sz="60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4" name="Text Placeholder 4">
            <a:extLst>
              <a:ext uri="{FF2B5EF4-FFF2-40B4-BE49-F238E27FC236}">
                <a16:creationId xmlns:a16="http://schemas.microsoft.com/office/drawing/2014/main" id="{C803DDF7-D5E7-0693-0023-C971E99CE738}"/>
              </a:ext>
            </a:extLst>
          </p:cNvPr>
          <p:cNvSpPr>
            <a:spLocks noGrp="1"/>
          </p:cNvSpPr>
          <p:nvPr>
            <p:ph type="body" sz="quarter" idx="10"/>
          </p:nvPr>
        </p:nvSpPr>
        <p:spPr>
          <a:xfrm>
            <a:off x="331198" y="4032659"/>
            <a:ext cx="5826125" cy="713513"/>
          </a:xfrm>
          <a:prstGeom prst="rect">
            <a:avLst/>
          </a:prstGeom>
        </p:spPr>
        <p:txBody>
          <a:bodyPr lIns="90000"/>
          <a:lstStyle>
            <a:lvl1pPr marL="0" indent="0">
              <a:buNone/>
              <a:defRPr sz="2000" b="1" i="0">
                <a:solidFill>
                  <a:schemeClr val="bg1"/>
                </a:solidFill>
                <a:latin typeface="Inter SemiBold" panose="02000503000000020004" pitchFamily="2" charset="0"/>
                <a:ea typeface="Inter SemiBold" panose="02000503000000020004" pitchFamily="2" charset="0"/>
              </a:defRPr>
            </a:lvl1pPr>
            <a:lvl2pPr marL="457200" indent="0">
              <a:buNone/>
              <a:defRPr b="1" i="0">
                <a:solidFill>
                  <a:schemeClr val="bg1"/>
                </a:solidFill>
                <a:latin typeface="Inter SemiBold" panose="02000503000000020004" pitchFamily="2" charset="0"/>
                <a:ea typeface="Inter SemiBold" panose="02000503000000020004" pitchFamily="2" charset="0"/>
              </a:defRPr>
            </a:lvl2pPr>
            <a:lvl3pPr marL="914400" indent="0">
              <a:buNone/>
              <a:defRPr b="1" i="0">
                <a:solidFill>
                  <a:schemeClr val="bg1"/>
                </a:solidFill>
                <a:latin typeface="Inter SemiBold" panose="02000503000000020004" pitchFamily="2" charset="0"/>
                <a:ea typeface="Inter SemiBold" panose="02000503000000020004" pitchFamily="2" charset="0"/>
              </a:defRPr>
            </a:lvl3pPr>
            <a:lvl4pPr marL="1371600" indent="0">
              <a:buNone/>
              <a:defRPr b="1" i="0">
                <a:solidFill>
                  <a:schemeClr val="bg1"/>
                </a:solidFill>
                <a:latin typeface="Inter SemiBold" panose="02000503000000020004" pitchFamily="2" charset="0"/>
                <a:ea typeface="Inter SemiBold" panose="02000503000000020004" pitchFamily="2" charset="0"/>
              </a:defRPr>
            </a:lvl4pPr>
            <a:lvl5pPr marL="1828800" indent="0">
              <a:buNone/>
              <a:defRPr b="1" i="0">
                <a:solidFill>
                  <a:schemeClr val="bg1"/>
                </a:solidFill>
                <a:latin typeface="Inter SemiBold" panose="02000503000000020004" pitchFamily="2" charset="0"/>
                <a:ea typeface="Inter SemiBold" panose="02000503000000020004" pitchFamily="2" charset="0"/>
              </a:defRPr>
            </a:lvl5pPr>
          </a:lstStyle>
          <a:p>
            <a:pPr lvl="0"/>
            <a:r>
              <a:rPr lang="en-GB"/>
              <a:t>Click to edit Master text styles</a:t>
            </a:r>
          </a:p>
        </p:txBody>
      </p:sp>
    </p:spTree>
    <p:extLst>
      <p:ext uri="{BB962C8B-B14F-4D97-AF65-F5344CB8AC3E}">
        <p14:creationId xmlns:p14="http://schemas.microsoft.com/office/powerpoint/2010/main" val="204814592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White - Title Only - 2 Imag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tx2"/>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tx2"/>
              </a:solidFill>
              <a:latin typeface="Inter" panose="02000503000000020004" pitchFamily="2" charset="0"/>
              <a:ea typeface="Inter" panose="02000503000000020004" pitchFamily="2" charset="0"/>
              <a:cs typeface="Arial" panose="020B0604020202020204" pitchFamily="34" charset="0"/>
            </a:endParaRPr>
          </a:p>
        </p:txBody>
      </p:sp>
      <p:sp>
        <p:nvSpPr>
          <p:cNvPr id="3" name="Picture Placeholder 2">
            <a:extLst>
              <a:ext uri="{FF2B5EF4-FFF2-40B4-BE49-F238E27FC236}">
                <a16:creationId xmlns:a16="http://schemas.microsoft.com/office/drawing/2014/main" id="{62CFBBA2-AA56-A22E-1A21-FD887B313861}"/>
              </a:ext>
            </a:extLst>
          </p:cNvPr>
          <p:cNvSpPr>
            <a:spLocks noGrp="1"/>
          </p:cNvSpPr>
          <p:nvPr>
            <p:ph type="pic" sz="quarter" idx="11" hasCustomPrompt="1"/>
          </p:nvPr>
        </p:nvSpPr>
        <p:spPr>
          <a:xfrm>
            <a:off x="6350000" y="1310640"/>
            <a:ext cx="5507892"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
        <p:nvSpPr>
          <p:cNvPr id="2" name="Title 8">
            <a:extLst>
              <a:ext uri="{FF2B5EF4-FFF2-40B4-BE49-F238E27FC236}">
                <a16:creationId xmlns:a16="http://schemas.microsoft.com/office/drawing/2014/main" id="{9A266F08-CDC9-5B7A-4972-C368132F4413}"/>
              </a:ext>
            </a:extLst>
          </p:cNvPr>
          <p:cNvSpPr>
            <a:spLocks noGrp="1"/>
          </p:cNvSpPr>
          <p:nvPr>
            <p:ph type="title" hasCustomPrompt="1"/>
          </p:nvPr>
        </p:nvSpPr>
        <p:spPr>
          <a:xfrm>
            <a:off x="334107" y="423741"/>
            <a:ext cx="11523786" cy="572721"/>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4" name="Picture Placeholder 2">
            <a:extLst>
              <a:ext uri="{FF2B5EF4-FFF2-40B4-BE49-F238E27FC236}">
                <a16:creationId xmlns:a16="http://schemas.microsoft.com/office/drawing/2014/main" id="{B5457752-6117-6218-D963-9DF541ABBBA3}"/>
              </a:ext>
            </a:extLst>
          </p:cNvPr>
          <p:cNvSpPr>
            <a:spLocks noGrp="1"/>
          </p:cNvSpPr>
          <p:nvPr>
            <p:ph type="pic" sz="quarter" idx="12" hasCustomPrompt="1"/>
          </p:nvPr>
        </p:nvSpPr>
        <p:spPr>
          <a:xfrm>
            <a:off x="334107" y="1310640"/>
            <a:ext cx="5507892" cy="4573066"/>
          </a:xfrm>
          <a:prstGeom prst="rect">
            <a:avLst/>
          </a:prstGeom>
        </p:spPr>
        <p:txBody>
          <a:bodyPr/>
          <a:lstStyle>
            <a:lvl1pPr marL="0" indent="0" algn="ctr">
              <a:buNone/>
              <a:defRPr sz="2000" b="0" i="0">
                <a:solidFill>
                  <a:schemeClr val="tx2"/>
                </a:solidFill>
                <a:latin typeface="Inter" panose="02000503000000020004" pitchFamily="2" charset="0"/>
                <a:ea typeface="Inter" panose="02000503000000020004" pitchFamily="2" charset="0"/>
              </a:defRPr>
            </a:lvl1pPr>
          </a:lstStyle>
          <a:p>
            <a:r>
              <a:rPr lang="en-US" dirty="0"/>
              <a:t>Insert image here</a:t>
            </a:r>
          </a:p>
        </p:txBody>
      </p:sp>
    </p:spTree>
    <p:extLst>
      <p:ext uri="{BB962C8B-B14F-4D97-AF65-F5344CB8AC3E}">
        <p14:creationId xmlns:p14="http://schemas.microsoft.com/office/powerpoint/2010/main" val="415033137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ac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2" name="Title 8">
            <a:extLst>
              <a:ext uri="{FF2B5EF4-FFF2-40B4-BE49-F238E27FC236}">
                <a16:creationId xmlns:a16="http://schemas.microsoft.com/office/drawing/2014/main" id="{13DFD72A-8F3F-0894-6A6B-C44DB8C0C1A3}"/>
              </a:ext>
            </a:extLst>
          </p:cNvPr>
          <p:cNvSpPr>
            <a:spLocks noGrp="1"/>
          </p:cNvSpPr>
          <p:nvPr>
            <p:ph type="title" hasCustomPrompt="1"/>
          </p:nvPr>
        </p:nvSpPr>
        <p:spPr>
          <a:xfrm>
            <a:off x="334108" y="2572795"/>
            <a:ext cx="10515600" cy="572721"/>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Thank you</a:t>
            </a:r>
            <a:endParaRPr lang="en-US" dirty="0"/>
          </a:p>
        </p:txBody>
      </p:sp>
      <p:sp>
        <p:nvSpPr>
          <p:cNvPr id="3" name="TextBox 2">
            <a:extLst>
              <a:ext uri="{FF2B5EF4-FFF2-40B4-BE49-F238E27FC236}">
                <a16:creationId xmlns:a16="http://schemas.microsoft.com/office/drawing/2014/main" id="{1655E2D0-8BC2-894A-6BA1-591F5BF4DC60}"/>
              </a:ext>
            </a:extLst>
          </p:cNvPr>
          <p:cNvSpPr txBox="1"/>
          <p:nvPr userDrawn="1"/>
        </p:nvSpPr>
        <p:spPr>
          <a:xfrm>
            <a:off x="333375" y="3859295"/>
            <a:ext cx="5351808" cy="1815882"/>
          </a:xfrm>
          <a:prstGeom prst="rect">
            <a:avLst/>
          </a:prstGeom>
          <a:noFill/>
        </p:spPr>
        <p:txBody>
          <a:bodyPr wrap="square" rtlCol="0">
            <a:spAutoFit/>
          </a:bodyPr>
          <a:lstStyle/>
          <a:p>
            <a:pPr lvl="0"/>
            <a:r>
              <a:rPr lang="en-GB" sz="1400" b="0" i="0" dirty="0">
                <a:solidFill>
                  <a:schemeClr val="bg1"/>
                </a:solidFill>
                <a:latin typeface="Inter" panose="02000503000000020004" pitchFamily="2" charset="0"/>
                <a:ea typeface="Inter" panose="02000503000000020004" pitchFamily="2" charset="0"/>
                <a:cs typeface="Arial" panose="020B0604020202020204" pitchFamily="34" charset="0"/>
              </a:rPr>
              <a:t>Teesside Airport Business Suite</a:t>
            </a:r>
          </a:p>
          <a:p>
            <a:pPr lvl="0"/>
            <a:r>
              <a:rPr lang="en-GB" sz="1400" b="0" i="0" dirty="0">
                <a:solidFill>
                  <a:schemeClr val="bg1"/>
                </a:solidFill>
                <a:latin typeface="Inter" panose="02000503000000020004" pitchFamily="2" charset="0"/>
                <a:ea typeface="Inter" panose="02000503000000020004" pitchFamily="2" charset="0"/>
                <a:cs typeface="Arial" panose="020B0604020202020204" pitchFamily="34" charset="0"/>
              </a:rPr>
              <a:t>Teesside International Airport</a:t>
            </a:r>
          </a:p>
          <a:p>
            <a:pPr lvl="0"/>
            <a:r>
              <a:rPr lang="en-GB" sz="1400" b="0" i="0" dirty="0">
                <a:solidFill>
                  <a:schemeClr val="bg1"/>
                </a:solidFill>
                <a:latin typeface="Inter" panose="02000503000000020004" pitchFamily="2" charset="0"/>
                <a:ea typeface="Inter" panose="02000503000000020004" pitchFamily="2" charset="0"/>
                <a:cs typeface="Arial" panose="020B0604020202020204" pitchFamily="34" charset="0"/>
              </a:rPr>
              <a:t>Darlington DL2 1NJ</a:t>
            </a:r>
          </a:p>
          <a:p>
            <a:pPr lvl="0"/>
            <a:endParaRPr lang="en-GB" sz="1400" b="0" i="0" dirty="0">
              <a:solidFill>
                <a:schemeClr val="bg1"/>
              </a:solidFill>
              <a:latin typeface="Inter" panose="02000503000000020004" pitchFamily="2" charset="0"/>
              <a:ea typeface="Inter" panose="02000503000000020004" pitchFamily="2" charset="0"/>
              <a:cs typeface="Arial" panose="020B0604020202020204" pitchFamily="34" charset="0"/>
            </a:endParaRPr>
          </a:p>
          <a:p>
            <a:pPr lvl="0"/>
            <a:r>
              <a:rPr lang="en-GB" sz="1400" b="0" i="0" dirty="0">
                <a:solidFill>
                  <a:schemeClr val="bg1"/>
                </a:solidFill>
                <a:latin typeface="Inter" panose="02000503000000020004" pitchFamily="2" charset="0"/>
                <a:ea typeface="Inter" panose="02000503000000020004" pitchFamily="2" charset="0"/>
                <a:cs typeface="Arial" panose="020B0604020202020204" pitchFamily="34" charset="0"/>
              </a:rPr>
              <a:t>01325 </a:t>
            </a:r>
            <a:r>
              <a:rPr lang="en-GB" sz="1400" b="0" i="0">
                <a:solidFill>
                  <a:schemeClr val="bg1"/>
                </a:solidFill>
                <a:latin typeface="Inter" panose="02000503000000020004" pitchFamily="2" charset="0"/>
                <a:ea typeface="Inter" panose="02000503000000020004" pitchFamily="2" charset="0"/>
                <a:cs typeface="Arial" panose="020B0604020202020204" pitchFamily="34" charset="0"/>
              </a:rPr>
              <a:t>792 600</a:t>
            </a:r>
            <a:endParaRPr lang="en-GB" sz="1400" b="0" i="0" dirty="0">
              <a:solidFill>
                <a:schemeClr val="bg1"/>
              </a:solidFill>
              <a:latin typeface="Inter" panose="02000503000000020004" pitchFamily="2" charset="0"/>
              <a:ea typeface="Inter" panose="02000503000000020004" pitchFamily="2" charset="0"/>
              <a:cs typeface="Arial" panose="020B0604020202020204" pitchFamily="34" charset="0"/>
            </a:endParaRPr>
          </a:p>
          <a:p>
            <a:pPr lvl="0"/>
            <a:r>
              <a:rPr lang="en-GB" sz="1400" b="0" i="0" dirty="0" err="1">
                <a:solidFill>
                  <a:schemeClr val="bg1"/>
                </a:solidFill>
                <a:latin typeface="Inter" panose="02000503000000020004" pitchFamily="2" charset="0"/>
                <a:ea typeface="Inter" panose="02000503000000020004" pitchFamily="2" charset="0"/>
                <a:cs typeface="Arial" panose="020B0604020202020204" pitchFamily="34" charset="0"/>
              </a:rPr>
              <a:t>www.teesvalley-ca.gov.uk</a:t>
            </a:r>
            <a:endParaRPr lang="en-GB" sz="1400" b="0" i="0" dirty="0">
              <a:solidFill>
                <a:schemeClr val="bg1"/>
              </a:solidFill>
              <a:latin typeface="Inter" panose="02000503000000020004" pitchFamily="2" charset="0"/>
              <a:ea typeface="Inter" panose="02000503000000020004" pitchFamily="2" charset="0"/>
              <a:cs typeface="Arial" panose="020B0604020202020204" pitchFamily="34" charset="0"/>
            </a:endParaRPr>
          </a:p>
          <a:p>
            <a:pPr lvl="0"/>
            <a:endParaRPr lang="en-GB" sz="1400" b="0" i="0" dirty="0">
              <a:solidFill>
                <a:schemeClr val="bg1"/>
              </a:solidFill>
              <a:latin typeface="Inter" panose="02000503000000020004" pitchFamily="2" charset="0"/>
              <a:ea typeface="Inter" panose="02000503000000020004" pitchFamily="2" charset="0"/>
              <a:cs typeface="Arial" panose="020B0604020202020204" pitchFamily="34" charset="0"/>
            </a:endParaRPr>
          </a:p>
          <a:p>
            <a:pPr lvl="0"/>
            <a:r>
              <a:rPr lang="en-GB" sz="1400" b="0" i="0" dirty="0">
                <a:solidFill>
                  <a:schemeClr val="bg1"/>
                </a:solidFill>
                <a:latin typeface="Inter" panose="02000503000000020004" pitchFamily="2" charset="0"/>
                <a:ea typeface="Inter" panose="02000503000000020004" pitchFamily="2" charset="0"/>
                <a:cs typeface="Arial" panose="020B0604020202020204" pitchFamily="34" charset="0"/>
              </a:rPr>
              <a:t>Follow us </a:t>
            </a:r>
            <a:r>
              <a:rPr lang="en-GB" sz="1400" b="0" i="0" dirty="0">
                <a:solidFill>
                  <a:schemeClr val="accent1"/>
                </a:solidFill>
                <a:latin typeface="Inter" panose="02000503000000020004" pitchFamily="2" charset="0"/>
                <a:ea typeface="Inter" panose="02000503000000020004" pitchFamily="2" charset="0"/>
                <a:cs typeface="Arial" panose="020B0604020202020204" pitchFamily="34" charset="0"/>
              </a:rPr>
              <a:t>@</a:t>
            </a:r>
            <a:r>
              <a:rPr lang="en-GB" sz="1400" b="0" i="0" dirty="0" err="1">
                <a:solidFill>
                  <a:schemeClr val="accent1"/>
                </a:solidFill>
                <a:latin typeface="Inter" panose="02000503000000020004" pitchFamily="2" charset="0"/>
                <a:ea typeface="Inter" panose="02000503000000020004" pitchFamily="2" charset="0"/>
                <a:cs typeface="Arial" panose="020B0604020202020204" pitchFamily="34" charset="0"/>
              </a:rPr>
              <a:t>TeesValleyCA</a:t>
            </a:r>
            <a:endParaRPr lang="en-GB" sz="1400" b="0" i="0" dirty="0">
              <a:solidFill>
                <a:schemeClr val="accent1"/>
              </a:solidFill>
              <a:latin typeface="Inter" panose="02000503000000020004" pitchFamily="2"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428070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rgundy - Text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2" name="Text Placeholder 14">
            <a:extLst>
              <a:ext uri="{FF2B5EF4-FFF2-40B4-BE49-F238E27FC236}">
                <a16:creationId xmlns:a16="http://schemas.microsoft.com/office/drawing/2014/main" id="{2753B3FA-7265-D437-C98A-93D7E4120832}"/>
              </a:ext>
            </a:extLst>
          </p:cNvPr>
          <p:cNvSpPr>
            <a:spLocks noGrp="1"/>
          </p:cNvSpPr>
          <p:nvPr>
            <p:ph type="body" sz="quarter" idx="10"/>
          </p:nvPr>
        </p:nvSpPr>
        <p:spPr>
          <a:xfrm>
            <a:off x="333375" y="1276425"/>
            <a:ext cx="11486416" cy="3306762"/>
          </a:xfrm>
          <a:prstGeom prst="rect">
            <a:avLst/>
          </a:prstGeom>
        </p:spPr>
        <p:txBody>
          <a:bodyPr/>
          <a:lstStyle>
            <a:lvl1pPr marL="0" indent="0">
              <a:buNone/>
              <a:defRPr sz="2000" b="0" i="0">
                <a:solidFill>
                  <a:schemeClr val="bg1"/>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
        <p:nvSpPr>
          <p:cNvPr id="3" name="Title 8">
            <a:extLst>
              <a:ext uri="{FF2B5EF4-FFF2-40B4-BE49-F238E27FC236}">
                <a16:creationId xmlns:a16="http://schemas.microsoft.com/office/drawing/2014/main" id="{35A131FC-8B56-9A0B-3CF2-69B90DE12AD0}"/>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Tree>
    <p:extLst>
      <p:ext uri="{BB962C8B-B14F-4D97-AF65-F5344CB8AC3E}">
        <p14:creationId xmlns:p14="http://schemas.microsoft.com/office/powerpoint/2010/main" val="2558811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rgundy - 2 Column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C403E0-CA6E-5BBF-F1F4-487DF867BCF3}"/>
              </a:ext>
            </a:extLst>
          </p:cNvPr>
          <p:cNvSpPr>
            <a:spLocks noGrp="1"/>
          </p:cNvSpPr>
          <p:nvPr>
            <p:ph type="title" hasCustomPrompt="1"/>
          </p:nvPr>
        </p:nvSpPr>
        <p:spPr>
          <a:xfrm>
            <a:off x="334107" y="423741"/>
            <a:ext cx="11486417" cy="572721"/>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 slide title</a:t>
            </a:r>
            <a:endParaRPr lang="en-US" dirty="0"/>
          </a:p>
        </p:txBody>
      </p:sp>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2" name="Content Placeholder 3">
            <a:extLst>
              <a:ext uri="{FF2B5EF4-FFF2-40B4-BE49-F238E27FC236}">
                <a16:creationId xmlns:a16="http://schemas.microsoft.com/office/drawing/2014/main" id="{40A101C8-5A89-9DB6-1C58-82C9AC9A8FB5}"/>
              </a:ext>
            </a:extLst>
          </p:cNvPr>
          <p:cNvSpPr>
            <a:spLocks noGrp="1"/>
          </p:cNvSpPr>
          <p:nvPr>
            <p:ph sz="half" idx="2"/>
          </p:nvPr>
        </p:nvSpPr>
        <p:spPr>
          <a:xfrm>
            <a:off x="334108" y="1276425"/>
            <a:ext cx="5595866" cy="4607281"/>
          </a:xfrm>
          <a:prstGeom prst="rect">
            <a:avLst/>
          </a:prstGeom>
        </p:spPr>
        <p:txBody>
          <a:bodyPr lIns="0" tIns="0" rIns="0" bIns="0">
            <a:normAutofit/>
          </a:bodyPr>
          <a:lstStyle>
            <a:lvl1pPr marL="2286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Content Placeholder 5">
            <a:extLst>
              <a:ext uri="{FF2B5EF4-FFF2-40B4-BE49-F238E27FC236}">
                <a16:creationId xmlns:a16="http://schemas.microsoft.com/office/drawing/2014/main" id="{2D658852-295B-DA71-8823-1087F42E126D}"/>
              </a:ext>
            </a:extLst>
          </p:cNvPr>
          <p:cNvSpPr>
            <a:spLocks noGrp="1"/>
          </p:cNvSpPr>
          <p:nvPr>
            <p:ph sz="quarter" idx="4"/>
          </p:nvPr>
        </p:nvSpPr>
        <p:spPr>
          <a:xfrm>
            <a:off x="6182682" y="1276425"/>
            <a:ext cx="5637843" cy="4607281"/>
          </a:xfrm>
          <a:prstGeom prst="rect">
            <a:avLst/>
          </a:prstGeom>
        </p:spPr>
        <p:txBody>
          <a:bodyPr lIns="0" tIns="0" rIns="0" bIns="0">
            <a:normAutofit/>
          </a:bodyPr>
          <a:lstStyle>
            <a:lvl1pPr marL="2286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353915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rgundy - 2 Columns - 2 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C403E0-CA6E-5BBF-F1F4-487DF867BCF3}"/>
              </a:ext>
            </a:extLst>
          </p:cNvPr>
          <p:cNvSpPr>
            <a:spLocks noGrp="1"/>
          </p:cNvSpPr>
          <p:nvPr>
            <p:ph type="title" hasCustomPrompt="1"/>
          </p:nvPr>
        </p:nvSpPr>
        <p:spPr>
          <a:xfrm>
            <a:off x="334107" y="423741"/>
            <a:ext cx="11486417" cy="1018979"/>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2" name="Content Placeholder 3">
            <a:extLst>
              <a:ext uri="{FF2B5EF4-FFF2-40B4-BE49-F238E27FC236}">
                <a16:creationId xmlns:a16="http://schemas.microsoft.com/office/drawing/2014/main" id="{40A101C8-5A89-9DB6-1C58-82C9AC9A8FB5}"/>
              </a:ext>
            </a:extLst>
          </p:cNvPr>
          <p:cNvSpPr>
            <a:spLocks noGrp="1"/>
          </p:cNvSpPr>
          <p:nvPr>
            <p:ph sz="half" idx="2"/>
          </p:nvPr>
        </p:nvSpPr>
        <p:spPr>
          <a:xfrm>
            <a:off x="334108" y="1828800"/>
            <a:ext cx="5595866" cy="4054906"/>
          </a:xfrm>
          <a:prstGeom prst="rect">
            <a:avLst/>
          </a:prstGeom>
        </p:spPr>
        <p:txBody>
          <a:bodyPr lIns="0" tIns="0" rIns="0" bIns="0">
            <a:normAutofit/>
          </a:bodyPr>
          <a:lstStyle>
            <a:lvl1pPr marL="2286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Content Placeholder 5">
            <a:extLst>
              <a:ext uri="{FF2B5EF4-FFF2-40B4-BE49-F238E27FC236}">
                <a16:creationId xmlns:a16="http://schemas.microsoft.com/office/drawing/2014/main" id="{2D658852-295B-DA71-8823-1087F42E126D}"/>
              </a:ext>
            </a:extLst>
          </p:cNvPr>
          <p:cNvSpPr>
            <a:spLocks noGrp="1"/>
          </p:cNvSpPr>
          <p:nvPr>
            <p:ph sz="quarter" idx="4"/>
          </p:nvPr>
        </p:nvSpPr>
        <p:spPr>
          <a:xfrm>
            <a:off x="6182682" y="1828800"/>
            <a:ext cx="5637843" cy="4054906"/>
          </a:xfrm>
          <a:prstGeom prst="rect">
            <a:avLst/>
          </a:prstGeom>
        </p:spPr>
        <p:txBody>
          <a:bodyPr lIns="0" tIns="0" rIns="0" bIns="0">
            <a:normAutofit/>
          </a:bodyPr>
          <a:lstStyle>
            <a:lvl1pPr marL="2286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1pPr>
            <a:lvl2pPr marL="6858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2pPr>
            <a:lvl3pPr marL="11430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3pPr>
            <a:lvl4pPr marL="16002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4pPr>
            <a:lvl5pPr marL="2057400" indent="-228600">
              <a:buFont typeface="Wingdings" pitchFamily="2" charset="2"/>
              <a:buChar char="§"/>
              <a:defRPr sz="2000" b="0" i="0">
                <a:solidFill>
                  <a:schemeClr val="bg1"/>
                </a:solidFill>
                <a:latin typeface="Inter" panose="02000503000000020004"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365720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rgundy - 1 Column - 2 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CF3F409-87D4-583C-A379-5D687686BB9D}"/>
              </a:ext>
            </a:extLst>
          </p:cNvPr>
          <p:cNvSpPr txBox="1"/>
          <p:nvPr userDrawn="1"/>
        </p:nvSpPr>
        <p:spPr>
          <a:xfrm>
            <a:off x="10535478" y="6163670"/>
            <a:ext cx="1378227" cy="461665"/>
          </a:xfrm>
          <a:prstGeom prst="rect">
            <a:avLst/>
          </a:prstGeom>
          <a:noFill/>
        </p:spPr>
        <p:txBody>
          <a:bodyPr wrap="square" rtlCol="0">
            <a:spAutoFit/>
          </a:bodyPr>
          <a:lstStyle/>
          <a:p>
            <a:pPr algn="r"/>
            <a:fld id="{079FA304-78C3-704C-94FC-BC2870E2B5ED}" type="slidenum">
              <a:rPr lang="en-US" sz="2400" b="0" i="0" smtClean="0">
                <a:solidFill>
                  <a:schemeClr val="bg1"/>
                </a:solidFill>
                <a:latin typeface="Inter" panose="02000503000000020004" pitchFamily="2" charset="0"/>
                <a:ea typeface="Inter" panose="02000503000000020004" pitchFamily="2" charset="0"/>
                <a:cs typeface="Arial" panose="020B0604020202020204" pitchFamily="34" charset="0"/>
              </a:rPr>
              <a:pPr algn="r"/>
              <a:t>‹#›</a:t>
            </a:fld>
            <a:endParaRPr lang="en-US" sz="2400" b="0" i="0" dirty="0">
              <a:solidFill>
                <a:schemeClr val="bg1"/>
              </a:solidFill>
              <a:latin typeface="Inter" panose="02000503000000020004" pitchFamily="2" charset="0"/>
              <a:ea typeface="Inter" panose="02000503000000020004" pitchFamily="2" charset="0"/>
              <a:cs typeface="Arial" panose="020B0604020202020204" pitchFamily="34" charset="0"/>
            </a:endParaRPr>
          </a:p>
        </p:txBody>
      </p:sp>
      <p:sp>
        <p:nvSpPr>
          <p:cNvPr id="5" name="Title 8">
            <a:extLst>
              <a:ext uri="{FF2B5EF4-FFF2-40B4-BE49-F238E27FC236}">
                <a16:creationId xmlns:a16="http://schemas.microsoft.com/office/drawing/2014/main" id="{A457840D-871A-8C8D-C642-8AA7F7A8DEF0}"/>
              </a:ext>
            </a:extLst>
          </p:cNvPr>
          <p:cNvSpPr>
            <a:spLocks noGrp="1"/>
          </p:cNvSpPr>
          <p:nvPr>
            <p:ph type="title" hasCustomPrompt="1"/>
          </p:nvPr>
        </p:nvSpPr>
        <p:spPr>
          <a:xfrm>
            <a:off x="334107" y="423741"/>
            <a:ext cx="4197323" cy="1018979"/>
          </a:xfrm>
          <a:prstGeom prst="rect">
            <a:avLst/>
          </a:prstGeom>
        </p:spPr>
        <p:txBody>
          <a:bodyPr/>
          <a:lstStyle>
            <a:lvl1pPr>
              <a:defRPr sz="3600" b="0" i="0">
                <a:solidFill>
                  <a:schemeClr val="accent1"/>
                </a:solidFill>
                <a:latin typeface="Inter Light" panose="02000503000000020004" pitchFamily="2" charset="0"/>
                <a:ea typeface="Inter Light" panose="02000503000000020004" pitchFamily="2" charset="0"/>
                <a:cs typeface="Arial" panose="020B0604020202020204" pitchFamily="34" charset="0"/>
              </a:defRPr>
            </a:lvl1pPr>
          </a:lstStyle>
          <a:p>
            <a:r>
              <a:rPr lang="en-GB" dirty="0"/>
              <a:t>Click to insert</a:t>
            </a:r>
            <a:br>
              <a:rPr lang="en-GB" dirty="0"/>
            </a:br>
            <a:r>
              <a:rPr lang="en-GB" dirty="0"/>
              <a:t>slide title</a:t>
            </a:r>
            <a:endParaRPr lang="en-US" dirty="0"/>
          </a:p>
        </p:txBody>
      </p:sp>
      <p:sp>
        <p:nvSpPr>
          <p:cNvPr id="6" name="Text Placeholder 14">
            <a:extLst>
              <a:ext uri="{FF2B5EF4-FFF2-40B4-BE49-F238E27FC236}">
                <a16:creationId xmlns:a16="http://schemas.microsoft.com/office/drawing/2014/main" id="{CD126872-8E5D-04E9-DA59-B9145FD90A08}"/>
              </a:ext>
            </a:extLst>
          </p:cNvPr>
          <p:cNvSpPr>
            <a:spLocks noGrp="1"/>
          </p:cNvSpPr>
          <p:nvPr>
            <p:ph type="body" sz="quarter" idx="10"/>
          </p:nvPr>
        </p:nvSpPr>
        <p:spPr>
          <a:xfrm>
            <a:off x="334107" y="1828800"/>
            <a:ext cx="4197323" cy="4054906"/>
          </a:xfrm>
          <a:prstGeom prst="rect">
            <a:avLst/>
          </a:prstGeom>
        </p:spPr>
        <p:txBody>
          <a:bodyPr lIns="0" tIns="0" rIns="0" bIns="0"/>
          <a:lstStyle>
            <a:lvl1pPr marL="0" indent="0">
              <a:buNone/>
              <a:defRPr sz="2000">
                <a:solidFill>
                  <a:schemeClr val="bg1"/>
                </a:solidFill>
                <a:latin typeface="Inter" panose="02000503000000020004" pitchFamily="2" charset="0"/>
                <a:ea typeface="Inter" panose="02000503000000020004" pitchFamily="2" charset="0"/>
                <a:cs typeface="Arial" panose="020B0604020202020204" pitchFamily="34" charset="0"/>
              </a:defRPr>
            </a:lvl1pPr>
            <a:lvl2pPr>
              <a:defRPr>
                <a:latin typeface="Inter" panose="02000503000000020004" pitchFamily="2" charset="0"/>
                <a:ea typeface="Inter" panose="02000503000000020004" pitchFamily="2" charset="0"/>
              </a:defRPr>
            </a:lvl2pPr>
            <a:lvl3pPr>
              <a:defRPr>
                <a:latin typeface="Inter" panose="02000503000000020004" pitchFamily="2" charset="0"/>
                <a:ea typeface="Inter" panose="02000503000000020004" pitchFamily="2" charset="0"/>
              </a:defRPr>
            </a:lvl3pPr>
            <a:lvl4pPr>
              <a:defRPr>
                <a:latin typeface="Inter" panose="02000503000000020004" pitchFamily="2" charset="0"/>
                <a:ea typeface="Inter" panose="02000503000000020004" pitchFamily="2" charset="0"/>
              </a:defRPr>
            </a:lvl4pPr>
            <a:lvl5pPr>
              <a:defRPr>
                <a:latin typeface="Inter" panose="02000503000000020004" pitchFamily="2" charset="0"/>
                <a:ea typeface="Inter" panose="02000503000000020004" pitchFamily="2" charset="0"/>
              </a:defRPr>
            </a:lvl5pPr>
          </a:lstStyle>
          <a:p>
            <a:pPr lvl="0"/>
            <a:r>
              <a:rPr lang="en-GB" dirty="0"/>
              <a:t>Click to edit</a:t>
            </a:r>
          </a:p>
        </p:txBody>
      </p:sp>
    </p:spTree>
    <p:extLst>
      <p:ext uri="{BB962C8B-B14F-4D97-AF65-F5344CB8AC3E}">
        <p14:creationId xmlns:p14="http://schemas.microsoft.com/office/powerpoint/2010/main" val="163257106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64434371"/>
      </p:ext>
    </p:extLst>
  </p:cSld>
  <p:clrMap bg1="lt1" tx1="dk1" bg2="lt2" tx2="dk2" accent1="accent1" accent2="accent2" accent3="accent3" accent4="accent4" accent5="accent5" accent6="accent6" hlink="hlink" folHlink="folHlink"/>
  <p:sldLayoutIdLst>
    <p:sldLayoutId id="2147483661" r:id="rId1"/>
    <p:sldLayoutId id="2147483705" r:id="rId2"/>
    <p:sldLayoutId id="2147483706" r:id="rId3"/>
    <p:sldLayoutId id="2147483663" r:id="rId4"/>
    <p:sldLayoutId id="2147483707" r:id="rId5"/>
    <p:sldLayoutId id="2147483649" r:id="rId6"/>
    <p:sldLayoutId id="2147483664" r:id="rId7"/>
    <p:sldLayoutId id="2147483665" r:id="rId8"/>
    <p:sldLayoutId id="2147483666" r:id="rId9"/>
    <p:sldLayoutId id="2147483667" r:id="rId10"/>
    <p:sldLayoutId id="2147483703" r:id="rId11"/>
    <p:sldLayoutId id="2147483668" r:id="rId12"/>
    <p:sldLayoutId id="2147483669" r:id="rId13"/>
    <p:sldLayoutId id="2147483670" r:id="rId14"/>
    <p:sldLayoutId id="2147483708" r:id="rId15"/>
    <p:sldLayoutId id="2147483671" r:id="rId16"/>
    <p:sldLayoutId id="2147483672" r:id="rId17"/>
    <p:sldLayoutId id="2147483673" r:id="rId18"/>
    <p:sldLayoutId id="2147483674" r:id="rId19"/>
    <p:sldLayoutId id="2147483675" r:id="rId20"/>
    <p:sldLayoutId id="2147483676" r:id="rId21"/>
    <p:sldLayoutId id="2147483677" r:id="rId22"/>
    <p:sldLayoutId id="2147483678" r:id="rId23"/>
    <p:sldLayoutId id="2147483709" r:id="rId24"/>
    <p:sldLayoutId id="2147483679" r:id="rId25"/>
    <p:sldLayoutId id="2147483680" r:id="rId26"/>
    <p:sldLayoutId id="2147483681" r:id="rId27"/>
    <p:sldLayoutId id="2147483682" r:id="rId28"/>
    <p:sldLayoutId id="2147483683" r:id="rId29"/>
    <p:sldLayoutId id="2147483684" r:id="rId30"/>
    <p:sldLayoutId id="2147483685" r:id="rId31"/>
    <p:sldLayoutId id="2147483686" r:id="rId32"/>
    <p:sldLayoutId id="2147483710" r:id="rId33"/>
    <p:sldLayoutId id="2147483687" r:id="rId34"/>
    <p:sldLayoutId id="2147483688" r:id="rId35"/>
    <p:sldLayoutId id="2147483689" r:id="rId36"/>
    <p:sldLayoutId id="2147483690" r:id="rId37"/>
    <p:sldLayoutId id="2147483691" r:id="rId38"/>
    <p:sldLayoutId id="2147483692" r:id="rId39"/>
    <p:sldLayoutId id="2147483693" r:id="rId40"/>
    <p:sldLayoutId id="2147483694" r:id="rId41"/>
    <p:sldLayoutId id="2147483711" r:id="rId42"/>
    <p:sldLayoutId id="2147483695" r:id="rId43"/>
    <p:sldLayoutId id="2147483696" r:id="rId44"/>
    <p:sldLayoutId id="2147483697" r:id="rId45"/>
    <p:sldLayoutId id="2147483698" r:id="rId46"/>
    <p:sldLayoutId id="2147483699" r:id="rId47"/>
    <p:sldLayoutId id="2147483704" r:id="rId48"/>
    <p:sldLayoutId id="2147483700" r:id="rId49"/>
    <p:sldLayoutId id="2147483701" r:id="rId50"/>
    <p:sldLayoutId id="2147483662" r:id="rId5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5" Type="http://schemas.openxmlformats.org/officeDocument/2006/relationships/image" Target="../media/image9.sv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6.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8.xml"/><Relationship Id="rId5" Type="http://schemas.openxmlformats.org/officeDocument/2006/relationships/image" Target="../media/image9.sv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21.xml"/><Relationship Id="rId1" Type="http://schemas.openxmlformats.org/officeDocument/2006/relationships/video" Target="https://www.youtube.com/embed/1iyKnX0o9TA?feature=oembed" TargetMode="External"/><Relationship Id="rId5" Type="http://schemas.openxmlformats.org/officeDocument/2006/relationships/image" Target="../media/image9.sv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www.healthcareers.nhs.uk/explore-roles/healthcare-science/how-become-healthcare-science-professional" TargetMode="External"/><Relationship Id="rId1" Type="http://schemas.openxmlformats.org/officeDocument/2006/relationships/slideLayout" Target="../slideLayouts/slideLayout16.xml"/><Relationship Id="rId5" Type="http://schemas.openxmlformats.org/officeDocument/2006/relationships/image" Target="../media/image9.sv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6.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18.xml"/><Relationship Id="rId4" Type="http://schemas.openxmlformats.org/officeDocument/2006/relationships/image" Target="../media/image9.sv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8.png"/><Relationship Id="rId1" Type="http://schemas.openxmlformats.org/officeDocument/2006/relationships/slideLayout" Target="../slideLayouts/slideLayout43.xml"/></Relationships>
</file>

<file path=ppt/slides/_rels/slide2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hyperlink" Target="http://www.teesvalley-ca.gov.uk/work/wp-content/uploads/sites/6/2025/04/6-x-LMI-Tees-Valley-Posters-digital-friendly.pdf" TargetMode="External"/><Relationship Id="rId7" Type="http://schemas.openxmlformats.org/officeDocument/2006/relationships/hyperlink" Target="https://www.tees.ac.uk/" TargetMode="External"/><Relationship Id="rId2" Type="http://schemas.openxmlformats.org/officeDocument/2006/relationships/hyperlink" Target="http://www.teesvalley-ca.gov.uk/work/careers-hub/" TargetMode="External"/><Relationship Id="rId1" Type="http://schemas.openxmlformats.org/officeDocument/2006/relationships/slideLayout" Target="../slideLayouts/slideLayout43.xml"/><Relationship Id="rId6" Type="http://schemas.openxmlformats.org/officeDocument/2006/relationships/hyperlink" Target="http://www.teesvalley.jobs/" TargetMode="External"/><Relationship Id="rId5" Type="http://schemas.openxmlformats.org/officeDocument/2006/relationships/hyperlink" Target="http://www.nationalcareers.service.gov.uk/" TargetMode="External"/><Relationship Id="rId4" Type="http://schemas.openxmlformats.org/officeDocument/2006/relationships/hyperlink" Target="http://www.teesvalley-ca.gov.uk/work/wp-content/uploads/sites/6/2025/01/Healthcare-and-Life-Sciences-digital-1.pdf" TargetMode="External"/><Relationship Id="rId9"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51.xml"/><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6.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3.xml"/></Relationships>
</file>

<file path=ppt/slides/_rels/slide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6.xml"/><Relationship Id="rId5" Type="http://schemas.openxmlformats.org/officeDocument/2006/relationships/image" Target="../media/image9.sv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hemists in the laboratory">
            <a:extLst>
              <a:ext uri="{FF2B5EF4-FFF2-40B4-BE49-F238E27FC236}">
                <a16:creationId xmlns:a16="http://schemas.microsoft.com/office/drawing/2014/main" id="{E2CD03D0-CD64-A72D-369D-32CDF88596DC}"/>
              </a:ext>
            </a:extLst>
          </p:cNvPr>
          <p:cNvPicPr>
            <a:picLocks noChangeAspect="1"/>
          </p:cNvPicPr>
          <p:nvPr/>
        </p:nvPicPr>
        <p:blipFill>
          <a:blip r:embed="rId2"/>
          <a:srcRect r="6966"/>
          <a:stretch>
            <a:fillRect/>
          </a:stretch>
        </p:blipFill>
        <p:spPr>
          <a:xfrm>
            <a:off x="3512000" y="319019"/>
            <a:ext cx="8680000" cy="6219961"/>
          </a:xfrm>
          <a:prstGeom prst="rect">
            <a:avLst/>
          </a:prstGeom>
        </p:spPr>
      </p:pic>
      <p:pic>
        <p:nvPicPr>
          <p:cNvPr id="5" name="Picture 4">
            <a:extLst>
              <a:ext uri="{FF2B5EF4-FFF2-40B4-BE49-F238E27FC236}">
                <a16:creationId xmlns:a16="http://schemas.microsoft.com/office/drawing/2014/main" id="{240BB6E0-3E2D-07EC-E422-648628C03375}"/>
              </a:ext>
            </a:extLst>
          </p:cNvPr>
          <p:cNvPicPr>
            <a:picLocks noChangeAspect="1"/>
          </p:cNvPicPr>
          <p:nvPr/>
        </p:nvPicPr>
        <p:blipFill>
          <a:blip r:embed="rId3"/>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67ADC7E-BE84-501D-45C6-77B74A8CB01F}"/>
              </a:ext>
            </a:extLst>
          </p:cNvPr>
          <p:cNvSpPr>
            <a:spLocks noGrp="1"/>
          </p:cNvSpPr>
          <p:nvPr>
            <p:ph type="title"/>
          </p:nvPr>
        </p:nvSpPr>
        <p:spPr>
          <a:xfrm>
            <a:off x="334109" y="1947741"/>
            <a:ext cx="3465006" cy="1961651"/>
          </a:xfrm>
        </p:spPr>
        <p:txBody>
          <a:bodyPr/>
          <a:lstStyle/>
          <a:p>
            <a:r>
              <a:rPr lang="en-US" dirty="0"/>
              <a:t>How are Drug trials conducted in the NHS?</a:t>
            </a:r>
          </a:p>
        </p:txBody>
      </p:sp>
      <p:pic>
        <p:nvPicPr>
          <p:cNvPr id="9" name="Graphic 8">
            <a:extLst>
              <a:ext uri="{FF2B5EF4-FFF2-40B4-BE49-F238E27FC236}">
                <a16:creationId xmlns:a16="http://schemas.microsoft.com/office/drawing/2014/main" id="{D9FAA731-409E-DB6B-4B85-A9A936A9037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60944" y="5605151"/>
            <a:ext cx="1676400" cy="673100"/>
          </a:xfrm>
          <a:prstGeom prst="rect">
            <a:avLst/>
          </a:prstGeom>
        </p:spPr>
      </p:pic>
    </p:spTree>
    <p:extLst>
      <p:ext uri="{BB962C8B-B14F-4D97-AF65-F5344CB8AC3E}">
        <p14:creationId xmlns:p14="http://schemas.microsoft.com/office/powerpoint/2010/main" val="1901457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624FE6B-0041-BE7B-F6B6-5EE56461664F}"/>
              </a:ext>
            </a:extLst>
          </p:cNvPr>
          <p:cNvSpPr>
            <a:spLocks noGrp="1"/>
          </p:cNvSpPr>
          <p:nvPr>
            <p:ph type="body" sz="quarter" idx="10"/>
          </p:nvPr>
        </p:nvSpPr>
        <p:spPr>
          <a:xfrm>
            <a:off x="333375" y="1276425"/>
            <a:ext cx="11486416" cy="3306762"/>
          </a:xfrm>
        </p:spPr>
        <p:txBody>
          <a:bodyPr/>
          <a:lstStyle/>
          <a:p>
            <a:pPr marL="342900" indent="-342900">
              <a:buFont typeface="Wingdings" pitchFamily="2" charset="2"/>
              <a:buChar char="§"/>
            </a:pPr>
            <a:r>
              <a:rPr lang="en-GB" dirty="0"/>
              <a:t>Do sports drinks with caffeine help you run faster?</a:t>
            </a:r>
          </a:p>
          <a:p>
            <a:pPr marL="342900" indent="-342900">
              <a:buFont typeface="Wingdings" pitchFamily="2" charset="2"/>
              <a:buChar char="§"/>
            </a:pPr>
            <a:endParaRPr lang="en-GB" dirty="0"/>
          </a:p>
          <a:p>
            <a:pPr marL="342900" indent="-342900">
              <a:buFont typeface="Wingdings" pitchFamily="2" charset="2"/>
              <a:buChar char="§"/>
            </a:pPr>
            <a:r>
              <a:rPr lang="en-GB" dirty="0"/>
              <a:t>Does a massage with special essential oils help arthritis?</a:t>
            </a:r>
          </a:p>
          <a:p>
            <a:pPr marL="342900" indent="-342900">
              <a:buFont typeface="Wingdings" pitchFamily="2" charset="2"/>
              <a:buChar char="§"/>
            </a:pPr>
            <a:endParaRPr lang="en-GB" dirty="0"/>
          </a:p>
          <a:p>
            <a:pPr marL="342900" indent="-342900">
              <a:buFont typeface="Wingdings" pitchFamily="2" charset="2"/>
              <a:buChar char="§"/>
            </a:pPr>
            <a:r>
              <a:rPr lang="en-GB" dirty="0"/>
              <a:t>Does a new headache pill help you get better faster? </a:t>
            </a:r>
          </a:p>
          <a:p>
            <a:pPr marL="342900" indent="-342900">
              <a:buFont typeface="Wingdings" pitchFamily="2" charset="2"/>
              <a:buChar char="§"/>
            </a:pPr>
            <a:endParaRPr lang="en-GB" dirty="0"/>
          </a:p>
          <a:p>
            <a:pPr marL="342900" indent="-342900">
              <a:buFont typeface="Wingdings" pitchFamily="2" charset="2"/>
              <a:buChar char="§"/>
            </a:pPr>
            <a:r>
              <a:rPr lang="en-GB" dirty="0"/>
              <a:t>Do steroid injections help body builders gain more muscle?</a:t>
            </a:r>
          </a:p>
          <a:p>
            <a:pPr marL="342900" indent="-342900">
              <a:buFont typeface="Wingdings" pitchFamily="2" charset="2"/>
              <a:buChar char="§"/>
            </a:pPr>
            <a:endParaRPr lang="en-GB" dirty="0"/>
          </a:p>
        </p:txBody>
      </p:sp>
      <p:sp>
        <p:nvSpPr>
          <p:cNvPr id="3" name="Title 2">
            <a:extLst>
              <a:ext uri="{FF2B5EF4-FFF2-40B4-BE49-F238E27FC236}">
                <a16:creationId xmlns:a16="http://schemas.microsoft.com/office/drawing/2014/main" id="{7EEBDF35-299D-3545-DFC3-179DD09A5280}"/>
              </a:ext>
            </a:extLst>
          </p:cNvPr>
          <p:cNvSpPr>
            <a:spLocks noGrp="1"/>
          </p:cNvSpPr>
          <p:nvPr>
            <p:ph type="title"/>
          </p:nvPr>
        </p:nvSpPr>
        <p:spPr>
          <a:xfrm>
            <a:off x="334107" y="423741"/>
            <a:ext cx="11486417" cy="572721"/>
          </a:xfrm>
        </p:spPr>
        <p:txBody>
          <a:bodyPr/>
          <a:lstStyle/>
          <a:p>
            <a:r>
              <a:rPr lang="en-GB" dirty="0"/>
              <a:t>Task – suggest a suitable placebo for these trials</a:t>
            </a:r>
          </a:p>
        </p:txBody>
      </p:sp>
      <p:pic>
        <p:nvPicPr>
          <p:cNvPr id="4" name="Graphic 3">
            <a:extLst>
              <a:ext uri="{FF2B5EF4-FFF2-40B4-BE49-F238E27FC236}">
                <a16:creationId xmlns:a16="http://schemas.microsoft.com/office/drawing/2014/main" id="{8EB0AFB0-83B6-6D07-CA82-3335568D696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93966" y="6134395"/>
            <a:ext cx="944781" cy="379344"/>
          </a:xfrm>
          <a:prstGeom prst="rect">
            <a:avLst/>
          </a:prstGeom>
        </p:spPr>
      </p:pic>
    </p:spTree>
    <p:extLst>
      <p:ext uri="{BB962C8B-B14F-4D97-AF65-F5344CB8AC3E}">
        <p14:creationId xmlns:p14="http://schemas.microsoft.com/office/powerpoint/2010/main" val="368439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FEF80B1-8B76-99AC-BD8D-1C7A2EF360D0}"/>
              </a:ext>
            </a:extLst>
          </p:cNvPr>
          <p:cNvSpPr>
            <a:spLocks noGrp="1"/>
          </p:cNvSpPr>
          <p:nvPr>
            <p:ph type="title"/>
          </p:nvPr>
        </p:nvSpPr>
        <p:spPr>
          <a:xfrm>
            <a:off x="334107" y="423741"/>
            <a:ext cx="11486417" cy="572721"/>
          </a:xfrm>
        </p:spPr>
        <p:txBody>
          <a:bodyPr/>
          <a:lstStyle/>
          <a:p>
            <a:r>
              <a:rPr lang="en-GB" dirty="0"/>
              <a:t>Types of trials </a:t>
            </a:r>
          </a:p>
        </p:txBody>
      </p:sp>
      <p:graphicFrame>
        <p:nvGraphicFramePr>
          <p:cNvPr id="4" name="Table 3">
            <a:extLst>
              <a:ext uri="{FF2B5EF4-FFF2-40B4-BE49-F238E27FC236}">
                <a16:creationId xmlns:a16="http://schemas.microsoft.com/office/drawing/2014/main" id="{33AB50DF-59B8-8C6F-5BE6-96203C996CA6}"/>
              </a:ext>
            </a:extLst>
          </p:cNvPr>
          <p:cNvGraphicFramePr>
            <a:graphicFrameLocks noGrp="1"/>
          </p:cNvGraphicFramePr>
          <p:nvPr>
            <p:extLst>
              <p:ext uri="{D42A27DB-BD31-4B8C-83A1-F6EECF244321}">
                <p14:modId xmlns:p14="http://schemas.microsoft.com/office/powerpoint/2010/main" val="1010202039"/>
              </p:ext>
            </p:extLst>
          </p:nvPr>
        </p:nvGraphicFramePr>
        <p:xfrm>
          <a:off x="418123" y="1276902"/>
          <a:ext cx="10922001" cy="3799189"/>
        </p:xfrm>
        <a:graphic>
          <a:graphicData uri="http://schemas.openxmlformats.org/drawingml/2006/table">
            <a:tbl>
              <a:tblPr firstRow="1" bandRow="1">
                <a:tableStyleId>{5C22544A-7EE6-4342-B048-85BDC9FD1C3A}</a:tableStyleId>
              </a:tblPr>
              <a:tblGrid>
                <a:gridCol w="3640667">
                  <a:extLst>
                    <a:ext uri="{9D8B030D-6E8A-4147-A177-3AD203B41FA5}">
                      <a16:colId xmlns:a16="http://schemas.microsoft.com/office/drawing/2014/main" val="1524335550"/>
                    </a:ext>
                  </a:extLst>
                </a:gridCol>
                <a:gridCol w="3640667">
                  <a:extLst>
                    <a:ext uri="{9D8B030D-6E8A-4147-A177-3AD203B41FA5}">
                      <a16:colId xmlns:a16="http://schemas.microsoft.com/office/drawing/2014/main" val="2910895585"/>
                    </a:ext>
                  </a:extLst>
                </a:gridCol>
                <a:gridCol w="3640667">
                  <a:extLst>
                    <a:ext uri="{9D8B030D-6E8A-4147-A177-3AD203B41FA5}">
                      <a16:colId xmlns:a16="http://schemas.microsoft.com/office/drawing/2014/main" val="2482459544"/>
                    </a:ext>
                  </a:extLst>
                </a:gridCol>
              </a:tblGrid>
              <a:tr h="825911">
                <a:tc>
                  <a:txBody>
                    <a:bodyPr/>
                    <a:lstStyle/>
                    <a:p>
                      <a:pPr algn="l"/>
                      <a:r>
                        <a:rPr lang="en-GB" sz="2400" dirty="0">
                          <a:solidFill>
                            <a:schemeClr val="tx1"/>
                          </a:solidFill>
                          <a:latin typeface="Inter" panose="02000503000000020004" pitchFamily="2" charset="0"/>
                          <a:ea typeface="Inter" panose="02000503000000020004" pitchFamily="2" charset="0"/>
                        </a:rPr>
                        <a:t>Open Label </a:t>
                      </a:r>
                    </a:p>
                  </a:txBody>
                  <a:tcPr anchor="ctr"/>
                </a:tc>
                <a:tc>
                  <a:txBody>
                    <a:bodyPr/>
                    <a:lstStyle/>
                    <a:p>
                      <a:pPr algn="l"/>
                      <a:r>
                        <a:rPr lang="en-GB" sz="2400" dirty="0">
                          <a:solidFill>
                            <a:schemeClr val="tx1"/>
                          </a:solidFill>
                          <a:latin typeface="Inter" panose="02000503000000020004" pitchFamily="2" charset="0"/>
                          <a:ea typeface="Inter" panose="02000503000000020004" pitchFamily="2" charset="0"/>
                        </a:rPr>
                        <a:t>Blind </a:t>
                      </a:r>
                    </a:p>
                  </a:txBody>
                  <a:tcPr anchor="ctr"/>
                </a:tc>
                <a:tc>
                  <a:txBody>
                    <a:bodyPr/>
                    <a:lstStyle/>
                    <a:p>
                      <a:pPr algn="l"/>
                      <a:r>
                        <a:rPr lang="en-GB" sz="2400" dirty="0">
                          <a:solidFill>
                            <a:schemeClr val="tx1"/>
                          </a:solidFill>
                          <a:latin typeface="Inter" panose="02000503000000020004" pitchFamily="2" charset="0"/>
                          <a:ea typeface="Inter" panose="02000503000000020004" pitchFamily="2" charset="0"/>
                        </a:rPr>
                        <a:t>Double Blind</a:t>
                      </a:r>
                    </a:p>
                  </a:txBody>
                  <a:tcPr anchor="ctr"/>
                </a:tc>
                <a:extLst>
                  <a:ext uri="{0D108BD9-81ED-4DB2-BD59-A6C34878D82A}">
                    <a16:rowId xmlns:a16="http://schemas.microsoft.com/office/drawing/2014/main" val="1036802745"/>
                  </a:ext>
                </a:extLst>
              </a:tr>
              <a:tr h="2973278">
                <a:tc>
                  <a:txBody>
                    <a:bodyPr/>
                    <a:lstStyle/>
                    <a:p>
                      <a:pPr algn="l"/>
                      <a:r>
                        <a:rPr lang="en-GB" sz="1600" i="0" dirty="0">
                          <a:solidFill>
                            <a:schemeClr val="tx1"/>
                          </a:solidFill>
                          <a:latin typeface="Inter" panose="02000503000000020004" pitchFamily="2" charset="0"/>
                          <a:ea typeface="Inter" panose="02000503000000020004" pitchFamily="2" charset="0"/>
                        </a:rPr>
                        <a:t>Both the patient and doctor know the drug which has been given </a:t>
                      </a:r>
                    </a:p>
                    <a:p>
                      <a:pPr algn="l"/>
                      <a:endParaRPr lang="en-GB" sz="1600" i="0" dirty="0">
                        <a:solidFill>
                          <a:schemeClr val="tx1"/>
                        </a:solidFill>
                        <a:latin typeface="Inter" panose="02000503000000020004" pitchFamily="2" charset="0"/>
                        <a:ea typeface="Inter" panose="02000503000000020004" pitchFamily="2" charset="0"/>
                      </a:endParaRPr>
                    </a:p>
                    <a:p>
                      <a:pPr algn="l"/>
                      <a:endParaRPr lang="en-GB" sz="1600" i="0" dirty="0">
                        <a:solidFill>
                          <a:schemeClr val="tx1"/>
                        </a:solidFill>
                        <a:latin typeface="Inter" panose="02000503000000020004" pitchFamily="2" charset="0"/>
                        <a:ea typeface="Inter" panose="02000503000000020004" pitchFamily="2" charset="0"/>
                      </a:endParaRPr>
                    </a:p>
                    <a:p>
                      <a:pPr algn="l"/>
                      <a:endParaRPr lang="en-GB" sz="1600" i="0" dirty="0">
                        <a:solidFill>
                          <a:schemeClr val="tx1"/>
                        </a:solidFill>
                        <a:latin typeface="Inter" panose="02000503000000020004" pitchFamily="2" charset="0"/>
                        <a:ea typeface="Inter" panose="02000503000000020004" pitchFamily="2" charset="0"/>
                      </a:endParaRPr>
                    </a:p>
                    <a:p>
                      <a:pPr algn="l"/>
                      <a:endParaRPr lang="en-GB" sz="1600" i="0" dirty="0">
                        <a:solidFill>
                          <a:schemeClr val="tx1"/>
                        </a:solidFill>
                        <a:latin typeface="Inter" panose="02000503000000020004" pitchFamily="2" charset="0"/>
                        <a:ea typeface="Inter" panose="02000503000000020004" pitchFamily="2" charset="0"/>
                      </a:endParaRPr>
                    </a:p>
                    <a:p>
                      <a:pPr algn="l"/>
                      <a:endParaRPr lang="en-GB" sz="1600" i="0" dirty="0">
                        <a:solidFill>
                          <a:schemeClr val="tx1"/>
                        </a:solidFill>
                        <a:latin typeface="Inter" panose="02000503000000020004" pitchFamily="2" charset="0"/>
                        <a:ea typeface="Inter" panose="02000503000000020004" pitchFamily="2" charset="0"/>
                      </a:endParaRPr>
                    </a:p>
                    <a:p>
                      <a:pPr algn="l"/>
                      <a:endParaRPr lang="en-GB" sz="1600" i="0" dirty="0">
                        <a:solidFill>
                          <a:schemeClr val="tx1"/>
                        </a:solidFill>
                        <a:latin typeface="Inter" panose="02000503000000020004" pitchFamily="2" charset="0"/>
                        <a:ea typeface="Inter" panose="02000503000000020004" pitchFamily="2" charset="0"/>
                      </a:endParaRPr>
                    </a:p>
                    <a:p>
                      <a:pPr algn="l"/>
                      <a:endParaRPr lang="en-GB" sz="1600" i="0" dirty="0">
                        <a:solidFill>
                          <a:schemeClr val="tx1"/>
                        </a:solidFill>
                        <a:latin typeface="Inter" panose="02000503000000020004" pitchFamily="2" charset="0"/>
                        <a:ea typeface="Inter" panose="02000503000000020004" pitchFamily="2" charset="0"/>
                      </a:endParaRPr>
                    </a:p>
                    <a:p>
                      <a:pPr algn="l"/>
                      <a:endParaRPr lang="en-GB" sz="1600" i="0" dirty="0">
                        <a:solidFill>
                          <a:schemeClr val="tx1"/>
                        </a:solidFill>
                        <a:latin typeface="Inter" panose="02000503000000020004" pitchFamily="2" charset="0"/>
                        <a:ea typeface="Inter" panose="02000503000000020004" pitchFamily="2" charset="0"/>
                      </a:endParaRPr>
                    </a:p>
                  </a:txBody>
                  <a:tcPr/>
                </a:tc>
                <a:tc>
                  <a:txBody>
                    <a:bodyPr/>
                    <a:lstStyle/>
                    <a:p>
                      <a:pPr algn="l" fontAlgn="base"/>
                      <a:r>
                        <a:rPr lang="en-GB" sz="1600" b="0" i="0" kern="1200" dirty="0">
                          <a:solidFill>
                            <a:schemeClr val="dk1"/>
                          </a:solidFill>
                          <a:effectLst/>
                          <a:latin typeface="Inter" panose="02000503000000020004" pitchFamily="2" charset="0"/>
                          <a:ea typeface="Inter" panose="02000503000000020004" pitchFamily="2" charset="0"/>
                          <a:cs typeface="+mn-cs"/>
                        </a:rPr>
                        <a:t>In blind trials only, the doctor knows which patients have been given the drug and which have been given the placebo until the end of the trial</a:t>
                      </a:r>
                    </a:p>
                    <a:p>
                      <a:pPr algn="l"/>
                      <a:endParaRPr lang="en-GB" sz="1600" i="0" dirty="0">
                        <a:solidFill>
                          <a:schemeClr val="tx1"/>
                        </a:solidFill>
                        <a:latin typeface="Inter" panose="02000503000000020004" pitchFamily="2" charset="0"/>
                        <a:ea typeface="Inter" panose="02000503000000020004"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kern="1200" dirty="0">
                          <a:solidFill>
                            <a:schemeClr val="dk1"/>
                          </a:solidFill>
                          <a:effectLst/>
                          <a:latin typeface="Inter" panose="02000503000000020004" pitchFamily="2" charset="0"/>
                          <a:ea typeface="Inter" panose="02000503000000020004" pitchFamily="2" charset="0"/>
                          <a:cs typeface="+mn-cs"/>
                        </a:rPr>
                        <a:t>In double blind trials, neither the doctor nor the patient knows who has been given the drug or placebo until the end of the trial</a:t>
                      </a:r>
                    </a:p>
                    <a:p>
                      <a:pPr algn="l"/>
                      <a:endParaRPr lang="en-GB" sz="1600" i="0" dirty="0">
                        <a:solidFill>
                          <a:schemeClr val="tx1"/>
                        </a:solidFill>
                        <a:latin typeface="Inter" panose="02000503000000020004" pitchFamily="2" charset="0"/>
                        <a:ea typeface="Inter" panose="02000503000000020004" pitchFamily="2" charset="0"/>
                      </a:endParaRPr>
                    </a:p>
                  </a:txBody>
                  <a:tcPr/>
                </a:tc>
                <a:extLst>
                  <a:ext uri="{0D108BD9-81ED-4DB2-BD59-A6C34878D82A}">
                    <a16:rowId xmlns:a16="http://schemas.microsoft.com/office/drawing/2014/main" val="3281484010"/>
                  </a:ext>
                </a:extLst>
              </a:tr>
            </a:tbl>
          </a:graphicData>
        </a:graphic>
      </p:graphicFrame>
      <p:pic>
        <p:nvPicPr>
          <p:cNvPr id="5" name="Picture 4">
            <a:extLst>
              <a:ext uri="{FF2B5EF4-FFF2-40B4-BE49-F238E27FC236}">
                <a16:creationId xmlns:a16="http://schemas.microsoft.com/office/drawing/2014/main" id="{839669AA-FA10-7677-BAC2-90B2FD0795F5}"/>
              </a:ext>
            </a:extLst>
          </p:cNvPr>
          <p:cNvPicPr>
            <a:picLocks noChangeAspect="1"/>
          </p:cNvPicPr>
          <p:nvPr/>
        </p:nvPicPr>
        <p:blipFill>
          <a:blip r:embed="rId2"/>
          <a:stretch>
            <a:fillRect/>
          </a:stretch>
        </p:blipFill>
        <p:spPr>
          <a:xfrm>
            <a:off x="611944" y="3570230"/>
            <a:ext cx="1219200" cy="1219200"/>
          </a:xfrm>
          <a:prstGeom prst="rect">
            <a:avLst/>
          </a:prstGeom>
        </p:spPr>
      </p:pic>
      <p:pic>
        <p:nvPicPr>
          <p:cNvPr id="7" name="Picture 6" descr="A person with a pill and a person with glasses&#10;&#10;AI-generated content may be incorrect.">
            <a:extLst>
              <a:ext uri="{FF2B5EF4-FFF2-40B4-BE49-F238E27FC236}">
                <a16:creationId xmlns:a16="http://schemas.microsoft.com/office/drawing/2014/main" id="{4E325C5C-ECA0-5A54-E8E8-A1ACE2554846}"/>
              </a:ext>
            </a:extLst>
          </p:cNvPr>
          <p:cNvPicPr>
            <a:picLocks noChangeAspect="1"/>
          </p:cNvPicPr>
          <p:nvPr/>
        </p:nvPicPr>
        <p:blipFill>
          <a:blip r:embed="rId3"/>
          <a:stretch>
            <a:fillRect/>
          </a:stretch>
        </p:blipFill>
        <p:spPr>
          <a:xfrm>
            <a:off x="4261339" y="3570230"/>
            <a:ext cx="1219200" cy="1219200"/>
          </a:xfrm>
          <a:prstGeom prst="rect">
            <a:avLst/>
          </a:prstGeom>
        </p:spPr>
      </p:pic>
      <p:pic>
        <p:nvPicPr>
          <p:cNvPr id="9" name="Picture 8" descr="A group of people with a circle and a circle with a circle with a circle with a circle with a circle with a circle with a circle with a circle with a circle with a circle with a&#10;&#10;AI-generated content may be incorrect.">
            <a:extLst>
              <a:ext uri="{FF2B5EF4-FFF2-40B4-BE49-F238E27FC236}">
                <a16:creationId xmlns:a16="http://schemas.microsoft.com/office/drawing/2014/main" id="{6AB80E65-5A9F-8A93-0EC0-F8DBD78D6768}"/>
              </a:ext>
            </a:extLst>
          </p:cNvPr>
          <p:cNvPicPr>
            <a:picLocks noChangeAspect="1"/>
          </p:cNvPicPr>
          <p:nvPr/>
        </p:nvPicPr>
        <p:blipFill>
          <a:blip r:embed="rId4"/>
          <a:stretch>
            <a:fillRect/>
          </a:stretch>
        </p:blipFill>
        <p:spPr>
          <a:xfrm>
            <a:off x="7910734" y="3570230"/>
            <a:ext cx="1219200" cy="1219200"/>
          </a:xfrm>
          <a:prstGeom prst="rect">
            <a:avLst/>
          </a:prstGeom>
        </p:spPr>
      </p:pic>
      <p:pic>
        <p:nvPicPr>
          <p:cNvPr id="2" name="Graphic 1">
            <a:extLst>
              <a:ext uri="{FF2B5EF4-FFF2-40B4-BE49-F238E27FC236}">
                <a16:creationId xmlns:a16="http://schemas.microsoft.com/office/drawing/2014/main" id="{3313AAFC-3C24-041F-6249-D5ED2570973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3966" y="6134395"/>
            <a:ext cx="944781" cy="379344"/>
          </a:xfrm>
          <a:prstGeom prst="rect">
            <a:avLst/>
          </a:prstGeom>
        </p:spPr>
      </p:pic>
    </p:spTree>
    <p:extLst>
      <p:ext uri="{BB962C8B-B14F-4D97-AF65-F5344CB8AC3E}">
        <p14:creationId xmlns:p14="http://schemas.microsoft.com/office/powerpoint/2010/main" val="11603184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911DAB2-3A3E-5861-882E-1FC0ACE850B7}"/>
              </a:ext>
            </a:extLst>
          </p:cNvPr>
          <p:cNvSpPr>
            <a:spLocks noGrp="1"/>
          </p:cNvSpPr>
          <p:nvPr>
            <p:ph type="body" sz="quarter" idx="10"/>
          </p:nvPr>
        </p:nvSpPr>
        <p:spPr>
          <a:xfrm>
            <a:off x="333375" y="1276425"/>
            <a:ext cx="11486416" cy="3306762"/>
          </a:xfrm>
        </p:spPr>
        <p:txBody>
          <a:bodyPr/>
          <a:lstStyle/>
          <a:p>
            <a:pPr>
              <a:lnSpc>
                <a:spcPct val="100000"/>
              </a:lnSpc>
            </a:pPr>
            <a:r>
              <a:rPr lang="en-GB" dirty="0"/>
              <a:t>They makes sure that the results are more reliable as neither the patient or healthcare professional will be influenced by expectations.</a:t>
            </a:r>
          </a:p>
          <a:p>
            <a:pPr>
              <a:lnSpc>
                <a:spcPct val="100000"/>
              </a:lnSpc>
            </a:pPr>
            <a:endParaRPr lang="en-GB" dirty="0"/>
          </a:p>
          <a:p>
            <a:pPr>
              <a:lnSpc>
                <a:spcPct val="100000"/>
              </a:lnSpc>
            </a:pPr>
            <a:r>
              <a:rPr lang="en-GB" sz="1600" b="1" dirty="0"/>
              <a:t>How is the trial designed? </a:t>
            </a:r>
          </a:p>
          <a:p>
            <a:pPr>
              <a:lnSpc>
                <a:spcPct val="100000"/>
              </a:lnSpc>
            </a:pPr>
            <a:r>
              <a:rPr lang="en-GB" sz="1600" dirty="0"/>
              <a:t>The researchers conducting the trial must draw up a plan or protocol which will include information such as:</a:t>
            </a:r>
          </a:p>
          <a:p>
            <a:pPr marL="342900" indent="-342900">
              <a:lnSpc>
                <a:spcPct val="100000"/>
              </a:lnSpc>
              <a:buFont typeface="Wingdings" pitchFamily="2" charset="2"/>
              <a:buChar char="§"/>
            </a:pPr>
            <a:r>
              <a:rPr lang="en-GB" sz="1600" dirty="0"/>
              <a:t>who and how many will take part in the trial</a:t>
            </a:r>
          </a:p>
          <a:p>
            <a:pPr marL="342900" indent="-342900">
              <a:lnSpc>
                <a:spcPct val="100000"/>
              </a:lnSpc>
              <a:buFont typeface="Wingdings" pitchFamily="2" charset="2"/>
              <a:buChar char="§"/>
            </a:pPr>
            <a:r>
              <a:rPr lang="en-GB" sz="1600" dirty="0"/>
              <a:t>what question does the trial aim to answer</a:t>
            </a:r>
          </a:p>
          <a:p>
            <a:pPr marL="342900" indent="-342900">
              <a:lnSpc>
                <a:spcPct val="100000"/>
              </a:lnSpc>
              <a:buFont typeface="Wingdings" pitchFamily="2" charset="2"/>
              <a:buChar char="§"/>
            </a:pPr>
            <a:r>
              <a:rPr lang="en-GB" sz="1600" dirty="0"/>
              <a:t>what treatments will be compared</a:t>
            </a:r>
          </a:p>
          <a:p>
            <a:pPr marL="342900" indent="-342900">
              <a:lnSpc>
                <a:spcPct val="100000"/>
              </a:lnSpc>
              <a:buFont typeface="Wingdings" pitchFamily="2" charset="2"/>
              <a:buChar char="§"/>
            </a:pPr>
            <a:r>
              <a:rPr lang="en-GB" sz="1600" dirty="0"/>
              <a:t>how the results will be collected</a:t>
            </a:r>
          </a:p>
          <a:p>
            <a:pPr>
              <a:lnSpc>
                <a:spcPct val="100000"/>
              </a:lnSpc>
            </a:pPr>
            <a:r>
              <a:rPr lang="en-GB" sz="1600" dirty="0"/>
              <a:t>The protocol then undergoes an independent scientific review and must also be approved by an ethics committee before the trial can go ahead. These checks are to ensure that the trial design is accurate and that the research will respect the rights, dignity, safety and wellbeing of the participants.</a:t>
            </a:r>
          </a:p>
          <a:p>
            <a:pPr>
              <a:lnSpc>
                <a:spcPct val="100000"/>
              </a:lnSpc>
            </a:pPr>
            <a:endParaRPr lang="en-GB" dirty="0"/>
          </a:p>
        </p:txBody>
      </p:sp>
      <p:sp>
        <p:nvSpPr>
          <p:cNvPr id="5" name="Title 4">
            <a:extLst>
              <a:ext uri="{FF2B5EF4-FFF2-40B4-BE49-F238E27FC236}">
                <a16:creationId xmlns:a16="http://schemas.microsoft.com/office/drawing/2014/main" id="{B0914AE3-7FA7-634E-86DB-B831673BE022}"/>
              </a:ext>
            </a:extLst>
          </p:cNvPr>
          <p:cNvSpPr>
            <a:spLocks noGrp="1"/>
          </p:cNvSpPr>
          <p:nvPr>
            <p:ph type="title"/>
          </p:nvPr>
        </p:nvSpPr>
        <p:spPr>
          <a:xfrm>
            <a:off x="334107" y="423741"/>
            <a:ext cx="11486417" cy="572721"/>
          </a:xfrm>
        </p:spPr>
        <p:txBody>
          <a:bodyPr/>
          <a:lstStyle/>
          <a:p>
            <a:r>
              <a:rPr lang="en-GB" dirty="0"/>
              <a:t>Why are double blind trials used?</a:t>
            </a:r>
          </a:p>
        </p:txBody>
      </p:sp>
      <p:pic>
        <p:nvPicPr>
          <p:cNvPr id="2" name="Graphic 1">
            <a:extLst>
              <a:ext uri="{FF2B5EF4-FFF2-40B4-BE49-F238E27FC236}">
                <a16:creationId xmlns:a16="http://schemas.microsoft.com/office/drawing/2014/main" id="{4437C3FC-9CD9-BD29-1738-6F3CFAEE9C5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93966" y="6134395"/>
            <a:ext cx="944781" cy="379344"/>
          </a:xfrm>
          <a:prstGeom prst="rect">
            <a:avLst/>
          </a:prstGeom>
        </p:spPr>
      </p:pic>
    </p:spTree>
    <p:extLst>
      <p:ext uri="{BB962C8B-B14F-4D97-AF65-F5344CB8AC3E}">
        <p14:creationId xmlns:p14="http://schemas.microsoft.com/office/powerpoint/2010/main" val="26198295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BB546-6642-0CE2-4830-CFD31A6020F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5F0ED20-8E27-DEF1-219E-8FF37403F069}"/>
              </a:ext>
            </a:extLst>
          </p:cNvPr>
          <p:cNvPicPr>
            <a:picLocks noChangeAspect="1"/>
          </p:cNvPicPr>
          <p:nvPr/>
        </p:nvPicPr>
        <p:blipFill>
          <a:blip r:embed="rId2"/>
          <a:stretch>
            <a:fillRect/>
          </a:stretch>
        </p:blipFill>
        <p:spPr>
          <a:xfrm>
            <a:off x="6261285" y="2911378"/>
            <a:ext cx="5930715" cy="3946622"/>
          </a:xfrm>
          <a:prstGeom prst="rect">
            <a:avLst/>
          </a:prstGeom>
        </p:spPr>
      </p:pic>
      <p:sp>
        <p:nvSpPr>
          <p:cNvPr id="5" name="Title 4">
            <a:extLst>
              <a:ext uri="{FF2B5EF4-FFF2-40B4-BE49-F238E27FC236}">
                <a16:creationId xmlns:a16="http://schemas.microsoft.com/office/drawing/2014/main" id="{D839CA0F-8425-A509-2D78-9F4B61650517}"/>
              </a:ext>
            </a:extLst>
          </p:cNvPr>
          <p:cNvSpPr>
            <a:spLocks noGrp="1"/>
          </p:cNvSpPr>
          <p:nvPr>
            <p:ph type="title"/>
          </p:nvPr>
        </p:nvSpPr>
        <p:spPr>
          <a:xfrm>
            <a:off x="333375" y="423863"/>
            <a:ext cx="4766163" cy="1019175"/>
          </a:xfrm>
        </p:spPr>
        <p:txBody>
          <a:bodyPr>
            <a:normAutofit fontScale="90000"/>
          </a:bodyPr>
          <a:lstStyle/>
          <a:p>
            <a:r>
              <a:rPr lang="en-GB" dirty="0"/>
              <a:t>STRIVE Academic Centre at  James Cook University Hospital</a:t>
            </a:r>
          </a:p>
        </p:txBody>
      </p:sp>
      <p:sp>
        <p:nvSpPr>
          <p:cNvPr id="6" name="Text Placeholder 5">
            <a:extLst>
              <a:ext uri="{FF2B5EF4-FFF2-40B4-BE49-F238E27FC236}">
                <a16:creationId xmlns:a16="http://schemas.microsoft.com/office/drawing/2014/main" id="{A254BD63-E1DF-7DA5-C355-33D33FD11CD8}"/>
              </a:ext>
            </a:extLst>
          </p:cNvPr>
          <p:cNvSpPr>
            <a:spLocks noGrp="1"/>
          </p:cNvSpPr>
          <p:nvPr>
            <p:ph sz="half" idx="2"/>
          </p:nvPr>
        </p:nvSpPr>
        <p:spPr>
          <a:xfrm>
            <a:off x="333375" y="2215662"/>
            <a:ext cx="4613763" cy="3667613"/>
          </a:xfrm>
        </p:spPr>
        <p:txBody>
          <a:bodyPr>
            <a:normAutofit/>
          </a:bodyPr>
          <a:lstStyle/>
          <a:p>
            <a:pPr marL="0" indent="0">
              <a:buNone/>
            </a:pPr>
            <a:r>
              <a:rPr lang="en-GB" dirty="0"/>
              <a:t>South Tees Research Innovation and Education (STRIVE) Centre is based at James Cook University Hospital which is part of the Tees Valley Research Alliance.</a:t>
            </a:r>
          </a:p>
          <a:p>
            <a:endParaRPr lang="en-GB" dirty="0"/>
          </a:p>
          <a:p>
            <a:r>
              <a:rPr lang="en-GB" dirty="0"/>
              <a:t>6,614 participants recruited into research studies in 2022/23</a:t>
            </a:r>
          </a:p>
          <a:p>
            <a:r>
              <a:rPr lang="en-GB" dirty="0"/>
              <a:t>178 trials open across 23 specialties</a:t>
            </a:r>
          </a:p>
          <a:p>
            <a:r>
              <a:rPr lang="en-GB" dirty="0"/>
              <a:t>121 investigators leading the delivery of trials</a:t>
            </a:r>
          </a:p>
          <a:p>
            <a:endParaRPr lang="en-GB" dirty="0"/>
          </a:p>
          <a:p>
            <a:endParaRPr lang="en-GB" dirty="0"/>
          </a:p>
          <a:p>
            <a:endParaRPr lang="en-GB" dirty="0"/>
          </a:p>
        </p:txBody>
      </p:sp>
      <p:pic>
        <p:nvPicPr>
          <p:cNvPr id="2" name="Picture 1">
            <a:extLst>
              <a:ext uri="{FF2B5EF4-FFF2-40B4-BE49-F238E27FC236}">
                <a16:creationId xmlns:a16="http://schemas.microsoft.com/office/drawing/2014/main" id="{AE2B5C89-E88C-BD72-882A-8699408602DD}"/>
              </a:ext>
            </a:extLst>
          </p:cNvPr>
          <p:cNvPicPr>
            <a:picLocks noChangeAspect="1"/>
          </p:cNvPicPr>
          <p:nvPr/>
        </p:nvPicPr>
        <p:blipFill>
          <a:blip r:embed="rId3"/>
          <a:stretch>
            <a:fillRect/>
          </a:stretch>
        </p:blipFill>
        <p:spPr>
          <a:xfrm>
            <a:off x="6261286" y="1"/>
            <a:ext cx="5930715" cy="3083972"/>
          </a:xfrm>
          <a:prstGeom prst="rect">
            <a:avLst/>
          </a:prstGeom>
          <a:noFill/>
        </p:spPr>
      </p:pic>
      <p:pic>
        <p:nvPicPr>
          <p:cNvPr id="4" name="Graphic 3">
            <a:extLst>
              <a:ext uri="{FF2B5EF4-FFF2-40B4-BE49-F238E27FC236}">
                <a16:creationId xmlns:a16="http://schemas.microsoft.com/office/drawing/2014/main" id="{831451E2-FB19-502E-A263-E22153CE16F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3966" y="6134395"/>
            <a:ext cx="944781" cy="379344"/>
          </a:xfrm>
          <a:prstGeom prst="rect">
            <a:avLst/>
          </a:prstGeom>
        </p:spPr>
      </p:pic>
    </p:spTree>
    <p:extLst>
      <p:ext uri="{BB962C8B-B14F-4D97-AF65-F5344CB8AC3E}">
        <p14:creationId xmlns:p14="http://schemas.microsoft.com/office/powerpoint/2010/main" val="37748521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62E25-7942-E867-9283-656896320C8A}"/>
            </a:ext>
          </a:extLst>
        </p:cNvPr>
        <p:cNvGrpSpPr/>
        <p:nvPr/>
      </p:nvGrpSpPr>
      <p:grpSpPr>
        <a:xfrm>
          <a:off x="0" y="0"/>
          <a:ext cx="0" cy="0"/>
          <a:chOff x="0" y="0"/>
          <a:chExt cx="0" cy="0"/>
        </a:xfrm>
      </p:grpSpPr>
      <p:pic>
        <p:nvPicPr>
          <p:cNvPr id="3" name="Online Media 2" title="South Tees TVRA Introduction to Research">
            <a:hlinkClick r:id="" action="ppaction://media"/>
            <a:extLst>
              <a:ext uri="{FF2B5EF4-FFF2-40B4-BE49-F238E27FC236}">
                <a16:creationId xmlns:a16="http://schemas.microsoft.com/office/drawing/2014/main" id="{E1E697CC-8FCB-44E4-2229-EB54D114399B}"/>
              </a:ext>
            </a:extLst>
          </p:cNvPr>
          <p:cNvPicPr>
            <a:picLocks noRot="1" noChangeAspect="1"/>
          </p:cNvPicPr>
          <p:nvPr>
            <a:videoFile r:link="rId1"/>
          </p:nvPr>
        </p:nvPicPr>
        <p:blipFill>
          <a:blip r:embed="rId3"/>
          <a:stretch>
            <a:fillRect/>
          </a:stretch>
        </p:blipFill>
        <p:spPr>
          <a:xfrm>
            <a:off x="333375" y="1197138"/>
            <a:ext cx="8294810" cy="4686568"/>
          </a:xfrm>
          <a:prstGeom prst="rect">
            <a:avLst/>
          </a:prstGeom>
          <a:noFill/>
        </p:spPr>
      </p:pic>
      <p:sp>
        <p:nvSpPr>
          <p:cNvPr id="6" name="Text Placeholder 5">
            <a:extLst>
              <a:ext uri="{FF2B5EF4-FFF2-40B4-BE49-F238E27FC236}">
                <a16:creationId xmlns:a16="http://schemas.microsoft.com/office/drawing/2014/main" id="{BB202ED3-B3B1-664F-8F6D-BAC87A146817}"/>
              </a:ext>
            </a:extLst>
          </p:cNvPr>
          <p:cNvSpPr>
            <a:spLocks noGrp="1"/>
          </p:cNvSpPr>
          <p:nvPr>
            <p:ph type="title"/>
          </p:nvPr>
        </p:nvSpPr>
        <p:spPr>
          <a:xfrm>
            <a:off x="334107" y="423741"/>
            <a:ext cx="11523786" cy="572721"/>
          </a:xfrm>
        </p:spPr>
        <p:txBody>
          <a:bodyPr>
            <a:normAutofit fontScale="90000"/>
          </a:bodyPr>
          <a:lstStyle/>
          <a:p>
            <a:r>
              <a:rPr lang="en-GB" dirty="0"/>
              <a:t>An introduction to the STRIVE Centre</a:t>
            </a:r>
          </a:p>
        </p:txBody>
      </p:sp>
      <p:pic>
        <p:nvPicPr>
          <p:cNvPr id="2" name="Graphic 1">
            <a:extLst>
              <a:ext uri="{FF2B5EF4-FFF2-40B4-BE49-F238E27FC236}">
                <a16:creationId xmlns:a16="http://schemas.microsoft.com/office/drawing/2014/main" id="{033105C6-1067-3E39-9D1D-5027818D3F1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3966" y="6134395"/>
            <a:ext cx="944781" cy="379344"/>
          </a:xfrm>
          <a:prstGeom prst="rect">
            <a:avLst/>
          </a:prstGeom>
        </p:spPr>
      </p:pic>
    </p:spTree>
    <p:extLst>
      <p:ext uri="{BB962C8B-B14F-4D97-AF65-F5344CB8AC3E}">
        <p14:creationId xmlns:p14="http://schemas.microsoft.com/office/powerpoint/2010/main" val="2725144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1876589-CBE5-1500-EC07-C4D4A702306B}"/>
              </a:ext>
            </a:extLst>
          </p:cNvPr>
          <p:cNvSpPr>
            <a:spLocks noGrp="1"/>
          </p:cNvSpPr>
          <p:nvPr>
            <p:ph type="body" sz="quarter" idx="10"/>
          </p:nvPr>
        </p:nvSpPr>
        <p:spPr>
          <a:xfrm>
            <a:off x="333375" y="1276350"/>
            <a:ext cx="11487150" cy="3108081"/>
          </a:xfrm>
        </p:spPr>
        <p:txBody>
          <a:bodyPr numCol="2" spcCol="720000"/>
          <a:lstStyle/>
          <a:p>
            <a:pPr marL="342900" indent="-342900">
              <a:buFont typeface="Wingdings" pitchFamily="2" charset="2"/>
              <a:buChar char="§"/>
            </a:pPr>
            <a:r>
              <a:rPr lang="en-GB" sz="1800" dirty="0"/>
              <a:t>Anaesthetics</a:t>
            </a:r>
          </a:p>
          <a:p>
            <a:pPr marL="342900" indent="-342900">
              <a:buFont typeface="Wingdings" pitchFamily="2" charset="2"/>
              <a:buChar char="§"/>
            </a:pPr>
            <a:r>
              <a:rPr lang="en-GB" sz="1800" dirty="0"/>
              <a:t>Perioperative</a:t>
            </a:r>
          </a:p>
          <a:p>
            <a:pPr marL="342900" indent="-342900">
              <a:buFont typeface="Wingdings" pitchFamily="2" charset="2"/>
              <a:buChar char="§"/>
            </a:pPr>
            <a:r>
              <a:rPr lang="en-GB" sz="1800" dirty="0"/>
              <a:t>Medicine And Pain</a:t>
            </a:r>
          </a:p>
          <a:p>
            <a:pPr marL="342900" indent="-342900">
              <a:buFont typeface="Wingdings" pitchFamily="2" charset="2"/>
              <a:buChar char="§"/>
            </a:pPr>
            <a:r>
              <a:rPr lang="en-GB" sz="1800" dirty="0"/>
              <a:t>Cancer</a:t>
            </a:r>
          </a:p>
          <a:p>
            <a:pPr marL="342900" indent="-342900">
              <a:buFont typeface="Wingdings" pitchFamily="2" charset="2"/>
              <a:buChar char="§"/>
            </a:pPr>
            <a:r>
              <a:rPr lang="en-GB" sz="1800" dirty="0"/>
              <a:t>Cardiovascular Disease </a:t>
            </a:r>
          </a:p>
          <a:p>
            <a:pPr marL="342900" indent="-342900">
              <a:buFont typeface="Wingdings" pitchFamily="2" charset="2"/>
              <a:buChar char="§"/>
            </a:pPr>
            <a:r>
              <a:rPr lang="en-GB" sz="1800" dirty="0" err="1"/>
              <a:t>Childrens</a:t>
            </a:r>
            <a:r>
              <a:rPr lang="en-GB" sz="1800" dirty="0"/>
              <a:t> (Paediatrics And Neonates)</a:t>
            </a:r>
          </a:p>
          <a:p>
            <a:pPr marL="342900" indent="-342900">
              <a:buFont typeface="Wingdings" pitchFamily="2" charset="2"/>
              <a:buChar char="§"/>
            </a:pPr>
            <a:r>
              <a:rPr lang="en-GB" sz="1800" dirty="0"/>
              <a:t>Dementia And Neurodegenerative Disorders </a:t>
            </a:r>
          </a:p>
          <a:p>
            <a:pPr marL="342900" indent="-342900">
              <a:buFont typeface="Wingdings" pitchFamily="2" charset="2"/>
              <a:buChar char="§"/>
            </a:pPr>
            <a:r>
              <a:rPr lang="en-GB" sz="1800" dirty="0"/>
              <a:t>Dermatology </a:t>
            </a:r>
          </a:p>
          <a:p>
            <a:pPr marL="342900" indent="-342900">
              <a:buFont typeface="Wingdings" pitchFamily="2" charset="2"/>
              <a:buChar char="§"/>
            </a:pPr>
            <a:r>
              <a:rPr lang="en-GB" sz="1800" dirty="0"/>
              <a:t>Diabetes</a:t>
            </a:r>
          </a:p>
          <a:p>
            <a:pPr marL="342900" indent="-342900">
              <a:buFont typeface="Wingdings" pitchFamily="2" charset="2"/>
              <a:buChar char="§"/>
            </a:pPr>
            <a:r>
              <a:rPr lang="en-GB" sz="1800" dirty="0"/>
              <a:t> Ent</a:t>
            </a:r>
          </a:p>
          <a:p>
            <a:pPr marL="342900" indent="-342900">
              <a:buFont typeface="Wingdings" pitchFamily="2" charset="2"/>
              <a:buChar char="§"/>
            </a:pPr>
            <a:r>
              <a:rPr lang="en-GB" sz="1800" dirty="0"/>
              <a:t>Gastroenterology</a:t>
            </a:r>
          </a:p>
          <a:p>
            <a:pPr marL="342900" indent="-342900">
              <a:buFont typeface="Wingdings" pitchFamily="2" charset="2"/>
              <a:buChar char="§"/>
            </a:pPr>
            <a:r>
              <a:rPr lang="en-GB" sz="1800" dirty="0">
                <a:solidFill>
                  <a:schemeClr val="tx1"/>
                </a:solidFill>
              </a:rPr>
              <a:t>Genetic</a:t>
            </a:r>
          </a:p>
          <a:p>
            <a:pPr marL="342900" indent="-342900">
              <a:buFont typeface="Wingdings" pitchFamily="2" charset="2"/>
              <a:buChar char="§"/>
            </a:pPr>
            <a:r>
              <a:rPr lang="en-GB" sz="1800" dirty="0">
                <a:solidFill>
                  <a:schemeClr val="tx1"/>
                </a:solidFill>
              </a:rPr>
              <a:t>Health Services Research</a:t>
            </a:r>
          </a:p>
          <a:p>
            <a:pPr marL="342900" indent="-342900">
              <a:buFont typeface="Wingdings" pitchFamily="2" charset="2"/>
              <a:buChar char="§"/>
            </a:pPr>
            <a:r>
              <a:rPr lang="en-GB" sz="1800" dirty="0">
                <a:solidFill>
                  <a:schemeClr val="tx1"/>
                </a:solidFill>
              </a:rPr>
              <a:t>Hepatology</a:t>
            </a:r>
          </a:p>
          <a:p>
            <a:pPr marL="342900" indent="-342900">
              <a:buFont typeface="Wingdings" pitchFamily="2" charset="2"/>
              <a:buChar char="§"/>
            </a:pPr>
            <a:r>
              <a:rPr lang="en-GB" sz="1800" dirty="0">
                <a:solidFill>
                  <a:schemeClr val="tx1"/>
                </a:solidFill>
              </a:rPr>
              <a:t>Infection</a:t>
            </a:r>
          </a:p>
          <a:p>
            <a:pPr marL="342900" indent="-342900">
              <a:buFont typeface="Wingdings" pitchFamily="2" charset="2"/>
              <a:buChar char="§"/>
            </a:pPr>
            <a:r>
              <a:rPr lang="en-GB" sz="1800" dirty="0">
                <a:solidFill>
                  <a:schemeClr val="tx1"/>
                </a:solidFill>
              </a:rPr>
              <a:t>Musculoskeletal Disorders </a:t>
            </a:r>
          </a:p>
          <a:p>
            <a:pPr marL="342900" indent="-342900">
              <a:buFont typeface="Wingdings" pitchFamily="2" charset="2"/>
              <a:buChar char="§"/>
            </a:pPr>
            <a:r>
              <a:rPr lang="en-GB" sz="1800" dirty="0">
                <a:solidFill>
                  <a:schemeClr val="tx1"/>
                </a:solidFill>
              </a:rPr>
              <a:t>Neurological Disorders</a:t>
            </a:r>
          </a:p>
          <a:p>
            <a:pPr marL="342900" indent="-342900">
              <a:buFont typeface="Wingdings" pitchFamily="2" charset="2"/>
              <a:buChar char="§"/>
            </a:pPr>
            <a:r>
              <a:rPr lang="en-GB" sz="1800" dirty="0">
                <a:solidFill>
                  <a:schemeClr val="tx1"/>
                </a:solidFill>
              </a:rPr>
              <a:t>Ophthalmology</a:t>
            </a:r>
          </a:p>
          <a:p>
            <a:pPr marL="342900" indent="-342900">
              <a:buFont typeface="Wingdings" pitchFamily="2" charset="2"/>
              <a:buChar char="§"/>
            </a:pPr>
            <a:r>
              <a:rPr lang="en-GB" sz="1800" dirty="0">
                <a:solidFill>
                  <a:schemeClr val="tx1"/>
                </a:solidFill>
              </a:rPr>
              <a:t>Renal Disorders</a:t>
            </a:r>
          </a:p>
          <a:p>
            <a:pPr marL="342900" indent="-342900">
              <a:buFont typeface="Wingdings" pitchFamily="2" charset="2"/>
              <a:buChar char="§"/>
            </a:pPr>
            <a:r>
              <a:rPr lang="en-GB" sz="1800" dirty="0">
                <a:solidFill>
                  <a:schemeClr val="tx1"/>
                </a:solidFill>
              </a:rPr>
              <a:t>Reproductive Health</a:t>
            </a:r>
          </a:p>
          <a:p>
            <a:pPr marL="342900" indent="-342900">
              <a:buFont typeface="Wingdings" pitchFamily="2" charset="2"/>
              <a:buChar char="§"/>
            </a:pPr>
            <a:r>
              <a:rPr lang="en-GB" sz="1800" dirty="0">
                <a:solidFill>
                  <a:schemeClr val="tx1"/>
                </a:solidFill>
              </a:rPr>
              <a:t>Stroke</a:t>
            </a:r>
          </a:p>
          <a:p>
            <a:pPr marL="342900" indent="-342900">
              <a:buFont typeface="Wingdings" pitchFamily="2" charset="2"/>
              <a:buChar char="§"/>
            </a:pPr>
            <a:r>
              <a:rPr lang="en-GB" sz="1800" dirty="0">
                <a:solidFill>
                  <a:schemeClr val="tx1"/>
                </a:solidFill>
              </a:rPr>
              <a:t>Surgery</a:t>
            </a:r>
          </a:p>
          <a:p>
            <a:pPr marL="342900" indent="-342900">
              <a:buFont typeface="Wingdings" pitchFamily="2" charset="2"/>
              <a:buChar char="§"/>
            </a:pPr>
            <a:r>
              <a:rPr lang="en-GB" sz="1800" dirty="0"/>
              <a:t>T</a:t>
            </a:r>
            <a:r>
              <a:rPr lang="en-GB" sz="1800" dirty="0">
                <a:solidFill>
                  <a:schemeClr val="tx1"/>
                </a:solidFill>
              </a:rPr>
              <a:t>rauma </a:t>
            </a:r>
          </a:p>
          <a:p>
            <a:pPr marL="342900" indent="-342900">
              <a:buFont typeface="Wingdings" pitchFamily="2" charset="2"/>
              <a:buChar char="§"/>
            </a:pPr>
            <a:r>
              <a:rPr lang="en-GB" sz="1800" dirty="0">
                <a:solidFill>
                  <a:schemeClr val="tx1"/>
                </a:solidFill>
              </a:rPr>
              <a:t>Orthopaedics.</a:t>
            </a:r>
          </a:p>
          <a:p>
            <a:pPr marL="342900" indent="-342900">
              <a:buFont typeface="Wingdings" pitchFamily="2" charset="2"/>
              <a:buChar char="§"/>
            </a:pPr>
            <a:endParaRPr lang="en-GB" sz="1800" dirty="0"/>
          </a:p>
        </p:txBody>
      </p:sp>
      <p:sp>
        <p:nvSpPr>
          <p:cNvPr id="5" name="Title 4">
            <a:extLst>
              <a:ext uri="{FF2B5EF4-FFF2-40B4-BE49-F238E27FC236}">
                <a16:creationId xmlns:a16="http://schemas.microsoft.com/office/drawing/2014/main" id="{059E9831-F6BC-C5F2-714F-E8491818A734}"/>
              </a:ext>
            </a:extLst>
          </p:cNvPr>
          <p:cNvSpPr>
            <a:spLocks noGrp="1"/>
          </p:cNvSpPr>
          <p:nvPr>
            <p:ph type="title"/>
          </p:nvPr>
        </p:nvSpPr>
        <p:spPr>
          <a:xfrm>
            <a:off x="334107" y="423741"/>
            <a:ext cx="11486417" cy="572721"/>
          </a:xfrm>
        </p:spPr>
        <p:txBody>
          <a:bodyPr/>
          <a:lstStyle/>
          <a:p>
            <a:r>
              <a:rPr lang="en-GB" dirty="0"/>
              <a:t>What has been researched in the Tees Valley?</a:t>
            </a:r>
          </a:p>
        </p:txBody>
      </p:sp>
      <p:pic>
        <p:nvPicPr>
          <p:cNvPr id="2" name="Graphic 1">
            <a:extLst>
              <a:ext uri="{FF2B5EF4-FFF2-40B4-BE49-F238E27FC236}">
                <a16:creationId xmlns:a16="http://schemas.microsoft.com/office/drawing/2014/main" id="{825C5115-5A12-630A-8C97-035D52A558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93966" y="6134395"/>
            <a:ext cx="944781" cy="379344"/>
          </a:xfrm>
          <a:prstGeom prst="rect">
            <a:avLst/>
          </a:prstGeom>
        </p:spPr>
      </p:pic>
    </p:spTree>
    <p:extLst>
      <p:ext uri="{BB962C8B-B14F-4D97-AF65-F5344CB8AC3E}">
        <p14:creationId xmlns:p14="http://schemas.microsoft.com/office/powerpoint/2010/main" val="19743421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939A3-20EF-9DE2-7454-CEFE17C57E0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6602B4B0-F947-6F15-897F-A3AEF797AC53}"/>
              </a:ext>
            </a:extLst>
          </p:cNvPr>
          <p:cNvSpPr>
            <a:spLocks noGrp="1"/>
          </p:cNvSpPr>
          <p:nvPr>
            <p:ph type="body" sz="quarter" idx="10"/>
          </p:nvPr>
        </p:nvSpPr>
        <p:spPr>
          <a:xfrm>
            <a:off x="333375" y="1276350"/>
            <a:ext cx="4766163" cy="3306763"/>
          </a:xfrm>
        </p:spPr>
        <p:txBody>
          <a:bodyPr/>
          <a:lstStyle/>
          <a:p>
            <a:pPr>
              <a:lnSpc>
                <a:spcPct val="100000"/>
              </a:lnSpc>
            </a:pPr>
            <a:r>
              <a:rPr lang="en-GB" dirty="0"/>
              <a:t>We were successful in being selected as a site for the NOVAVAX COVID-19 vaccine trial.  Without collaboration of the trusts this would not have been possible.</a:t>
            </a:r>
          </a:p>
          <a:p>
            <a:pPr>
              <a:lnSpc>
                <a:spcPct val="100000"/>
              </a:lnSpc>
            </a:pPr>
            <a:r>
              <a:rPr lang="en-GB" dirty="0"/>
              <a:t>We successfully over recruited to this trial. 532 participants were recruited against a target of 350. </a:t>
            </a:r>
          </a:p>
          <a:p>
            <a:pPr>
              <a:lnSpc>
                <a:spcPct val="100000"/>
              </a:lnSpc>
            </a:pPr>
            <a:r>
              <a:rPr lang="en-GB" dirty="0"/>
              <a:t>The vaccine is now authorised for use across the world.</a:t>
            </a:r>
          </a:p>
          <a:p>
            <a:pPr>
              <a:lnSpc>
                <a:spcPct val="100000"/>
              </a:lnSpc>
            </a:pPr>
            <a:endParaRPr lang="en-GB" dirty="0"/>
          </a:p>
        </p:txBody>
      </p:sp>
      <p:sp>
        <p:nvSpPr>
          <p:cNvPr id="5" name="Title 4">
            <a:extLst>
              <a:ext uri="{FF2B5EF4-FFF2-40B4-BE49-F238E27FC236}">
                <a16:creationId xmlns:a16="http://schemas.microsoft.com/office/drawing/2014/main" id="{4C96BAB9-48A9-2D93-0FDC-BA04A3957CEA}"/>
              </a:ext>
            </a:extLst>
          </p:cNvPr>
          <p:cNvSpPr>
            <a:spLocks noGrp="1"/>
          </p:cNvSpPr>
          <p:nvPr>
            <p:ph type="title"/>
          </p:nvPr>
        </p:nvSpPr>
        <p:spPr>
          <a:xfrm>
            <a:off x="334107" y="423741"/>
            <a:ext cx="11486417" cy="572721"/>
          </a:xfrm>
        </p:spPr>
        <p:txBody>
          <a:bodyPr/>
          <a:lstStyle/>
          <a:p>
            <a:r>
              <a:rPr lang="en-GB" dirty="0"/>
              <a:t>COVID-19 Trials on Teesside </a:t>
            </a:r>
          </a:p>
        </p:txBody>
      </p:sp>
      <p:sp>
        <p:nvSpPr>
          <p:cNvPr id="3" name="TextBox 2">
            <a:extLst>
              <a:ext uri="{FF2B5EF4-FFF2-40B4-BE49-F238E27FC236}">
                <a16:creationId xmlns:a16="http://schemas.microsoft.com/office/drawing/2014/main" id="{D0B1E4AB-6F85-B188-FA4C-78899276220D}"/>
              </a:ext>
            </a:extLst>
          </p:cNvPr>
          <p:cNvSpPr txBox="1"/>
          <p:nvPr/>
        </p:nvSpPr>
        <p:spPr>
          <a:xfrm>
            <a:off x="6705600" y="3034409"/>
            <a:ext cx="4853354" cy="1675807"/>
          </a:xfrm>
          <a:prstGeom prst="rect">
            <a:avLst/>
          </a:prstGeom>
          <a:solidFill>
            <a:schemeClr val="tx2"/>
          </a:solidFill>
        </p:spPr>
        <p:txBody>
          <a:bodyPr wrap="square" lIns="144000" tIns="144000" rIns="144000" bIns="144000" rtlCol="0">
            <a:spAutoFit/>
          </a:bodyPr>
          <a:lstStyle/>
          <a:p>
            <a:r>
              <a:rPr lang="en-GB" dirty="0">
                <a:solidFill>
                  <a:schemeClr val="bg1"/>
                </a:solidFill>
                <a:latin typeface="Inter" panose="02000503000000020004" pitchFamily="2" charset="0"/>
                <a:ea typeface="Inter" panose="02000503000000020004" pitchFamily="2" charset="0"/>
              </a:rPr>
              <a:t>Interested in a career in health care science? Click on the link below:</a:t>
            </a:r>
          </a:p>
          <a:p>
            <a:endParaRPr lang="en-GB" dirty="0">
              <a:solidFill>
                <a:schemeClr val="bg1"/>
              </a:solidFill>
              <a:latin typeface="Inter" panose="02000503000000020004" pitchFamily="2" charset="0"/>
              <a:ea typeface="Inter" panose="02000503000000020004" pitchFamily="2" charset="0"/>
            </a:endParaRPr>
          </a:p>
          <a:p>
            <a:r>
              <a:rPr lang="en-GB" dirty="0">
                <a:solidFill>
                  <a:schemeClr val="bg1"/>
                </a:solidFill>
                <a:latin typeface="Inter" panose="02000503000000020004" pitchFamily="2" charset="0"/>
                <a:ea typeface="Inter" panose="02000503000000020004" pitchFamily="2" charset="0"/>
                <a:hlinkClick r:id="rId2">
                  <a:extLst>
                    <a:ext uri="{A12FA001-AC4F-418D-AE19-62706E023703}">
                      <ahyp:hlinkClr xmlns:ahyp="http://schemas.microsoft.com/office/drawing/2018/hyperlinkcolor" val="tx"/>
                    </a:ext>
                  </a:extLst>
                </a:hlinkClick>
              </a:rPr>
              <a:t>How to become a healthcare science professional | Health Careers</a:t>
            </a:r>
            <a:endParaRPr lang="en-GB" dirty="0">
              <a:solidFill>
                <a:schemeClr val="bg1"/>
              </a:solidFill>
              <a:latin typeface="Inter" panose="02000503000000020004" pitchFamily="2" charset="0"/>
              <a:ea typeface="Inter" panose="02000503000000020004" pitchFamily="2" charset="0"/>
            </a:endParaRPr>
          </a:p>
        </p:txBody>
      </p:sp>
      <p:pic>
        <p:nvPicPr>
          <p:cNvPr id="1026" name="Picture 2" descr="Tees Valley Research Alliance « Innovation Pathway">
            <a:extLst>
              <a:ext uri="{FF2B5EF4-FFF2-40B4-BE49-F238E27FC236}">
                <a16:creationId xmlns:a16="http://schemas.microsoft.com/office/drawing/2014/main" id="{6114E013-4E1D-3F13-F277-FCD493B805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1276350"/>
            <a:ext cx="3352800" cy="1318855"/>
          </a:xfrm>
          <a:prstGeom prst="rect">
            <a:avLst/>
          </a:prstGeom>
          <a:noFill/>
          <a:extLst>
            <a:ext uri="{909E8E84-426E-40DD-AFC4-6F175D3DCCD1}">
              <a14:hiddenFill xmlns:a14="http://schemas.microsoft.com/office/drawing/2010/main">
                <a:solidFill>
                  <a:srgbClr val="FFFFFF"/>
                </a:solidFill>
              </a14:hiddenFill>
            </a:ext>
          </a:extLst>
        </p:spPr>
      </p:pic>
      <p:pic>
        <p:nvPicPr>
          <p:cNvPr id="2" name="Graphic 1">
            <a:extLst>
              <a:ext uri="{FF2B5EF4-FFF2-40B4-BE49-F238E27FC236}">
                <a16:creationId xmlns:a16="http://schemas.microsoft.com/office/drawing/2014/main" id="{39D52555-36F8-CFDF-FCB3-B4D78D77183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3966" y="6134395"/>
            <a:ext cx="944781" cy="379344"/>
          </a:xfrm>
          <a:prstGeom prst="rect">
            <a:avLst/>
          </a:prstGeom>
        </p:spPr>
      </p:pic>
    </p:spTree>
    <p:extLst>
      <p:ext uri="{BB962C8B-B14F-4D97-AF65-F5344CB8AC3E}">
        <p14:creationId xmlns:p14="http://schemas.microsoft.com/office/powerpoint/2010/main" val="14117223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FBC726AD-0A06-A511-24E0-780490555A9D}"/>
              </a:ext>
            </a:extLst>
          </p:cNvPr>
          <p:cNvSpPr>
            <a:spLocks noGrp="1" noChangeArrowheads="1"/>
          </p:cNvSpPr>
          <p:nvPr>
            <p:ph type="title"/>
          </p:nvPr>
        </p:nvSpPr>
        <p:spPr bwMode="auto">
          <a:xfrm>
            <a:off x="334107" y="423741"/>
            <a:ext cx="11486417" cy="572721"/>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r>
              <a:rPr lang="en-US" altLang="en-US" dirty="0"/>
              <a:t>Job Roles &amp; Pathways in the NHS linked to research</a:t>
            </a:r>
          </a:p>
        </p:txBody>
      </p:sp>
      <p:pic>
        <p:nvPicPr>
          <p:cNvPr id="8" name="Picture 7">
            <a:extLst>
              <a:ext uri="{FF2B5EF4-FFF2-40B4-BE49-F238E27FC236}">
                <a16:creationId xmlns:a16="http://schemas.microsoft.com/office/drawing/2014/main" id="{7336478C-4F07-1E3D-ADCE-28AC3A756216}"/>
              </a:ext>
            </a:extLst>
          </p:cNvPr>
          <p:cNvPicPr>
            <a:picLocks noChangeAspect="1"/>
          </p:cNvPicPr>
          <p:nvPr/>
        </p:nvPicPr>
        <p:blipFill>
          <a:blip r:embed="rId2"/>
          <a:stretch>
            <a:fillRect/>
          </a:stretch>
        </p:blipFill>
        <p:spPr>
          <a:xfrm>
            <a:off x="3594366" y="2450679"/>
            <a:ext cx="2207548" cy="2638289"/>
          </a:xfrm>
          <a:prstGeom prst="rect">
            <a:avLst/>
          </a:prstGeom>
        </p:spPr>
      </p:pic>
      <p:pic>
        <p:nvPicPr>
          <p:cNvPr id="14" name="Picture 13">
            <a:extLst>
              <a:ext uri="{FF2B5EF4-FFF2-40B4-BE49-F238E27FC236}">
                <a16:creationId xmlns:a16="http://schemas.microsoft.com/office/drawing/2014/main" id="{715CAF8A-5FDA-2205-4405-D4299E99885E}"/>
              </a:ext>
            </a:extLst>
          </p:cNvPr>
          <p:cNvPicPr>
            <a:picLocks noChangeAspect="1"/>
          </p:cNvPicPr>
          <p:nvPr/>
        </p:nvPicPr>
        <p:blipFill>
          <a:blip r:embed="rId3"/>
          <a:stretch>
            <a:fillRect/>
          </a:stretch>
        </p:blipFill>
        <p:spPr>
          <a:xfrm>
            <a:off x="462850" y="2462124"/>
            <a:ext cx="2772948" cy="2638289"/>
          </a:xfrm>
          <a:prstGeom prst="rect">
            <a:avLst/>
          </a:prstGeom>
        </p:spPr>
      </p:pic>
      <p:pic>
        <p:nvPicPr>
          <p:cNvPr id="15" name="Picture 14">
            <a:extLst>
              <a:ext uri="{FF2B5EF4-FFF2-40B4-BE49-F238E27FC236}">
                <a16:creationId xmlns:a16="http://schemas.microsoft.com/office/drawing/2014/main" id="{C9E8849E-5532-75C3-C646-CE1AD8FBDC5C}"/>
              </a:ext>
            </a:extLst>
          </p:cNvPr>
          <p:cNvPicPr>
            <a:picLocks noChangeAspect="1"/>
          </p:cNvPicPr>
          <p:nvPr/>
        </p:nvPicPr>
        <p:blipFill>
          <a:blip r:embed="rId4"/>
          <a:stretch>
            <a:fillRect/>
          </a:stretch>
        </p:blipFill>
        <p:spPr>
          <a:xfrm>
            <a:off x="6160482" y="2462124"/>
            <a:ext cx="2857500" cy="2619375"/>
          </a:xfrm>
          <a:prstGeom prst="rect">
            <a:avLst/>
          </a:prstGeom>
        </p:spPr>
      </p:pic>
      <p:sp>
        <p:nvSpPr>
          <p:cNvPr id="16" name="TextBox 15">
            <a:extLst>
              <a:ext uri="{FF2B5EF4-FFF2-40B4-BE49-F238E27FC236}">
                <a16:creationId xmlns:a16="http://schemas.microsoft.com/office/drawing/2014/main" id="{A92A335E-B955-7852-E63B-0B055C548F92}"/>
              </a:ext>
            </a:extLst>
          </p:cNvPr>
          <p:cNvSpPr txBox="1"/>
          <p:nvPr/>
        </p:nvSpPr>
        <p:spPr>
          <a:xfrm>
            <a:off x="462850" y="1159478"/>
            <a:ext cx="8555130" cy="844810"/>
          </a:xfrm>
          <a:prstGeom prst="rect">
            <a:avLst/>
          </a:prstGeom>
          <a:solidFill>
            <a:schemeClr val="tx2"/>
          </a:solidFill>
        </p:spPr>
        <p:txBody>
          <a:bodyPr wrap="square" lIns="144000" tIns="144000" rIns="144000" bIns="144000" rtlCol="0">
            <a:spAutoFit/>
          </a:bodyPr>
          <a:lstStyle/>
          <a:p>
            <a:r>
              <a:rPr lang="en-GB" dirty="0">
                <a:solidFill>
                  <a:schemeClr val="bg1"/>
                </a:solidFill>
                <a:latin typeface="Inter" panose="02000503000000020004" pitchFamily="2" charset="0"/>
                <a:ea typeface="Inter" panose="02000503000000020004" pitchFamily="2" charset="0"/>
              </a:rPr>
              <a:t>Want to find out more about over 350 careers then visit this website:</a:t>
            </a:r>
          </a:p>
          <a:p>
            <a:r>
              <a:rPr lang="en-GB" dirty="0" err="1">
                <a:solidFill>
                  <a:schemeClr val="bg1"/>
                </a:solidFill>
                <a:latin typeface="Inter" panose="02000503000000020004" pitchFamily="2" charset="0"/>
                <a:ea typeface="Inter" panose="02000503000000020004" pitchFamily="2" charset="0"/>
              </a:rPr>
              <a:t>www.stepintothenhs.nhs.uk</a:t>
            </a:r>
            <a:endParaRPr lang="en-GB" dirty="0">
              <a:solidFill>
                <a:schemeClr val="bg1"/>
              </a:solidFill>
              <a:latin typeface="Inter" panose="02000503000000020004" pitchFamily="2" charset="0"/>
              <a:ea typeface="Inter" panose="02000503000000020004" pitchFamily="2" charset="0"/>
            </a:endParaRPr>
          </a:p>
        </p:txBody>
      </p:sp>
      <p:sp>
        <p:nvSpPr>
          <p:cNvPr id="9" name="TextBox 8">
            <a:extLst>
              <a:ext uri="{FF2B5EF4-FFF2-40B4-BE49-F238E27FC236}">
                <a16:creationId xmlns:a16="http://schemas.microsoft.com/office/drawing/2014/main" id="{ABF7D5B8-8C48-9D2E-B800-D3BA15373B28}"/>
              </a:ext>
            </a:extLst>
          </p:cNvPr>
          <p:cNvSpPr txBox="1"/>
          <p:nvPr/>
        </p:nvSpPr>
        <p:spPr>
          <a:xfrm>
            <a:off x="3594366" y="4761859"/>
            <a:ext cx="2207548" cy="338554"/>
          </a:xfrm>
          <a:prstGeom prst="rect">
            <a:avLst/>
          </a:prstGeom>
          <a:solidFill>
            <a:schemeClr val="tx2"/>
          </a:solidFill>
        </p:spPr>
        <p:txBody>
          <a:bodyPr wrap="square" rtlCol="0">
            <a:spAutoFit/>
          </a:bodyPr>
          <a:lstStyle/>
          <a:p>
            <a:r>
              <a:rPr lang="en-GB" sz="1600" b="1" dirty="0">
                <a:solidFill>
                  <a:schemeClr val="bg1"/>
                </a:solidFill>
                <a:latin typeface="Inter" panose="02000503000000020004" pitchFamily="2" charset="0"/>
                <a:ea typeface="Inter" panose="02000503000000020004" pitchFamily="2" charset="0"/>
              </a:rPr>
              <a:t>Biomedical Scientist</a:t>
            </a:r>
          </a:p>
        </p:txBody>
      </p:sp>
      <p:sp>
        <p:nvSpPr>
          <p:cNvPr id="10" name="TextBox 9">
            <a:extLst>
              <a:ext uri="{FF2B5EF4-FFF2-40B4-BE49-F238E27FC236}">
                <a16:creationId xmlns:a16="http://schemas.microsoft.com/office/drawing/2014/main" id="{E33D3031-7337-C863-FC7E-7FC9F8626A9B}"/>
              </a:ext>
            </a:extLst>
          </p:cNvPr>
          <p:cNvSpPr txBox="1"/>
          <p:nvPr/>
        </p:nvSpPr>
        <p:spPr>
          <a:xfrm>
            <a:off x="462850" y="4761859"/>
            <a:ext cx="2772948" cy="338554"/>
          </a:xfrm>
          <a:prstGeom prst="rect">
            <a:avLst/>
          </a:prstGeom>
          <a:solidFill>
            <a:schemeClr val="tx2"/>
          </a:solidFill>
        </p:spPr>
        <p:txBody>
          <a:bodyPr wrap="square" rtlCol="0">
            <a:spAutoFit/>
          </a:bodyPr>
          <a:lstStyle/>
          <a:p>
            <a:r>
              <a:rPr lang="en-GB" sz="1600" b="1" dirty="0">
                <a:solidFill>
                  <a:schemeClr val="bg1"/>
                </a:solidFill>
                <a:latin typeface="Inter" panose="02000503000000020004" pitchFamily="2" charset="0"/>
                <a:ea typeface="Inter" panose="02000503000000020004" pitchFamily="2" charset="0"/>
              </a:rPr>
              <a:t>Research Nurse</a:t>
            </a:r>
          </a:p>
        </p:txBody>
      </p:sp>
      <p:sp>
        <p:nvSpPr>
          <p:cNvPr id="11" name="TextBox 10">
            <a:extLst>
              <a:ext uri="{FF2B5EF4-FFF2-40B4-BE49-F238E27FC236}">
                <a16:creationId xmlns:a16="http://schemas.microsoft.com/office/drawing/2014/main" id="{4B5C14C3-34E7-1869-16F6-19B3134883B0}"/>
              </a:ext>
            </a:extLst>
          </p:cNvPr>
          <p:cNvSpPr txBox="1"/>
          <p:nvPr/>
        </p:nvSpPr>
        <p:spPr>
          <a:xfrm>
            <a:off x="6160481" y="4742945"/>
            <a:ext cx="2857499" cy="338554"/>
          </a:xfrm>
          <a:prstGeom prst="rect">
            <a:avLst/>
          </a:prstGeom>
          <a:solidFill>
            <a:schemeClr val="tx2"/>
          </a:solidFill>
        </p:spPr>
        <p:txBody>
          <a:bodyPr wrap="square" rtlCol="0">
            <a:spAutoFit/>
          </a:bodyPr>
          <a:lstStyle/>
          <a:p>
            <a:r>
              <a:rPr lang="en-GB" sz="1600" b="1" dirty="0">
                <a:solidFill>
                  <a:schemeClr val="bg1"/>
                </a:solidFill>
                <a:latin typeface="Inter" panose="02000503000000020004" pitchFamily="2" charset="0"/>
                <a:ea typeface="Inter" panose="02000503000000020004" pitchFamily="2" charset="0"/>
              </a:rPr>
              <a:t>Pharmacist</a:t>
            </a:r>
          </a:p>
        </p:txBody>
      </p:sp>
      <p:sp>
        <p:nvSpPr>
          <p:cNvPr id="19" name="TextBox 18">
            <a:extLst>
              <a:ext uri="{FF2B5EF4-FFF2-40B4-BE49-F238E27FC236}">
                <a16:creationId xmlns:a16="http://schemas.microsoft.com/office/drawing/2014/main" id="{A08BA84A-1836-1D99-4B61-45037AF7D2BB}"/>
              </a:ext>
            </a:extLst>
          </p:cNvPr>
          <p:cNvSpPr txBox="1"/>
          <p:nvPr/>
        </p:nvSpPr>
        <p:spPr>
          <a:xfrm>
            <a:off x="462850" y="5444914"/>
            <a:ext cx="3922102" cy="338554"/>
          </a:xfrm>
          <a:prstGeom prst="rect">
            <a:avLst/>
          </a:prstGeom>
          <a:solidFill>
            <a:schemeClr val="tx2"/>
          </a:solidFill>
        </p:spPr>
        <p:txBody>
          <a:bodyPr wrap="square" rtlCol="0">
            <a:spAutoFit/>
          </a:bodyPr>
          <a:lstStyle/>
          <a:p>
            <a:r>
              <a:rPr lang="en-GB" sz="1600" b="1" dirty="0">
                <a:solidFill>
                  <a:schemeClr val="bg1"/>
                </a:solidFill>
                <a:latin typeface="Inter" panose="02000503000000020004" pitchFamily="2" charset="0"/>
                <a:ea typeface="Inter" panose="02000503000000020004" pitchFamily="2" charset="0"/>
              </a:rPr>
              <a:t>Healthcare Science Support Worker</a:t>
            </a:r>
          </a:p>
        </p:txBody>
      </p:sp>
      <p:sp>
        <p:nvSpPr>
          <p:cNvPr id="20" name="TextBox 19">
            <a:extLst>
              <a:ext uri="{FF2B5EF4-FFF2-40B4-BE49-F238E27FC236}">
                <a16:creationId xmlns:a16="http://schemas.microsoft.com/office/drawing/2014/main" id="{40BA38FE-B587-74CD-46BB-7A23C0BE9DD1}"/>
              </a:ext>
            </a:extLst>
          </p:cNvPr>
          <p:cNvSpPr txBox="1"/>
          <p:nvPr/>
        </p:nvSpPr>
        <p:spPr>
          <a:xfrm>
            <a:off x="4818185" y="5444914"/>
            <a:ext cx="4199795" cy="338554"/>
          </a:xfrm>
          <a:prstGeom prst="rect">
            <a:avLst/>
          </a:prstGeom>
          <a:solidFill>
            <a:schemeClr val="tx2"/>
          </a:solidFill>
        </p:spPr>
        <p:txBody>
          <a:bodyPr wrap="square" rtlCol="0">
            <a:spAutoFit/>
          </a:bodyPr>
          <a:lstStyle/>
          <a:p>
            <a:r>
              <a:rPr lang="en-GB" sz="1600" b="1" dirty="0">
                <a:solidFill>
                  <a:schemeClr val="bg1"/>
                </a:solidFill>
                <a:latin typeface="Inter" panose="02000503000000020004" pitchFamily="2" charset="0"/>
                <a:ea typeface="Inter" panose="02000503000000020004" pitchFamily="2" charset="0"/>
              </a:rPr>
              <a:t>Medical Engineer Technician</a:t>
            </a:r>
          </a:p>
        </p:txBody>
      </p:sp>
      <p:pic>
        <p:nvPicPr>
          <p:cNvPr id="2" name="Graphic 1">
            <a:extLst>
              <a:ext uri="{FF2B5EF4-FFF2-40B4-BE49-F238E27FC236}">
                <a16:creationId xmlns:a16="http://schemas.microsoft.com/office/drawing/2014/main" id="{FE2AD776-FB77-8531-8F20-07F09326466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3966" y="6134395"/>
            <a:ext cx="944781" cy="379344"/>
          </a:xfrm>
          <a:prstGeom prst="rect">
            <a:avLst/>
          </a:prstGeom>
        </p:spPr>
      </p:pic>
    </p:spTree>
    <p:extLst>
      <p:ext uri="{BB962C8B-B14F-4D97-AF65-F5344CB8AC3E}">
        <p14:creationId xmlns:p14="http://schemas.microsoft.com/office/powerpoint/2010/main" val="27380623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E2010-3961-C704-D608-5F9D84B4452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04A70A3-DF05-F604-7887-96D159CCA153}"/>
              </a:ext>
            </a:extLst>
          </p:cNvPr>
          <p:cNvSpPr>
            <a:spLocks noGrp="1"/>
          </p:cNvSpPr>
          <p:nvPr>
            <p:ph type="body" sz="quarter" idx="10"/>
          </p:nvPr>
        </p:nvSpPr>
        <p:spPr>
          <a:xfrm>
            <a:off x="333375" y="1276350"/>
            <a:ext cx="7825887" cy="3306763"/>
          </a:xfrm>
        </p:spPr>
        <p:txBody>
          <a:bodyPr/>
          <a:lstStyle/>
          <a:p>
            <a:pPr marL="457200" indent="-457200">
              <a:lnSpc>
                <a:spcPct val="100000"/>
              </a:lnSpc>
              <a:buFont typeface="+mj-lt"/>
              <a:buAutoNum type="arabicPeriod"/>
            </a:pPr>
            <a:r>
              <a:rPr lang="en-GB" dirty="0"/>
              <a:t>All clinical trials contain drug trials </a:t>
            </a:r>
          </a:p>
          <a:p>
            <a:pPr marL="457200" indent="-457200">
              <a:lnSpc>
                <a:spcPct val="100000"/>
              </a:lnSpc>
              <a:buFont typeface="+mj-lt"/>
              <a:buAutoNum type="arabicPeriod"/>
            </a:pPr>
            <a:endParaRPr lang="en-GB" dirty="0"/>
          </a:p>
          <a:p>
            <a:pPr marL="457200" indent="-457200">
              <a:lnSpc>
                <a:spcPct val="100000"/>
              </a:lnSpc>
              <a:buFont typeface="+mj-lt"/>
              <a:buAutoNum type="arabicPeriod"/>
            </a:pPr>
            <a:r>
              <a:rPr lang="en-GB" dirty="0"/>
              <a:t>A placebo contains the same ingredient as the real drug</a:t>
            </a:r>
          </a:p>
          <a:p>
            <a:pPr marL="457200" indent="-457200">
              <a:lnSpc>
                <a:spcPct val="100000"/>
              </a:lnSpc>
              <a:buFont typeface="+mj-lt"/>
              <a:buAutoNum type="arabicPeriod"/>
            </a:pPr>
            <a:endParaRPr lang="en-GB" dirty="0"/>
          </a:p>
          <a:p>
            <a:pPr marL="457200" indent="-457200">
              <a:lnSpc>
                <a:spcPct val="100000"/>
              </a:lnSpc>
              <a:buFont typeface="+mj-lt"/>
              <a:buAutoNum type="arabicPeriod"/>
            </a:pPr>
            <a:r>
              <a:rPr lang="en-GB" dirty="0"/>
              <a:t>In a blind trial both the patient and healthcare professional do not know if a placebo has been given</a:t>
            </a:r>
          </a:p>
          <a:p>
            <a:pPr marL="457200" indent="-457200">
              <a:lnSpc>
                <a:spcPct val="100000"/>
              </a:lnSpc>
              <a:buFont typeface="+mj-lt"/>
              <a:buAutoNum type="arabicPeriod"/>
            </a:pPr>
            <a:endParaRPr lang="en-GB" dirty="0"/>
          </a:p>
          <a:p>
            <a:pPr marL="457200" indent="-457200">
              <a:lnSpc>
                <a:spcPct val="100000"/>
              </a:lnSpc>
              <a:buFont typeface="+mj-lt"/>
              <a:buAutoNum type="arabicPeriod"/>
            </a:pPr>
            <a:r>
              <a:rPr lang="en-GB" dirty="0"/>
              <a:t>You need to be a scientist to run a clinical trial </a:t>
            </a:r>
          </a:p>
          <a:p>
            <a:pPr marL="457200" indent="-457200">
              <a:lnSpc>
                <a:spcPct val="100000"/>
              </a:lnSpc>
              <a:buFont typeface="+mj-lt"/>
              <a:buAutoNum type="arabicPeriod"/>
            </a:pPr>
            <a:endParaRPr lang="en-GB" dirty="0"/>
          </a:p>
          <a:p>
            <a:pPr marL="457200" indent="-457200">
              <a:lnSpc>
                <a:spcPct val="100000"/>
              </a:lnSpc>
              <a:buFont typeface="+mj-lt"/>
              <a:buAutoNum type="arabicPeriod"/>
            </a:pPr>
            <a:r>
              <a:rPr lang="en-GB" dirty="0"/>
              <a:t>Clinical trials happen in Teesside </a:t>
            </a:r>
          </a:p>
        </p:txBody>
      </p:sp>
      <p:sp>
        <p:nvSpPr>
          <p:cNvPr id="3" name="Title 2">
            <a:extLst>
              <a:ext uri="{FF2B5EF4-FFF2-40B4-BE49-F238E27FC236}">
                <a16:creationId xmlns:a16="http://schemas.microsoft.com/office/drawing/2014/main" id="{A212717E-25E6-B5DA-394E-74D558C6DA1C}"/>
              </a:ext>
            </a:extLst>
          </p:cNvPr>
          <p:cNvSpPr>
            <a:spLocks noGrp="1"/>
          </p:cNvSpPr>
          <p:nvPr>
            <p:ph type="title"/>
          </p:nvPr>
        </p:nvSpPr>
        <p:spPr>
          <a:xfrm>
            <a:off x="334107" y="423741"/>
            <a:ext cx="11486417" cy="572721"/>
          </a:xfrm>
        </p:spPr>
        <p:txBody>
          <a:bodyPr/>
          <a:lstStyle/>
          <a:p>
            <a:r>
              <a:rPr lang="en-GB"/>
              <a:t>Plenary – True or False</a:t>
            </a:r>
            <a:endParaRPr lang="en-GB" dirty="0"/>
          </a:p>
        </p:txBody>
      </p:sp>
      <p:pic>
        <p:nvPicPr>
          <p:cNvPr id="4" name="Graphic 3">
            <a:extLst>
              <a:ext uri="{FF2B5EF4-FFF2-40B4-BE49-F238E27FC236}">
                <a16:creationId xmlns:a16="http://schemas.microsoft.com/office/drawing/2014/main" id="{F1924073-61D3-D757-D71D-9C585B6902B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93966" y="6134395"/>
            <a:ext cx="944781" cy="379344"/>
          </a:xfrm>
          <a:prstGeom prst="rect">
            <a:avLst/>
          </a:prstGeom>
        </p:spPr>
      </p:pic>
    </p:spTree>
    <p:extLst>
      <p:ext uri="{BB962C8B-B14F-4D97-AF65-F5344CB8AC3E}">
        <p14:creationId xmlns:p14="http://schemas.microsoft.com/office/powerpoint/2010/main" val="4909053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D7AEF7-2433-BE41-08A0-0322A1B7A06A}"/>
              </a:ext>
            </a:extLst>
          </p:cNvPr>
          <p:cNvSpPr>
            <a:spLocks noGrp="1"/>
          </p:cNvSpPr>
          <p:nvPr>
            <p:ph type="body" sz="quarter" idx="10"/>
          </p:nvPr>
        </p:nvSpPr>
        <p:spPr>
          <a:xfrm>
            <a:off x="333375" y="1276425"/>
            <a:ext cx="11486416" cy="3306762"/>
          </a:xfrm>
        </p:spPr>
        <p:txBody>
          <a:bodyPr/>
          <a:lstStyle/>
          <a:p>
            <a:pPr marL="457200" indent="-457200">
              <a:buFont typeface="+mj-lt"/>
              <a:buAutoNum type="arabicPeriod"/>
            </a:pPr>
            <a:r>
              <a:rPr lang="en-GB" dirty="0"/>
              <a:t>All clinical trials contain drug trials – </a:t>
            </a:r>
            <a:r>
              <a:rPr lang="en-GB" b="1" dirty="0"/>
              <a:t>False they can be surgical, equipment based or treatment led. </a:t>
            </a:r>
            <a:endParaRPr lang="en-GB" dirty="0"/>
          </a:p>
          <a:p>
            <a:pPr marL="457200" indent="-457200">
              <a:buFont typeface="+mj-lt"/>
              <a:buAutoNum type="arabicPeriod"/>
            </a:pPr>
            <a:r>
              <a:rPr lang="en-GB" dirty="0"/>
              <a:t>A placebo contains the same ingredient as the real drug – </a:t>
            </a:r>
            <a:r>
              <a:rPr lang="en-GB" b="1" dirty="0"/>
              <a:t>False it looks similar but doesn’t have an active ingredient</a:t>
            </a:r>
            <a:endParaRPr lang="en-GB" dirty="0"/>
          </a:p>
          <a:p>
            <a:pPr marL="457200" indent="-457200">
              <a:buFont typeface="+mj-lt"/>
              <a:buAutoNum type="arabicPeriod"/>
            </a:pPr>
            <a:r>
              <a:rPr lang="en-GB" dirty="0"/>
              <a:t>In a blind trial both the patient and healthcare professional do not know if a placebo has been given – </a:t>
            </a:r>
            <a:r>
              <a:rPr lang="en-GB" b="1" dirty="0"/>
              <a:t>False this is a double-blind trial</a:t>
            </a:r>
            <a:endParaRPr lang="en-GB" dirty="0"/>
          </a:p>
          <a:p>
            <a:pPr marL="457200" indent="-457200">
              <a:buFont typeface="+mj-lt"/>
              <a:buAutoNum type="arabicPeriod"/>
            </a:pPr>
            <a:r>
              <a:rPr lang="en-GB" dirty="0"/>
              <a:t>You need to be a scientist to run a clinical trial – </a:t>
            </a:r>
            <a:r>
              <a:rPr lang="en-GB" b="1" dirty="0"/>
              <a:t>False nurses and other healthcare professionals can run clinical trials</a:t>
            </a:r>
            <a:endParaRPr lang="en-GB" dirty="0"/>
          </a:p>
          <a:p>
            <a:pPr marL="457200" indent="-457200">
              <a:buFont typeface="+mj-lt"/>
              <a:buAutoNum type="arabicPeriod"/>
            </a:pPr>
            <a:r>
              <a:rPr lang="en-GB" dirty="0"/>
              <a:t>Clinical trials happen in Teesside – </a:t>
            </a:r>
            <a:r>
              <a:rPr lang="en-GB" b="1" dirty="0"/>
              <a:t>True, just look at all the amazing work happening right now at the Tees Valley research alliance </a:t>
            </a:r>
          </a:p>
        </p:txBody>
      </p:sp>
      <p:sp>
        <p:nvSpPr>
          <p:cNvPr id="3" name="Title 2">
            <a:extLst>
              <a:ext uri="{FF2B5EF4-FFF2-40B4-BE49-F238E27FC236}">
                <a16:creationId xmlns:a16="http://schemas.microsoft.com/office/drawing/2014/main" id="{8D7B66E4-D693-B6DD-6F23-12E6F678C6FB}"/>
              </a:ext>
            </a:extLst>
          </p:cNvPr>
          <p:cNvSpPr>
            <a:spLocks noGrp="1"/>
          </p:cNvSpPr>
          <p:nvPr>
            <p:ph type="title"/>
          </p:nvPr>
        </p:nvSpPr>
        <p:spPr>
          <a:xfrm>
            <a:off x="334107" y="423741"/>
            <a:ext cx="11486417" cy="572721"/>
          </a:xfrm>
        </p:spPr>
        <p:txBody>
          <a:bodyPr/>
          <a:lstStyle/>
          <a:p>
            <a:r>
              <a:rPr lang="en-GB"/>
              <a:t>Plenary – True or False</a:t>
            </a:r>
            <a:endParaRPr lang="en-GB" dirty="0"/>
          </a:p>
        </p:txBody>
      </p:sp>
      <p:pic>
        <p:nvPicPr>
          <p:cNvPr id="4" name="Graphic 3">
            <a:extLst>
              <a:ext uri="{FF2B5EF4-FFF2-40B4-BE49-F238E27FC236}">
                <a16:creationId xmlns:a16="http://schemas.microsoft.com/office/drawing/2014/main" id="{628B6E38-FC7E-46A6-E506-583D60046E4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93966" y="6134395"/>
            <a:ext cx="944781" cy="379344"/>
          </a:xfrm>
          <a:prstGeom prst="rect">
            <a:avLst/>
          </a:prstGeom>
        </p:spPr>
      </p:pic>
    </p:spTree>
    <p:extLst>
      <p:ext uri="{BB962C8B-B14F-4D97-AF65-F5344CB8AC3E}">
        <p14:creationId xmlns:p14="http://schemas.microsoft.com/office/powerpoint/2010/main" val="3915149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8167B3E-D818-1C04-9E2E-67BF8E7DE6B5}"/>
              </a:ext>
            </a:extLst>
          </p:cNvPr>
          <p:cNvSpPr>
            <a:spLocks noGrp="1"/>
          </p:cNvSpPr>
          <p:nvPr>
            <p:ph type="title"/>
          </p:nvPr>
        </p:nvSpPr>
        <p:spPr>
          <a:xfrm>
            <a:off x="334107" y="423741"/>
            <a:ext cx="11486417" cy="1018979"/>
          </a:xfrm>
        </p:spPr>
        <p:txBody>
          <a:bodyPr>
            <a:normAutofit/>
          </a:bodyPr>
          <a:lstStyle/>
          <a:p>
            <a:r>
              <a:rPr lang="en-GB" dirty="0"/>
              <a:t>Starter Activity</a:t>
            </a:r>
          </a:p>
        </p:txBody>
      </p:sp>
      <p:sp>
        <p:nvSpPr>
          <p:cNvPr id="14" name="Content Placeholder 2">
            <a:extLst>
              <a:ext uri="{FF2B5EF4-FFF2-40B4-BE49-F238E27FC236}">
                <a16:creationId xmlns:a16="http://schemas.microsoft.com/office/drawing/2014/main" id="{0737F7BA-97DE-2A7F-062B-ED2A9DC85551}"/>
              </a:ext>
            </a:extLst>
          </p:cNvPr>
          <p:cNvSpPr>
            <a:spLocks noGrp="1"/>
          </p:cNvSpPr>
          <p:nvPr>
            <p:ph sz="half" idx="2"/>
          </p:nvPr>
        </p:nvSpPr>
        <p:spPr>
          <a:xfrm>
            <a:off x="334108" y="1828800"/>
            <a:ext cx="4800600" cy="4054906"/>
          </a:xfrm>
        </p:spPr>
        <p:txBody>
          <a:bodyPr>
            <a:normAutofit/>
          </a:bodyPr>
          <a:lstStyle/>
          <a:p>
            <a:pPr>
              <a:lnSpc>
                <a:spcPct val="100000"/>
              </a:lnSpc>
            </a:pPr>
            <a:r>
              <a:rPr lang="en-US" dirty="0"/>
              <a:t>For each of the letter's A-Z:</a:t>
            </a:r>
          </a:p>
          <a:p>
            <a:pPr>
              <a:lnSpc>
                <a:spcPct val="100000"/>
              </a:lnSpc>
            </a:pPr>
            <a:endParaRPr lang="en-US" dirty="0"/>
          </a:p>
          <a:p>
            <a:pPr>
              <a:lnSpc>
                <a:spcPct val="100000"/>
              </a:lnSpc>
            </a:pPr>
            <a:r>
              <a:rPr lang="en-US" dirty="0"/>
              <a:t>Name any types of medicine, treatments, medical conditions or careers associated with the NHS</a:t>
            </a:r>
          </a:p>
        </p:txBody>
      </p:sp>
      <p:pic>
        <p:nvPicPr>
          <p:cNvPr id="1028" name="Picture 4" descr="Health Information – Hillview Surgery">
            <a:extLst>
              <a:ext uri="{FF2B5EF4-FFF2-40B4-BE49-F238E27FC236}">
                <a16:creationId xmlns:a16="http://schemas.microsoft.com/office/drawing/2014/main" id="{880692F3-C18D-E28B-EE20-F102ACD7F9A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996" r="47988"/>
          <a:stretch>
            <a:fillRect/>
          </a:stretch>
        </p:blipFill>
        <p:spPr bwMode="auto">
          <a:xfrm>
            <a:off x="6096000" y="0"/>
            <a:ext cx="6096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Graphic 2">
            <a:extLst>
              <a:ext uri="{FF2B5EF4-FFF2-40B4-BE49-F238E27FC236}">
                <a16:creationId xmlns:a16="http://schemas.microsoft.com/office/drawing/2014/main" id="{D22BDF6A-4888-B8B0-5538-64357297DF9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93966" y="6134395"/>
            <a:ext cx="944781" cy="379344"/>
          </a:xfrm>
          <a:prstGeom prst="rect">
            <a:avLst/>
          </a:prstGeom>
        </p:spPr>
      </p:pic>
    </p:spTree>
    <p:extLst>
      <p:ext uri="{BB962C8B-B14F-4D97-AF65-F5344CB8AC3E}">
        <p14:creationId xmlns:p14="http://schemas.microsoft.com/office/powerpoint/2010/main" val="38620170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38FE72-A53D-3F6D-FA45-08CC083D945C}"/>
              </a:ext>
            </a:extLst>
          </p:cNvPr>
          <p:cNvSpPr>
            <a:spLocks noGrp="1"/>
          </p:cNvSpPr>
          <p:nvPr>
            <p:ph type="body" sz="quarter" idx="10"/>
          </p:nvPr>
        </p:nvSpPr>
        <p:spPr>
          <a:xfrm>
            <a:off x="333375" y="1276425"/>
            <a:ext cx="4695825" cy="3306762"/>
          </a:xfrm>
        </p:spPr>
        <p:txBody>
          <a:bodyPr/>
          <a:lstStyle/>
          <a:p>
            <a:r>
              <a:rPr lang="en-GB" dirty="0"/>
              <a:t>By 2030, 55,000 people are expected to be employed in healthcare and life science jobs across Tees Valley.</a:t>
            </a:r>
          </a:p>
          <a:p>
            <a:endParaRPr lang="en-GB" dirty="0"/>
          </a:p>
          <a:p>
            <a:r>
              <a:rPr lang="en-GB" dirty="0"/>
              <a:t>To work in this sector these are the key skills you will need to develop.</a:t>
            </a:r>
          </a:p>
        </p:txBody>
      </p:sp>
      <p:sp>
        <p:nvSpPr>
          <p:cNvPr id="3" name="Title 2">
            <a:extLst>
              <a:ext uri="{FF2B5EF4-FFF2-40B4-BE49-F238E27FC236}">
                <a16:creationId xmlns:a16="http://schemas.microsoft.com/office/drawing/2014/main" id="{9B22BE51-EAF0-9826-238C-5EB87CDA2753}"/>
              </a:ext>
            </a:extLst>
          </p:cNvPr>
          <p:cNvSpPr>
            <a:spLocks noGrp="1"/>
          </p:cNvSpPr>
          <p:nvPr>
            <p:ph type="title"/>
          </p:nvPr>
        </p:nvSpPr>
        <p:spPr/>
        <p:txBody>
          <a:bodyPr/>
          <a:lstStyle/>
          <a:p>
            <a:r>
              <a:rPr lang="en-GB" dirty="0"/>
              <a:t>What Next </a:t>
            </a:r>
          </a:p>
        </p:txBody>
      </p:sp>
      <p:pic>
        <p:nvPicPr>
          <p:cNvPr id="5" name="Picture 4">
            <a:extLst>
              <a:ext uri="{FF2B5EF4-FFF2-40B4-BE49-F238E27FC236}">
                <a16:creationId xmlns:a16="http://schemas.microsoft.com/office/drawing/2014/main" id="{E2F1D364-1ADE-D042-5C9E-D25E8B677EEE}"/>
              </a:ext>
            </a:extLst>
          </p:cNvPr>
          <p:cNvPicPr>
            <a:picLocks noChangeAspect="1"/>
          </p:cNvPicPr>
          <p:nvPr/>
        </p:nvPicPr>
        <p:blipFill>
          <a:blip r:embed="rId2"/>
          <a:stretch>
            <a:fillRect/>
          </a:stretch>
        </p:blipFill>
        <p:spPr>
          <a:xfrm>
            <a:off x="5216770" y="423816"/>
            <a:ext cx="6641124" cy="5568139"/>
          </a:xfrm>
          <a:prstGeom prst="rect">
            <a:avLst/>
          </a:prstGeom>
        </p:spPr>
      </p:pic>
      <p:pic>
        <p:nvPicPr>
          <p:cNvPr id="2050" name="Picture 2" descr="NHS – Logos Download">
            <a:extLst>
              <a:ext uri="{FF2B5EF4-FFF2-40B4-BE49-F238E27FC236}">
                <a16:creationId xmlns:a16="http://schemas.microsoft.com/office/drawing/2014/main" id="{8CC7AAC3-C613-BD6D-E220-FB780A9E17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1057" y="6134396"/>
            <a:ext cx="990600" cy="3793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68575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E90198-D2DC-AEAF-A2B2-BC25F79647C8}"/>
              </a:ext>
            </a:extLst>
          </p:cNvPr>
          <p:cNvSpPr>
            <a:spLocks noGrp="1"/>
          </p:cNvSpPr>
          <p:nvPr>
            <p:ph type="body" sz="quarter" idx="10"/>
          </p:nvPr>
        </p:nvSpPr>
        <p:spPr>
          <a:xfrm>
            <a:off x="333376" y="1276425"/>
            <a:ext cx="5575055" cy="4678898"/>
          </a:xfrm>
        </p:spPr>
        <p:txBody>
          <a:bodyPr>
            <a:normAutofit fontScale="77500" lnSpcReduction="20000"/>
          </a:bodyPr>
          <a:lstStyle/>
          <a:p>
            <a:pPr marL="342900" indent="-342900">
              <a:lnSpc>
                <a:spcPct val="120000"/>
              </a:lnSpc>
              <a:buFont typeface="Wingdings" pitchFamily="2" charset="2"/>
              <a:buChar char="§"/>
            </a:pPr>
            <a:r>
              <a:rPr lang="en-GB" b="1" dirty="0"/>
              <a:t>Tees Valley Careers </a:t>
            </a:r>
            <a:br>
              <a:rPr lang="en-GB" dirty="0"/>
            </a:br>
            <a:r>
              <a:rPr lang="en-GB" dirty="0">
                <a:hlinkClick r:id="rId2" tooltip="https://teesvalley-ca.gov.uk/work/careers-hub/">
                  <a:extLst>
                    <a:ext uri="{A12FA001-AC4F-418D-AE19-62706E023703}">
                      <ahyp:hlinkClr xmlns:ahyp="http://schemas.microsoft.com/office/drawing/2018/hyperlinkcolor" val="tx"/>
                    </a:ext>
                  </a:extLst>
                </a:hlinkClick>
              </a:rPr>
              <a:t>www.teesvalley-ca.gov.uk/work/careers-hub/</a:t>
            </a:r>
            <a:endParaRPr lang="en-GB" dirty="0"/>
          </a:p>
          <a:p>
            <a:pPr marL="342900" indent="-342900">
              <a:lnSpc>
                <a:spcPct val="120000"/>
              </a:lnSpc>
              <a:buFont typeface="Wingdings" pitchFamily="2" charset="2"/>
              <a:buChar char="§"/>
            </a:pPr>
            <a:r>
              <a:rPr lang="en-GB" b="1" dirty="0"/>
              <a:t>Labour Market Information </a:t>
            </a:r>
            <a:br>
              <a:rPr lang="en-GB" dirty="0"/>
            </a:br>
            <a:r>
              <a:rPr lang="en-GB" dirty="0">
                <a:hlinkClick r:id="rId3" tooltip="https://teesvalley-ca.gov.uk/work/wp-content/uploads/sites/6/2025/04/6-x-LMI-Tees-Valley-Posters-digital-friendly.pdf">
                  <a:extLst>
                    <a:ext uri="{A12FA001-AC4F-418D-AE19-62706E023703}">
                      <ahyp:hlinkClr xmlns:ahyp="http://schemas.microsoft.com/office/drawing/2018/hyperlinkcolor" val="tx"/>
                    </a:ext>
                  </a:extLst>
                </a:hlinkClick>
              </a:rPr>
              <a:t>www.teesvalley-ca.gov.uk/work/wp-content/uploads/sites/6/2025/04/6-x-LMI-Tees-Valley-Posters-digital-friendly.pdf</a:t>
            </a:r>
            <a:endParaRPr lang="en-GB" dirty="0"/>
          </a:p>
          <a:p>
            <a:pPr marL="342900" indent="-342900">
              <a:lnSpc>
                <a:spcPct val="120000"/>
              </a:lnSpc>
              <a:buFont typeface="Wingdings" pitchFamily="2" charset="2"/>
              <a:buChar char="§"/>
            </a:pPr>
            <a:r>
              <a:rPr lang="en-GB" b="1" dirty="0"/>
              <a:t>Health &amp; Life Science Workbook </a:t>
            </a:r>
            <a:br>
              <a:rPr lang="en-GB" dirty="0"/>
            </a:br>
            <a:r>
              <a:rPr lang="en-GB" dirty="0">
                <a:hlinkClick r:id="rId4" tooltip="https://teesvalley-ca.gov.uk/work/wp-content/uploads/sites/6/2025/01/Healthcare-and-Life-Sciences-digital-1.pdf">
                  <a:extLst>
                    <a:ext uri="{A12FA001-AC4F-418D-AE19-62706E023703}">
                      <ahyp:hlinkClr xmlns:ahyp="http://schemas.microsoft.com/office/drawing/2018/hyperlinkcolor" val="tx"/>
                    </a:ext>
                  </a:extLst>
                </a:hlinkClick>
              </a:rPr>
              <a:t>www.teesvalley-ca.gov.uk/work/wp-content/uploads/sites/6/2025/01/Healthcare-and-Life-Sciences-digital-1.pdf</a:t>
            </a:r>
            <a:endParaRPr lang="en-GB" dirty="0"/>
          </a:p>
          <a:p>
            <a:pPr marL="342900" indent="-342900">
              <a:lnSpc>
                <a:spcPct val="120000"/>
              </a:lnSpc>
              <a:buFont typeface="Wingdings" pitchFamily="2" charset="2"/>
              <a:buChar char="§"/>
            </a:pPr>
            <a:r>
              <a:rPr lang="en-GB" b="1" dirty="0"/>
              <a:t>National Careers Service</a:t>
            </a:r>
            <a:br>
              <a:rPr lang="en-GB" dirty="0"/>
            </a:br>
            <a:r>
              <a:rPr lang="en-GB" dirty="0">
                <a:hlinkClick r:id="rId5" tooltip="https://nationalcareers.service.gov.uk/">
                  <a:extLst>
                    <a:ext uri="{A12FA001-AC4F-418D-AE19-62706E023703}">
                      <ahyp:hlinkClr xmlns:ahyp="http://schemas.microsoft.com/office/drawing/2018/hyperlinkcolor" val="tx"/>
                    </a:ext>
                  </a:extLst>
                </a:hlinkClick>
              </a:rPr>
              <a:t>www.nationalcareers.service.gov.uk</a:t>
            </a:r>
            <a:endParaRPr lang="en-GB" dirty="0"/>
          </a:p>
          <a:p>
            <a:pPr marL="342900" indent="-342900">
              <a:lnSpc>
                <a:spcPct val="120000"/>
              </a:lnSpc>
              <a:buFont typeface="Wingdings" pitchFamily="2" charset="2"/>
              <a:buChar char="§"/>
            </a:pPr>
            <a:r>
              <a:rPr lang="en-GB" b="1" dirty="0"/>
              <a:t>Tees Valley Jobs</a:t>
            </a:r>
            <a:br>
              <a:rPr lang="en-GB" dirty="0"/>
            </a:br>
            <a:r>
              <a:rPr lang="en-GB" dirty="0">
                <a:hlinkClick r:id="rId6" tooltip="https://teesvalley.jobs/">
                  <a:extLst>
                    <a:ext uri="{A12FA001-AC4F-418D-AE19-62706E023703}">
                      <ahyp:hlinkClr xmlns:ahyp="http://schemas.microsoft.com/office/drawing/2018/hyperlinkcolor" val="tx"/>
                    </a:ext>
                  </a:extLst>
                </a:hlinkClick>
              </a:rPr>
              <a:t>www.teesvalley.jobs</a:t>
            </a:r>
            <a:endParaRPr lang="en-GB" dirty="0"/>
          </a:p>
          <a:p>
            <a:pPr marL="342900" indent="-342900">
              <a:lnSpc>
                <a:spcPct val="120000"/>
              </a:lnSpc>
              <a:buFont typeface="Wingdings" pitchFamily="2" charset="2"/>
              <a:buChar char="§"/>
            </a:pPr>
            <a:r>
              <a:rPr lang="en-GB" b="1" dirty="0"/>
              <a:t>Teesside University</a:t>
            </a:r>
            <a:br>
              <a:rPr lang="en-GB" dirty="0"/>
            </a:br>
            <a:r>
              <a:rPr lang="en-GB" dirty="0">
                <a:hlinkClick r:id="rId7" tooltip="https://www.tees.ac.uk/">
                  <a:extLst>
                    <a:ext uri="{A12FA001-AC4F-418D-AE19-62706E023703}">
                      <ahyp:hlinkClr xmlns:ahyp="http://schemas.microsoft.com/office/drawing/2018/hyperlinkcolor" val="tx"/>
                    </a:ext>
                  </a:extLst>
                </a:hlinkClick>
              </a:rPr>
              <a:t>www.tees.ac.uk</a:t>
            </a:r>
            <a:endParaRPr lang="en-GB" dirty="0"/>
          </a:p>
          <a:p>
            <a:pPr marL="342900" indent="-342900">
              <a:lnSpc>
                <a:spcPct val="120000"/>
              </a:lnSpc>
              <a:buFont typeface="Wingdings" pitchFamily="2" charset="2"/>
              <a:buChar char="§"/>
            </a:pPr>
            <a:endParaRPr lang="en-GB" dirty="0"/>
          </a:p>
        </p:txBody>
      </p:sp>
      <p:sp>
        <p:nvSpPr>
          <p:cNvPr id="3" name="Title 2">
            <a:extLst>
              <a:ext uri="{FF2B5EF4-FFF2-40B4-BE49-F238E27FC236}">
                <a16:creationId xmlns:a16="http://schemas.microsoft.com/office/drawing/2014/main" id="{F93B2722-620E-E48E-B16B-1C6FA560342B}"/>
              </a:ext>
            </a:extLst>
          </p:cNvPr>
          <p:cNvSpPr>
            <a:spLocks noGrp="1"/>
          </p:cNvSpPr>
          <p:nvPr>
            <p:ph type="title"/>
          </p:nvPr>
        </p:nvSpPr>
        <p:spPr/>
        <p:txBody>
          <a:bodyPr>
            <a:normAutofit fontScale="90000"/>
          </a:bodyPr>
          <a:lstStyle/>
          <a:p>
            <a:r>
              <a:rPr lang="en-GB" dirty="0"/>
              <a:t>Where can I find more information  </a:t>
            </a:r>
          </a:p>
        </p:txBody>
      </p:sp>
      <p:pic>
        <p:nvPicPr>
          <p:cNvPr id="4" name="Picture 3">
            <a:extLst>
              <a:ext uri="{FF2B5EF4-FFF2-40B4-BE49-F238E27FC236}">
                <a16:creationId xmlns:a16="http://schemas.microsoft.com/office/drawing/2014/main" id="{B7896D5F-6772-075C-F4C5-79FB050D3F81}"/>
              </a:ext>
            </a:extLst>
          </p:cNvPr>
          <p:cNvPicPr>
            <a:picLocks noChangeAspect="1"/>
          </p:cNvPicPr>
          <p:nvPr/>
        </p:nvPicPr>
        <p:blipFill>
          <a:blip r:embed="rId8"/>
          <a:stretch>
            <a:fillRect/>
          </a:stretch>
        </p:blipFill>
        <p:spPr>
          <a:xfrm>
            <a:off x="6479367" y="1276425"/>
            <a:ext cx="5341157" cy="2991048"/>
          </a:xfrm>
          <a:prstGeom prst="rect">
            <a:avLst/>
          </a:prstGeom>
          <a:noFill/>
        </p:spPr>
      </p:pic>
      <p:pic>
        <p:nvPicPr>
          <p:cNvPr id="5" name="Picture 2" descr="NHS – Logos Download">
            <a:extLst>
              <a:ext uri="{FF2B5EF4-FFF2-40B4-BE49-F238E27FC236}">
                <a16:creationId xmlns:a16="http://schemas.microsoft.com/office/drawing/2014/main" id="{4ED604BD-E13C-D49B-2C4A-3A62A3C2526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71057" y="6134396"/>
            <a:ext cx="990600" cy="3793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43108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pic>
        <p:nvPicPr>
          <p:cNvPr id="2" name="Graphic 1">
            <a:extLst>
              <a:ext uri="{FF2B5EF4-FFF2-40B4-BE49-F238E27FC236}">
                <a16:creationId xmlns:a16="http://schemas.microsoft.com/office/drawing/2014/main" id="{2A2630E3-3F3F-D8A8-3055-9468ED9C6B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93966" y="6134395"/>
            <a:ext cx="944781" cy="37934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75F4881-B2B3-672E-BF02-C15CC1D06121}"/>
              </a:ext>
            </a:extLst>
          </p:cNvPr>
          <p:cNvSpPr>
            <a:spLocks noGrp="1"/>
          </p:cNvSpPr>
          <p:nvPr>
            <p:ph type="body" sz="quarter" idx="10"/>
          </p:nvPr>
        </p:nvSpPr>
        <p:spPr>
          <a:xfrm>
            <a:off x="333375" y="1276425"/>
            <a:ext cx="11486416" cy="3306762"/>
          </a:xfrm>
        </p:spPr>
        <p:txBody>
          <a:bodyPr/>
          <a:lstStyle/>
          <a:p>
            <a:pPr marL="342900" indent="-342900">
              <a:buFont typeface="Wingdings" pitchFamily="2" charset="2"/>
              <a:buChar char="§"/>
            </a:pPr>
            <a:r>
              <a:rPr lang="en-GB" dirty="0"/>
              <a:t>Describe the stages in a clinical trial of a new drug</a:t>
            </a:r>
          </a:p>
          <a:p>
            <a:pPr marL="342900" indent="-342900">
              <a:buFont typeface="Wingdings" pitchFamily="2" charset="2"/>
              <a:buChar char="§"/>
            </a:pPr>
            <a:endParaRPr lang="en-GB" dirty="0"/>
          </a:p>
          <a:p>
            <a:pPr marL="342900" indent="-342900">
              <a:buFont typeface="Wingdings" pitchFamily="2" charset="2"/>
              <a:buChar char="§"/>
            </a:pPr>
            <a:r>
              <a:rPr lang="en-GB" dirty="0"/>
              <a:t>Describe the placebo effect and suggest suitable placebos to use in clinical trials. </a:t>
            </a:r>
          </a:p>
          <a:p>
            <a:pPr marL="342900" indent="-342900">
              <a:buFont typeface="Wingdings" pitchFamily="2" charset="2"/>
              <a:buChar char="§"/>
            </a:pPr>
            <a:endParaRPr lang="en-GB" dirty="0"/>
          </a:p>
          <a:p>
            <a:pPr marL="342900" indent="-342900">
              <a:buFont typeface="Wingdings" pitchFamily="2" charset="2"/>
              <a:buChar char="§"/>
            </a:pPr>
            <a:r>
              <a:rPr lang="en-GB" dirty="0"/>
              <a:t>Explain open-label, blind and double-blind clinical trials and explain the benefits of double-blind trials. </a:t>
            </a:r>
          </a:p>
          <a:p>
            <a:pPr marL="342900" indent="-342900">
              <a:buFont typeface="Wingdings" pitchFamily="2" charset="2"/>
              <a:buChar char="§"/>
            </a:pPr>
            <a:endParaRPr lang="en-GB" dirty="0"/>
          </a:p>
        </p:txBody>
      </p:sp>
      <p:sp>
        <p:nvSpPr>
          <p:cNvPr id="5" name="Title 4">
            <a:extLst>
              <a:ext uri="{FF2B5EF4-FFF2-40B4-BE49-F238E27FC236}">
                <a16:creationId xmlns:a16="http://schemas.microsoft.com/office/drawing/2014/main" id="{A1EC185E-95D0-53AE-76BB-187249D1812E}"/>
              </a:ext>
            </a:extLst>
          </p:cNvPr>
          <p:cNvSpPr>
            <a:spLocks noGrp="1"/>
          </p:cNvSpPr>
          <p:nvPr>
            <p:ph type="title"/>
          </p:nvPr>
        </p:nvSpPr>
        <p:spPr>
          <a:xfrm>
            <a:off x="334107" y="423741"/>
            <a:ext cx="11486417" cy="572721"/>
          </a:xfrm>
        </p:spPr>
        <p:txBody>
          <a:bodyPr/>
          <a:lstStyle/>
          <a:p>
            <a:r>
              <a:rPr lang="en-GB" dirty="0"/>
              <a:t>Learning Aims </a:t>
            </a:r>
          </a:p>
        </p:txBody>
      </p:sp>
      <p:pic>
        <p:nvPicPr>
          <p:cNvPr id="2" name="Graphic 1">
            <a:extLst>
              <a:ext uri="{FF2B5EF4-FFF2-40B4-BE49-F238E27FC236}">
                <a16:creationId xmlns:a16="http://schemas.microsoft.com/office/drawing/2014/main" id="{BF4B8DFA-5A9C-54C7-F8CC-9C6EFF1EA50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93966" y="6134395"/>
            <a:ext cx="944781" cy="379344"/>
          </a:xfrm>
          <a:prstGeom prst="rect">
            <a:avLst/>
          </a:prstGeom>
        </p:spPr>
      </p:pic>
    </p:spTree>
    <p:extLst>
      <p:ext uri="{BB962C8B-B14F-4D97-AF65-F5344CB8AC3E}">
        <p14:creationId xmlns:p14="http://schemas.microsoft.com/office/powerpoint/2010/main" val="3750170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F122169-4D29-814A-481E-2A9801F6D809}"/>
              </a:ext>
            </a:extLst>
          </p:cNvPr>
          <p:cNvSpPr txBox="1"/>
          <p:nvPr/>
        </p:nvSpPr>
        <p:spPr>
          <a:xfrm>
            <a:off x="463355" y="1501071"/>
            <a:ext cx="3440430" cy="3539852"/>
          </a:xfrm>
          <a:prstGeom prst="rect">
            <a:avLst/>
          </a:prstGeom>
          <a:solidFill>
            <a:schemeClr val="tx2"/>
          </a:solidFill>
        </p:spPr>
        <p:txBody>
          <a:bodyPr wrap="none" lIns="360000" tIns="360000" rIns="360000" bIns="360000" rtlCol="0">
            <a:noAutofit/>
          </a:bodyPr>
          <a:lstStyle/>
          <a:p>
            <a:pPr algn="ctr"/>
            <a:r>
              <a:rPr lang="en-GB" sz="2400" b="1" dirty="0">
                <a:solidFill>
                  <a:schemeClr val="bg1"/>
                </a:solidFill>
                <a:latin typeface="Inter" panose="02000503000000020004" pitchFamily="2" charset="0"/>
                <a:ea typeface="Inter" panose="02000503000000020004" pitchFamily="2" charset="0"/>
              </a:rPr>
              <a:t>Safety </a:t>
            </a:r>
          </a:p>
        </p:txBody>
      </p:sp>
      <p:sp>
        <p:nvSpPr>
          <p:cNvPr id="9" name="TextBox 8">
            <a:extLst>
              <a:ext uri="{FF2B5EF4-FFF2-40B4-BE49-F238E27FC236}">
                <a16:creationId xmlns:a16="http://schemas.microsoft.com/office/drawing/2014/main" id="{610A43C9-4F94-7C0D-05DA-5027E902510E}"/>
              </a:ext>
            </a:extLst>
          </p:cNvPr>
          <p:cNvSpPr txBox="1"/>
          <p:nvPr/>
        </p:nvSpPr>
        <p:spPr>
          <a:xfrm>
            <a:off x="4326108" y="1501071"/>
            <a:ext cx="3440430" cy="3539852"/>
          </a:xfrm>
          <a:prstGeom prst="rect">
            <a:avLst/>
          </a:prstGeom>
          <a:solidFill>
            <a:schemeClr val="tx2"/>
          </a:solidFill>
        </p:spPr>
        <p:txBody>
          <a:bodyPr wrap="none" lIns="360000" tIns="360000" rIns="360000" bIns="360000" rtlCol="0">
            <a:noAutofit/>
          </a:bodyPr>
          <a:lstStyle/>
          <a:p>
            <a:pPr algn="ctr"/>
            <a:r>
              <a:rPr lang="en-GB" sz="2400" b="1" dirty="0">
                <a:solidFill>
                  <a:schemeClr val="bg1"/>
                </a:solidFill>
                <a:latin typeface="Inter" panose="02000503000000020004" pitchFamily="2" charset="0"/>
                <a:ea typeface="Inter" panose="02000503000000020004" pitchFamily="2" charset="0"/>
              </a:rPr>
              <a:t>Dosage </a:t>
            </a:r>
          </a:p>
        </p:txBody>
      </p:sp>
      <p:sp>
        <p:nvSpPr>
          <p:cNvPr id="12" name="TextBox 11">
            <a:extLst>
              <a:ext uri="{FF2B5EF4-FFF2-40B4-BE49-F238E27FC236}">
                <a16:creationId xmlns:a16="http://schemas.microsoft.com/office/drawing/2014/main" id="{A5B76A96-6A8A-6A44-AED1-5AABF4B76EC8}"/>
              </a:ext>
            </a:extLst>
          </p:cNvPr>
          <p:cNvSpPr txBox="1"/>
          <p:nvPr/>
        </p:nvSpPr>
        <p:spPr>
          <a:xfrm>
            <a:off x="8188862" y="1501071"/>
            <a:ext cx="3440430" cy="3539852"/>
          </a:xfrm>
          <a:prstGeom prst="rect">
            <a:avLst/>
          </a:prstGeom>
          <a:solidFill>
            <a:schemeClr val="tx2"/>
          </a:solidFill>
        </p:spPr>
        <p:txBody>
          <a:bodyPr wrap="none" lIns="360000" tIns="360000" rIns="360000" bIns="360000" rtlCol="0">
            <a:noAutofit/>
          </a:bodyPr>
          <a:lstStyle/>
          <a:p>
            <a:pPr algn="ctr"/>
            <a:r>
              <a:rPr lang="en-GB" sz="2400" b="1" dirty="0">
                <a:solidFill>
                  <a:schemeClr val="bg1"/>
                </a:solidFill>
                <a:latin typeface="Inter" panose="02000503000000020004" pitchFamily="2" charset="0"/>
                <a:ea typeface="Inter" panose="02000503000000020004" pitchFamily="2" charset="0"/>
              </a:rPr>
              <a:t>Efficacy </a:t>
            </a:r>
          </a:p>
        </p:txBody>
      </p:sp>
      <p:sp>
        <p:nvSpPr>
          <p:cNvPr id="3" name="Title 2">
            <a:extLst>
              <a:ext uri="{FF2B5EF4-FFF2-40B4-BE49-F238E27FC236}">
                <a16:creationId xmlns:a16="http://schemas.microsoft.com/office/drawing/2014/main" id="{476C42D1-F017-144E-8637-156038859771}"/>
              </a:ext>
            </a:extLst>
          </p:cNvPr>
          <p:cNvSpPr>
            <a:spLocks noGrp="1"/>
          </p:cNvSpPr>
          <p:nvPr>
            <p:ph type="title"/>
          </p:nvPr>
        </p:nvSpPr>
        <p:spPr>
          <a:xfrm>
            <a:off x="334107" y="423741"/>
            <a:ext cx="11486417" cy="572721"/>
          </a:xfrm>
          <a:noFill/>
        </p:spPr>
        <p:txBody>
          <a:bodyPr/>
          <a:lstStyle/>
          <a:p>
            <a:r>
              <a:rPr lang="en-GB" dirty="0"/>
              <a:t>Why do we test new drug?</a:t>
            </a:r>
          </a:p>
        </p:txBody>
      </p:sp>
      <p:pic>
        <p:nvPicPr>
          <p:cNvPr id="8" name="Picture 7">
            <a:extLst>
              <a:ext uri="{FF2B5EF4-FFF2-40B4-BE49-F238E27FC236}">
                <a16:creationId xmlns:a16="http://schemas.microsoft.com/office/drawing/2014/main" id="{75739F11-3DB2-B973-A06E-6A04A7604B90}"/>
              </a:ext>
            </a:extLst>
          </p:cNvPr>
          <p:cNvPicPr>
            <a:picLocks noChangeAspect="1"/>
          </p:cNvPicPr>
          <p:nvPr/>
        </p:nvPicPr>
        <p:blipFill>
          <a:blip r:embed="rId2"/>
          <a:stretch>
            <a:fillRect/>
          </a:stretch>
        </p:blipFill>
        <p:spPr>
          <a:xfrm>
            <a:off x="1361414" y="2606844"/>
            <a:ext cx="1644312" cy="1644312"/>
          </a:xfrm>
          <a:prstGeom prst="rect">
            <a:avLst/>
          </a:prstGeom>
        </p:spPr>
      </p:pic>
      <p:pic>
        <p:nvPicPr>
          <p:cNvPr id="10" name="Picture 9">
            <a:extLst>
              <a:ext uri="{FF2B5EF4-FFF2-40B4-BE49-F238E27FC236}">
                <a16:creationId xmlns:a16="http://schemas.microsoft.com/office/drawing/2014/main" id="{33C1B2FB-F8AA-9D39-E17A-43FFBACB33E6}"/>
              </a:ext>
            </a:extLst>
          </p:cNvPr>
          <p:cNvPicPr>
            <a:picLocks noChangeAspect="1"/>
          </p:cNvPicPr>
          <p:nvPr/>
        </p:nvPicPr>
        <p:blipFill>
          <a:blip r:embed="rId3"/>
          <a:stretch>
            <a:fillRect/>
          </a:stretch>
        </p:blipFill>
        <p:spPr>
          <a:xfrm>
            <a:off x="9186273" y="2606844"/>
            <a:ext cx="1644313" cy="1644313"/>
          </a:xfrm>
          <a:prstGeom prst="rect">
            <a:avLst/>
          </a:prstGeom>
        </p:spPr>
      </p:pic>
      <p:pic>
        <p:nvPicPr>
          <p:cNvPr id="11" name="Picture 10">
            <a:extLst>
              <a:ext uri="{FF2B5EF4-FFF2-40B4-BE49-F238E27FC236}">
                <a16:creationId xmlns:a16="http://schemas.microsoft.com/office/drawing/2014/main" id="{6E48CC9D-65CC-A750-BDEA-09FB00504E28}"/>
              </a:ext>
            </a:extLst>
          </p:cNvPr>
          <p:cNvPicPr>
            <a:picLocks noChangeAspect="1"/>
          </p:cNvPicPr>
          <p:nvPr/>
        </p:nvPicPr>
        <p:blipFill>
          <a:blip r:embed="rId4"/>
          <a:stretch>
            <a:fillRect/>
          </a:stretch>
        </p:blipFill>
        <p:spPr>
          <a:xfrm>
            <a:off x="5224167" y="2606844"/>
            <a:ext cx="1644312" cy="1644312"/>
          </a:xfrm>
          <a:prstGeom prst="rect">
            <a:avLst/>
          </a:prstGeom>
        </p:spPr>
      </p:pic>
      <p:pic>
        <p:nvPicPr>
          <p:cNvPr id="2" name="Graphic 1">
            <a:extLst>
              <a:ext uri="{FF2B5EF4-FFF2-40B4-BE49-F238E27FC236}">
                <a16:creationId xmlns:a16="http://schemas.microsoft.com/office/drawing/2014/main" id="{336926D5-D99C-D680-1E1A-31F142E2529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3966" y="6134395"/>
            <a:ext cx="944781" cy="379344"/>
          </a:xfrm>
          <a:prstGeom prst="rect">
            <a:avLst/>
          </a:prstGeom>
        </p:spPr>
      </p:pic>
    </p:spTree>
    <p:extLst>
      <p:ext uri="{BB962C8B-B14F-4D97-AF65-F5344CB8AC3E}">
        <p14:creationId xmlns:p14="http://schemas.microsoft.com/office/powerpoint/2010/main" val="3908650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2756655-B95E-8530-A2EB-D2420FF4BA86}"/>
              </a:ext>
            </a:extLst>
          </p:cNvPr>
          <p:cNvSpPr>
            <a:spLocks noGrp="1"/>
          </p:cNvSpPr>
          <p:nvPr>
            <p:ph type="body" sz="quarter" idx="10"/>
          </p:nvPr>
        </p:nvSpPr>
        <p:spPr>
          <a:xfrm>
            <a:off x="333375" y="1276350"/>
            <a:ext cx="11260748" cy="3306763"/>
          </a:xfrm>
        </p:spPr>
        <p:txBody>
          <a:bodyPr/>
          <a:lstStyle/>
          <a:p>
            <a:r>
              <a:rPr lang="en-GB" b="1" dirty="0"/>
              <a:t>Preclinical Drug Trials</a:t>
            </a:r>
          </a:p>
          <a:p>
            <a:r>
              <a:rPr lang="en-GB" dirty="0"/>
              <a:t>The drugs are tested using computer models and skin cells grown using human stem cells in the laboratory. This allows the efficacy and possible side effects to be tested. Many trials stop at this stage due to not working or damage to healthy cells can be seen.</a:t>
            </a:r>
          </a:p>
          <a:p>
            <a:r>
              <a:rPr lang="en-GB" b="1" dirty="0"/>
              <a:t>Animal Testing</a:t>
            </a:r>
          </a:p>
          <a:p>
            <a:r>
              <a:rPr lang="en-GB" dirty="0"/>
              <a:t>Drugs that pass the first stage are tested on animals. In the UK, new medicines have to undergo these tests.. A typical test involves giving a known amount of the substance to the animals, then monitoring them carefully for any side effects.</a:t>
            </a:r>
          </a:p>
          <a:p>
            <a:r>
              <a:rPr lang="en-GB" b="1" dirty="0"/>
              <a:t>Human Clinical Trials</a:t>
            </a:r>
          </a:p>
          <a:p>
            <a:r>
              <a:rPr lang="en-GB" dirty="0"/>
              <a:t>Drugs that have passed animal tests are used in human clinical trials. They are tested on healthy volunteers to check that they are safe. The substances are then tested on people with the illness to ensure that they are safe and that they work. Low doses of the drug are used initially, and if this is safe the dosage increases until the optimum dosage is identified.</a:t>
            </a:r>
          </a:p>
          <a:p>
            <a:endParaRPr lang="en-GB" dirty="0"/>
          </a:p>
        </p:txBody>
      </p:sp>
      <p:sp>
        <p:nvSpPr>
          <p:cNvPr id="5" name="Title 4">
            <a:extLst>
              <a:ext uri="{FF2B5EF4-FFF2-40B4-BE49-F238E27FC236}">
                <a16:creationId xmlns:a16="http://schemas.microsoft.com/office/drawing/2014/main" id="{18603EE0-95C8-C250-80B0-D1D63C26B6D7}"/>
              </a:ext>
            </a:extLst>
          </p:cNvPr>
          <p:cNvSpPr>
            <a:spLocks noGrp="1"/>
          </p:cNvSpPr>
          <p:nvPr>
            <p:ph type="title"/>
          </p:nvPr>
        </p:nvSpPr>
        <p:spPr>
          <a:xfrm>
            <a:off x="334107" y="423741"/>
            <a:ext cx="11486417" cy="572721"/>
          </a:xfrm>
        </p:spPr>
        <p:txBody>
          <a:bodyPr/>
          <a:lstStyle/>
          <a:p>
            <a:r>
              <a:rPr lang="en-GB" dirty="0"/>
              <a:t>What are the stages of drug trials?</a:t>
            </a:r>
          </a:p>
        </p:txBody>
      </p:sp>
      <p:pic>
        <p:nvPicPr>
          <p:cNvPr id="2" name="Graphic 1">
            <a:extLst>
              <a:ext uri="{FF2B5EF4-FFF2-40B4-BE49-F238E27FC236}">
                <a16:creationId xmlns:a16="http://schemas.microsoft.com/office/drawing/2014/main" id="{E45AB40F-762B-98F2-A28B-29EC5CA0B3B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93966" y="6134395"/>
            <a:ext cx="944781" cy="379344"/>
          </a:xfrm>
          <a:prstGeom prst="rect">
            <a:avLst/>
          </a:prstGeom>
        </p:spPr>
      </p:pic>
    </p:spTree>
    <p:extLst>
      <p:ext uri="{BB962C8B-B14F-4D97-AF65-F5344CB8AC3E}">
        <p14:creationId xmlns:p14="http://schemas.microsoft.com/office/powerpoint/2010/main" val="3057595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F83F0-CAD4-7785-42F4-90AD01BE2EB3}"/>
            </a:ext>
          </a:extLst>
        </p:cNvPr>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6810031B-4530-A829-6B5F-014E2F6018CB}"/>
              </a:ext>
            </a:extLst>
          </p:cNvPr>
          <p:cNvSpPr>
            <a:spLocks noGrp="1"/>
          </p:cNvSpPr>
          <p:nvPr>
            <p:ph type="body" sz="quarter" idx="10"/>
          </p:nvPr>
        </p:nvSpPr>
        <p:spPr>
          <a:xfrm>
            <a:off x="333375" y="1276425"/>
            <a:ext cx="3664194" cy="4303760"/>
          </a:xfrm>
        </p:spPr>
        <p:txBody>
          <a:bodyPr>
            <a:normAutofit/>
          </a:bodyPr>
          <a:lstStyle/>
          <a:p>
            <a:pPr marL="342900" indent="-342900">
              <a:buFont typeface="Wingdings" pitchFamily="2" charset="2"/>
              <a:buChar char="§"/>
            </a:pPr>
            <a:r>
              <a:rPr lang="en-US" dirty="0"/>
              <a:t>Clinical trials may not always involve drugs. </a:t>
            </a:r>
          </a:p>
          <a:p>
            <a:pPr marL="342900" indent="-342900">
              <a:buFont typeface="Wingdings" pitchFamily="2" charset="2"/>
              <a:buChar char="§"/>
            </a:pPr>
            <a:endParaRPr lang="en-US" dirty="0"/>
          </a:p>
          <a:p>
            <a:pPr marL="342900" indent="-342900">
              <a:lnSpc>
                <a:spcPct val="110000"/>
              </a:lnSpc>
              <a:buFont typeface="Wingdings" pitchFamily="2" charset="2"/>
              <a:buChar char="§"/>
            </a:pPr>
            <a:r>
              <a:rPr lang="en-US" dirty="0"/>
              <a:t>Trials can be to test new types of surgery or event new equipment.</a:t>
            </a:r>
          </a:p>
          <a:p>
            <a:pPr marL="342900" indent="-342900">
              <a:buFont typeface="Wingdings" pitchFamily="2" charset="2"/>
              <a:buChar char="§"/>
            </a:pPr>
            <a:endParaRPr lang="en-US" dirty="0"/>
          </a:p>
          <a:p>
            <a:pPr marL="342900" indent="-342900">
              <a:buFont typeface="Wingdings" pitchFamily="2" charset="2"/>
              <a:buChar char="§"/>
            </a:pPr>
            <a:r>
              <a:rPr lang="en-US" dirty="0"/>
              <a:t>Scientists are not always involved in these trials. They can be run by nurses and consultants!</a:t>
            </a:r>
          </a:p>
        </p:txBody>
      </p:sp>
      <p:sp>
        <p:nvSpPr>
          <p:cNvPr id="5" name="Title 4">
            <a:extLst>
              <a:ext uri="{FF2B5EF4-FFF2-40B4-BE49-F238E27FC236}">
                <a16:creationId xmlns:a16="http://schemas.microsoft.com/office/drawing/2014/main" id="{22B36BDA-6E90-817B-7824-CFEF8D7D6863}"/>
              </a:ext>
            </a:extLst>
          </p:cNvPr>
          <p:cNvSpPr>
            <a:spLocks noGrp="1"/>
          </p:cNvSpPr>
          <p:nvPr>
            <p:ph type="title"/>
          </p:nvPr>
        </p:nvSpPr>
        <p:spPr/>
        <p:txBody>
          <a:bodyPr>
            <a:normAutofit fontScale="90000"/>
          </a:bodyPr>
          <a:lstStyle/>
          <a:p>
            <a:r>
              <a:rPr lang="en-GB" dirty="0"/>
              <a:t>Not all clinical trials involve drugs</a:t>
            </a:r>
          </a:p>
        </p:txBody>
      </p:sp>
      <p:pic>
        <p:nvPicPr>
          <p:cNvPr id="3" name="Picture 2">
            <a:extLst>
              <a:ext uri="{FF2B5EF4-FFF2-40B4-BE49-F238E27FC236}">
                <a16:creationId xmlns:a16="http://schemas.microsoft.com/office/drawing/2014/main" id="{30CE3B65-D803-F586-42E0-A115A38B647C}"/>
              </a:ext>
            </a:extLst>
          </p:cNvPr>
          <p:cNvPicPr>
            <a:picLocks noChangeAspect="1"/>
          </p:cNvPicPr>
          <p:nvPr/>
        </p:nvPicPr>
        <p:blipFill>
          <a:blip r:embed="rId2"/>
          <a:stretch>
            <a:fillRect/>
          </a:stretch>
        </p:blipFill>
        <p:spPr>
          <a:xfrm>
            <a:off x="4028001" y="1030559"/>
            <a:ext cx="7947958" cy="4127595"/>
          </a:xfrm>
          <a:prstGeom prst="rect">
            <a:avLst/>
          </a:prstGeom>
        </p:spPr>
      </p:pic>
      <p:pic>
        <p:nvPicPr>
          <p:cNvPr id="2" name="Picture 2" descr="NHS – Logos Download">
            <a:extLst>
              <a:ext uri="{FF2B5EF4-FFF2-40B4-BE49-F238E27FC236}">
                <a16:creationId xmlns:a16="http://schemas.microsoft.com/office/drawing/2014/main" id="{A47C1B55-1649-DB68-F53B-48A1C83B34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1057" y="6134396"/>
            <a:ext cx="990600" cy="3793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3648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A318F-7677-849F-BDB3-1E3BD1D3B58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C6BC688-83C3-3F8D-D06B-C89F4229E224}"/>
              </a:ext>
            </a:extLst>
          </p:cNvPr>
          <p:cNvSpPr>
            <a:spLocks noGrp="1"/>
          </p:cNvSpPr>
          <p:nvPr>
            <p:ph type="body" sz="quarter" idx="10"/>
          </p:nvPr>
        </p:nvSpPr>
        <p:spPr>
          <a:xfrm>
            <a:off x="333375" y="1276425"/>
            <a:ext cx="11486416" cy="3306762"/>
          </a:xfrm>
        </p:spPr>
        <p:txBody>
          <a:bodyPr/>
          <a:lstStyle/>
          <a:p>
            <a:r>
              <a:rPr lang="en-GB" b="1" dirty="0"/>
              <a:t>In your books, write the reason for each stage:</a:t>
            </a:r>
          </a:p>
          <a:p>
            <a:endParaRPr lang="en-GB" dirty="0"/>
          </a:p>
          <a:p>
            <a:pPr marL="457200" indent="-457200">
              <a:buFont typeface="+mj-lt"/>
              <a:buAutoNum type="arabicPeriod"/>
            </a:pPr>
            <a:r>
              <a:rPr lang="en-GB" dirty="0"/>
              <a:t>Tested in animals so that…</a:t>
            </a:r>
          </a:p>
          <a:p>
            <a:pPr marL="457200" indent="-457200">
              <a:buFont typeface="+mj-lt"/>
              <a:buAutoNum type="arabicPeriod"/>
            </a:pPr>
            <a:r>
              <a:rPr lang="en-GB" dirty="0"/>
              <a:t>Tested in healthy volunteers…</a:t>
            </a:r>
          </a:p>
          <a:p>
            <a:pPr marL="457200" indent="-457200">
              <a:buFont typeface="+mj-lt"/>
              <a:buAutoNum type="arabicPeriod"/>
            </a:pPr>
            <a:r>
              <a:rPr lang="en-GB" dirty="0"/>
              <a:t>Tested in people with the disease…</a:t>
            </a:r>
          </a:p>
          <a:p>
            <a:pPr marL="457200" indent="-457200">
              <a:buFont typeface="+mj-lt"/>
              <a:buAutoNum type="arabicPeriod"/>
            </a:pPr>
            <a:r>
              <a:rPr lang="en-GB" dirty="0"/>
              <a:t>Large-scale trial</a:t>
            </a:r>
          </a:p>
        </p:txBody>
      </p:sp>
      <p:sp>
        <p:nvSpPr>
          <p:cNvPr id="5" name="Title 4">
            <a:extLst>
              <a:ext uri="{FF2B5EF4-FFF2-40B4-BE49-F238E27FC236}">
                <a16:creationId xmlns:a16="http://schemas.microsoft.com/office/drawing/2014/main" id="{3420335E-0349-A428-32B2-53654EB9B464}"/>
              </a:ext>
            </a:extLst>
          </p:cNvPr>
          <p:cNvSpPr>
            <a:spLocks noGrp="1"/>
          </p:cNvSpPr>
          <p:nvPr>
            <p:ph type="title"/>
          </p:nvPr>
        </p:nvSpPr>
        <p:spPr>
          <a:xfrm>
            <a:off x="334107" y="423741"/>
            <a:ext cx="11486417" cy="572721"/>
          </a:xfrm>
        </p:spPr>
        <p:txBody>
          <a:bodyPr/>
          <a:lstStyle/>
          <a:p>
            <a:r>
              <a:rPr lang="en-GB" dirty="0"/>
              <a:t>Summary Task </a:t>
            </a:r>
          </a:p>
        </p:txBody>
      </p:sp>
      <p:pic>
        <p:nvPicPr>
          <p:cNvPr id="2" name="Graphic 1">
            <a:extLst>
              <a:ext uri="{FF2B5EF4-FFF2-40B4-BE49-F238E27FC236}">
                <a16:creationId xmlns:a16="http://schemas.microsoft.com/office/drawing/2014/main" id="{DBA60648-92AE-702C-5EB5-ABD2343C046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93966" y="6134395"/>
            <a:ext cx="944781" cy="379344"/>
          </a:xfrm>
          <a:prstGeom prst="rect">
            <a:avLst/>
          </a:prstGeom>
        </p:spPr>
      </p:pic>
    </p:spTree>
    <p:extLst>
      <p:ext uri="{BB962C8B-B14F-4D97-AF65-F5344CB8AC3E}">
        <p14:creationId xmlns:p14="http://schemas.microsoft.com/office/powerpoint/2010/main" val="653737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D5371DE-0209-4D04-9A42-F4B6C2958D1D}"/>
              </a:ext>
            </a:extLst>
          </p:cNvPr>
          <p:cNvSpPr>
            <a:spLocks noGrp="1"/>
          </p:cNvSpPr>
          <p:nvPr>
            <p:ph type="body" sz="quarter" idx="10"/>
          </p:nvPr>
        </p:nvSpPr>
        <p:spPr>
          <a:xfrm>
            <a:off x="333375" y="1276425"/>
            <a:ext cx="11486416" cy="3306762"/>
          </a:xfrm>
        </p:spPr>
        <p:txBody>
          <a:bodyPr/>
          <a:lstStyle/>
          <a:p>
            <a:r>
              <a:rPr lang="en-GB" dirty="0"/>
              <a:t>An inactive substance made to resemble a drug for researchers to use as a control. It should be like the real drug as possible, but not contain the active ingredient.</a:t>
            </a:r>
          </a:p>
          <a:p>
            <a:endParaRPr lang="en-GB" dirty="0"/>
          </a:p>
          <a:p>
            <a:r>
              <a:rPr lang="en-GB" b="1" dirty="0"/>
              <a:t>Why might we not use a placebo?</a:t>
            </a:r>
          </a:p>
          <a:p>
            <a:r>
              <a:rPr lang="en-GB" dirty="0"/>
              <a:t>A placebo is not used in the case of a patient being terminally ill as this would be unethical.</a:t>
            </a:r>
          </a:p>
          <a:p>
            <a:endParaRPr lang="en-GB" dirty="0"/>
          </a:p>
          <a:p>
            <a:endParaRPr lang="en-GB" dirty="0"/>
          </a:p>
        </p:txBody>
      </p:sp>
      <p:sp>
        <p:nvSpPr>
          <p:cNvPr id="3" name="Title 2">
            <a:extLst>
              <a:ext uri="{FF2B5EF4-FFF2-40B4-BE49-F238E27FC236}">
                <a16:creationId xmlns:a16="http://schemas.microsoft.com/office/drawing/2014/main" id="{E7BD8C37-D669-ED92-FDCB-560EA3E998DF}"/>
              </a:ext>
            </a:extLst>
          </p:cNvPr>
          <p:cNvSpPr>
            <a:spLocks noGrp="1"/>
          </p:cNvSpPr>
          <p:nvPr>
            <p:ph type="title"/>
          </p:nvPr>
        </p:nvSpPr>
        <p:spPr>
          <a:xfrm>
            <a:off x="334107" y="423741"/>
            <a:ext cx="11486417" cy="572721"/>
          </a:xfrm>
        </p:spPr>
        <p:txBody>
          <a:bodyPr/>
          <a:lstStyle/>
          <a:p>
            <a:r>
              <a:rPr lang="en-GB" dirty="0"/>
              <a:t>What is the placebo effect? </a:t>
            </a:r>
          </a:p>
        </p:txBody>
      </p:sp>
      <p:pic>
        <p:nvPicPr>
          <p:cNvPr id="4" name="Graphic 3">
            <a:extLst>
              <a:ext uri="{FF2B5EF4-FFF2-40B4-BE49-F238E27FC236}">
                <a16:creationId xmlns:a16="http://schemas.microsoft.com/office/drawing/2014/main" id="{7141233E-5301-4C44-2BA2-27DF4FFC1C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93966" y="6134395"/>
            <a:ext cx="944781" cy="379344"/>
          </a:xfrm>
          <a:prstGeom prst="rect">
            <a:avLst/>
          </a:prstGeom>
        </p:spPr>
      </p:pic>
    </p:spTree>
    <p:extLst>
      <p:ext uri="{BB962C8B-B14F-4D97-AF65-F5344CB8AC3E}">
        <p14:creationId xmlns:p14="http://schemas.microsoft.com/office/powerpoint/2010/main" val="33131714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1C0CDD-1E98-4B1D-A019-DA16909702EC}"/>
              </a:ext>
            </a:extLst>
          </p:cNvPr>
          <p:cNvSpPr>
            <a:spLocks noGrp="1"/>
          </p:cNvSpPr>
          <p:nvPr>
            <p:ph type="body" sz="quarter" idx="10"/>
          </p:nvPr>
        </p:nvSpPr>
        <p:spPr>
          <a:xfrm>
            <a:off x="333375" y="1276425"/>
            <a:ext cx="11486416" cy="3306762"/>
          </a:xfrm>
        </p:spPr>
        <p:txBody>
          <a:bodyPr/>
          <a:lstStyle/>
          <a:p>
            <a:r>
              <a:rPr lang="en-GB" b="1" dirty="0"/>
              <a:t>Challenge:</a:t>
            </a:r>
          </a:p>
          <a:p>
            <a:r>
              <a:rPr lang="en-GB" dirty="0"/>
              <a:t>Design a placebo trial testing out branded vs non branded chocolate or can you tell Pepsi, Coca-Cola or supermarket cola</a:t>
            </a:r>
          </a:p>
        </p:txBody>
      </p:sp>
      <p:sp>
        <p:nvSpPr>
          <p:cNvPr id="3" name="Title 2">
            <a:extLst>
              <a:ext uri="{FF2B5EF4-FFF2-40B4-BE49-F238E27FC236}">
                <a16:creationId xmlns:a16="http://schemas.microsoft.com/office/drawing/2014/main" id="{25E4988E-7E84-BF3A-945E-624C08C93995}"/>
              </a:ext>
            </a:extLst>
          </p:cNvPr>
          <p:cNvSpPr>
            <a:spLocks noGrp="1"/>
          </p:cNvSpPr>
          <p:nvPr>
            <p:ph type="title"/>
          </p:nvPr>
        </p:nvSpPr>
        <p:spPr>
          <a:xfrm>
            <a:off x="334107" y="423741"/>
            <a:ext cx="11486417" cy="572721"/>
          </a:xfrm>
        </p:spPr>
        <p:txBody>
          <a:bodyPr/>
          <a:lstStyle/>
          <a:p>
            <a:r>
              <a:rPr lang="en-GB" dirty="0"/>
              <a:t>Placebo effect</a:t>
            </a:r>
          </a:p>
        </p:txBody>
      </p:sp>
      <p:pic>
        <p:nvPicPr>
          <p:cNvPr id="4" name="Picture 3">
            <a:extLst>
              <a:ext uri="{FF2B5EF4-FFF2-40B4-BE49-F238E27FC236}">
                <a16:creationId xmlns:a16="http://schemas.microsoft.com/office/drawing/2014/main" id="{71412872-8DF2-F66C-C47F-7DCB54AAA23A}"/>
              </a:ext>
            </a:extLst>
          </p:cNvPr>
          <p:cNvPicPr>
            <a:picLocks noChangeAspect="1"/>
          </p:cNvPicPr>
          <p:nvPr/>
        </p:nvPicPr>
        <p:blipFill>
          <a:blip r:embed="rId2"/>
          <a:stretch>
            <a:fillRect/>
          </a:stretch>
        </p:blipFill>
        <p:spPr>
          <a:xfrm>
            <a:off x="453999" y="2631986"/>
            <a:ext cx="5334121" cy="2949663"/>
          </a:xfrm>
          <a:prstGeom prst="rect">
            <a:avLst/>
          </a:prstGeom>
        </p:spPr>
      </p:pic>
      <p:pic>
        <p:nvPicPr>
          <p:cNvPr id="5" name="Picture 4">
            <a:extLst>
              <a:ext uri="{FF2B5EF4-FFF2-40B4-BE49-F238E27FC236}">
                <a16:creationId xmlns:a16="http://schemas.microsoft.com/office/drawing/2014/main" id="{C7D144E5-280C-9FC1-A4AC-53C18395BAB7}"/>
              </a:ext>
            </a:extLst>
          </p:cNvPr>
          <p:cNvPicPr>
            <a:picLocks noChangeAspect="1"/>
          </p:cNvPicPr>
          <p:nvPr/>
        </p:nvPicPr>
        <p:blipFill>
          <a:blip r:embed="rId3"/>
          <a:stretch>
            <a:fillRect/>
          </a:stretch>
        </p:blipFill>
        <p:spPr>
          <a:xfrm>
            <a:off x="6403882" y="2631986"/>
            <a:ext cx="4432551" cy="2949662"/>
          </a:xfrm>
          <a:prstGeom prst="rect">
            <a:avLst/>
          </a:prstGeom>
        </p:spPr>
      </p:pic>
      <p:pic>
        <p:nvPicPr>
          <p:cNvPr id="6" name="Graphic 5">
            <a:extLst>
              <a:ext uri="{FF2B5EF4-FFF2-40B4-BE49-F238E27FC236}">
                <a16:creationId xmlns:a16="http://schemas.microsoft.com/office/drawing/2014/main" id="{53D00E6F-4975-DAD8-7C0B-8855FE299DB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3966" y="6134395"/>
            <a:ext cx="944781" cy="379344"/>
          </a:xfrm>
          <a:prstGeom prst="rect">
            <a:avLst/>
          </a:prstGeom>
        </p:spPr>
      </p:pic>
    </p:spTree>
    <p:extLst>
      <p:ext uri="{BB962C8B-B14F-4D97-AF65-F5344CB8AC3E}">
        <p14:creationId xmlns:p14="http://schemas.microsoft.com/office/powerpoint/2010/main" val="4086902082"/>
      </p:ext>
    </p:extLst>
  </p:cSld>
  <p:clrMapOvr>
    <a:masterClrMapping/>
  </p:clrMapOvr>
</p:sld>
</file>

<file path=ppt/theme/theme1.xml><?xml version="1.0" encoding="utf-8"?>
<a:theme xmlns:a="http://schemas.openxmlformats.org/drawingml/2006/main" name="Careers &amp; Skills">
  <a:themeElements>
    <a:clrScheme name="Careers &amp; Skills">
      <a:dk1>
        <a:srgbClr val="000000"/>
      </a:dk1>
      <a:lt1>
        <a:srgbClr val="FFFFFF"/>
      </a:lt1>
      <a:dk2>
        <a:srgbClr val="3E1A1C"/>
      </a:dk2>
      <a:lt2>
        <a:srgbClr val="FFFFFF"/>
      </a:lt2>
      <a:accent1>
        <a:srgbClr val="C7B2EA"/>
      </a:accent1>
      <a:accent2>
        <a:srgbClr val="3ADCC9"/>
      </a:accent2>
      <a:accent3>
        <a:srgbClr val="D0C3D0"/>
      </a:accent3>
      <a:accent4>
        <a:srgbClr val="635865"/>
      </a:accent4>
      <a:accent5>
        <a:srgbClr val="3F2A59"/>
      </a:accent5>
      <a:accent6>
        <a:srgbClr val="E3D8F5"/>
      </a:accent6>
      <a:hlink>
        <a:srgbClr val="C7B2EA"/>
      </a:hlink>
      <a:folHlink>
        <a:srgbClr val="D5C5E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B37C370094A947B45A665807D95A87" ma:contentTypeVersion="33" ma:contentTypeDescription="Create a new document." ma:contentTypeScope="" ma:versionID="e81f58c608359e745d252ca715e5d9f4">
  <xsd:schema xmlns:xsd="http://www.w3.org/2001/XMLSchema" xmlns:xs="http://www.w3.org/2001/XMLSchema" xmlns:p="http://schemas.microsoft.com/office/2006/metadata/properties" xmlns:ns1="c51e0c16-3c70-4bed-930f-b02839d0dd8b" xmlns:ns3="5f308053-a768-43f1-bf66-06210bb74c0d" targetNamespace="http://schemas.microsoft.com/office/2006/metadata/properties" ma:root="true" ma:fieldsID="e1a01f29c5ff43f598b60aeb9896ffb7" ns1:_="" ns3:_="">
    <xsd:import namespace="c51e0c16-3c70-4bed-930f-b02839d0dd8b"/>
    <xsd:import namespace="5f308053-a768-43f1-bf66-06210bb74c0d"/>
    <xsd:element name="properties">
      <xsd:complexType>
        <xsd:sequence>
          <xsd:element name="documentManagement">
            <xsd:complexType>
              <xsd:all>
                <xsd:element ref="ns1:Review_x0020_Status" minOccurs="0"/>
                <xsd:element ref="ns1:Link" minOccurs="0"/>
                <xsd:element ref="ns1:_Flow_SignoffStatus" minOccurs="0"/>
                <xsd:element ref="ns1:MigrationWizId" minOccurs="0"/>
                <xsd:element ref="ns1:MigrationWizIdPermissions" minOccurs="0"/>
                <xsd:element ref="ns1:MigrationWizIdPermissionLevels" minOccurs="0"/>
                <xsd:element ref="ns1:MigrationWizIdDocumentLibraryPermissions" minOccurs="0"/>
                <xsd:element ref="ns1:MigrationWizIdSecurityGroups" minOccurs="0"/>
                <xsd:element ref="ns1:MediaServiceMetadata" minOccurs="0"/>
                <xsd:element ref="ns1:MediaServiceFastMetadata" minOccurs="0"/>
                <xsd:element ref="ns1:MediaServiceDateTaken" minOccurs="0"/>
                <xsd:element ref="ns1:MediaServiceAutoKeyPoints" minOccurs="0"/>
                <xsd:element ref="ns1:MediaServiceKeyPoints" minOccurs="0"/>
                <xsd:element ref="ns1:MediaServiceAutoTags" minOccurs="0"/>
                <xsd:element ref="ns1:MediaServiceOCR" minOccurs="0"/>
                <xsd:element ref="ns1:MediaServiceGenerationTime" minOccurs="0"/>
                <xsd:element ref="ns1:MediaServiceEventHashCode" minOccurs="0"/>
                <xsd:element ref="ns1:MediaServiceLocation" minOccurs="0"/>
                <xsd:element ref="ns3:SharedWithUsers" minOccurs="0"/>
                <xsd:element ref="ns3:SharedWithDetails" minOccurs="0"/>
                <xsd:element ref="ns1:MediaLengthInSeconds" minOccurs="0"/>
                <xsd:element ref="ns1:lcf76f155ced4ddcb4097134ff3c332f" minOccurs="0"/>
                <xsd:element ref="ns3:TaxCatchAll" minOccurs="0"/>
                <xsd:element ref="ns1:MediaServiceObjectDetectorVersions" minOccurs="0"/>
                <xsd:element ref="ns1:Progress" minOccurs="0"/>
                <xsd:element ref="ns1:Modes" minOccurs="0"/>
                <xsd:element ref="ns1:MediaServiceSearchProperties" minOccurs="0"/>
                <xsd:element ref="ns1: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1e0c16-3c70-4bed-930f-b02839d0dd8b" elementFormDefault="qualified">
    <xsd:import namespace="http://schemas.microsoft.com/office/2006/documentManagement/types"/>
    <xsd:import namespace="http://schemas.microsoft.com/office/infopath/2007/PartnerControls"/>
    <xsd:element name="Review_x0020_Status" ma:index="0" nillable="true" ma:displayName="Review Status" ma:format="Dropdown" ma:internalName="Review_x0020_Status">
      <xsd:complexType>
        <xsd:complexContent>
          <xsd:extension base="dms:MultiChoiceFillIn">
            <xsd:sequence>
              <xsd:element name="Value" maxOccurs="unbounded" minOccurs="0" nillable="true">
                <xsd:simpleType>
                  <xsd:union memberTypes="dms:Text">
                    <xsd:simpleType>
                      <xsd:restriction base="dms:Choice">
                        <xsd:enumeration value="In Process"/>
                        <xsd:enumeration value="In Review"/>
                        <xsd:enumeration value="Signed Off"/>
                      </xsd:restriction>
                    </xsd:simpleType>
                  </xsd:union>
                </xsd:simpleType>
              </xsd:element>
            </xsd:sequence>
          </xsd:extension>
        </xsd:complexContent>
      </xsd:complexType>
    </xsd:element>
    <xsd:element name="Link" ma:index="4" nillable="true" ma:displayName="Link" ma:format="Hyperlink" ma:internalName="Link"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Flow_SignoffStatus" ma:index="5" nillable="true" ma:displayName="Sign-off status" ma:hidden="true" ma:internalName="Sign_x002d_off_x0020_status" ma:readOnly="false">
      <xsd:simpleType>
        <xsd:restriction base="dms:Text"/>
      </xsd:simpleType>
    </xsd:element>
    <xsd:element name="MigrationWizId" ma:index="8" nillable="true" ma:displayName="MigrationWizId" ma:hidden="true" ma:internalName="MigrationWizId" ma:readOnly="false">
      <xsd:simpleType>
        <xsd:restriction base="dms:Text"/>
      </xsd:simpleType>
    </xsd:element>
    <xsd:element name="MigrationWizIdPermissions" ma:index="9" nillable="true" ma:displayName="MigrationWizIdPermissions" ma:hidden="true" ma:internalName="MigrationWizIdPermissions" ma:readOnly="false">
      <xsd:simpleType>
        <xsd:restriction base="dms:Text"/>
      </xsd:simpleType>
    </xsd:element>
    <xsd:element name="MigrationWizIdPermissionLevels" ma:index="10" nillable="true" ma:displayName="MigrationWizIdPermissionLevels" ma:hidden="true" ma:internalName="MigrationWizIdPermissionLevels" ma:readOnly="false">
      <xsd:simpleType>
        <xsd:restriction base="dms:Text"/>
      </xsd:simpleType>
    </xsd:element>
    <xsd:element name="MigrationWizIdDocumentLibraryPermissions" ma:index="11" nillable="true" ma:displayName="MigrationWizIdDocumentLibraryPermissions" ma:hidden="true" ma:internalName="MigrationWizIdDocumentLibraryPermissions" ma:readOnly="false">
      <xsd:simpleType>
        <xsd:restriction base="dms:Text"/>
      </xsd:simpleType>
    </xsd:element>
    <xsd:element name="MigrationWizIdSecurityGroups" ma:index="12" nillable="true" ma:displayName="MigrationWizIdSecurityGroups" ma:hidden="true" ma:internalName="MigrationWizIdSecurityGroups" ma:readOnly="false">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true">
      <xsd:simpleType>
        <xsd:restriction base="dms:Note"/>
      </xsd:simpleType>
    </xsd:element>
    <xsd:element name="MediaServiceAutoTags" ma:index="18" nillable="true" ma:displayName="Tags" ma:hidden="true" ma:internalName="MediaServiceAutoTags" ma:readOnly="true">
      <xsd:simpleType>
        <xsd:restriction base="dms:Text"/>
      </xsd:simpleType>
    </xsd:element>
    <xsd:element name="MediaServiceOCR" ma:index="19" nillable="true" ma:displayName="Extracted Text" ma:hidden="true" ma:internalName="MediaServiceOCR" ma:readOnly="true">
      <xsd:simpleType>
        <xsd:restriction base="dms:Note"/>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Location" ma:index="22" nillable="true" ma:displayName="Location" ma:hidden="true" ma:internalName="MediaServiceLocation" ma:readOnly="true">
      <xsd:simpleType>
        <xsd:restriction base="dms:Text"/>
      </xsd:simpleType>
    </xsd:element>
    <xsd:element name="MediaLengthInSeconds" ma:index="26" nillable="true" ma:displayName="Length (seconds)" ma:hidden="true" ma:internalName="MediaLengthInSeconds" ma:readOnly="true">
      <xsd:simpleType>
        <xsd:restriction base="dms:Unknown"/>
      </xsd:simpleType>
    </xsd:element>
    <xsd:element name="lcf76f155ced4ddcb4097134ff3c332f" ma:index="28" nillable="true" ma:taxonomy="true" ma:internalName="lcf76f155ced4ddcb4097134ff3c332f" ma:taxonomyFieldName="MediaServiceImageTags" ma:displayName="Image Tags" ma:readOnly="false" ma:fieldId="{5cf76f15-5ced-4ddc-b409-7134ff3c332f}" ma:taxonomyMulti="true" ma:sspId="34afddb5-dc7d-4a25-90c0-e68c37b0a60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2" nillable="true" ma:displayName="MediaServiceObjectDetectorVersions" ma:description="" ma:hidden="true" ma:indexed="true" ma:internalName="MediaServiceObjectDetectorVersions" ma:readOnly="true">
      <xsd:simpleType>
        <xsd:restriction base="dms:Text"/>
      </xsd:simpleType>
    </xsd:element>
    <xsd:element name="Progress" ma:index="33" nillable="true" ma:displayName="Progress" ma:default="In Review" ma:description="Where is this document in process" ma:format="Dropdown" ma:internalName="Progress">
      <xsd:simpleType>
        <xsd:restriction base="dms:Choice">
          <xsd:enumeration value="In Review"/>
          <xsd:enumeration value="With TVCA Comm"/>
          <xsd:enumeration value="Live on Website"/>
          <xsd:enumeration value="Archived"/>
        </xsd:restriction>
      </xsd:simpleType>
    </xsd:element>
    <xsd:element name="Modes" ma:index="34" nillable="true" ma:displayName="Modes" ma:description="Which modes does this scheme include" ma:format="Dropdown" ma:internalName="Modes">
      <xsd:simpleType>
        <xsd:restriction base="dms:Text">
          <xsd:maxLength value="255"/>
        </xsd:restriction>
      </xsd:simpleType>
    </xsd:element>
    <xsd:element name="MediaServiceSearchProperties" ma:index="35" nillable="true" ma:displayName="MediaServiceSearchProperties" ma:hidden="true" ma:internalName="MediaServiceSearchProperties" ma:readOnly="true">
      <xsd:simpleType>
        <xsd:restriction base="dms:Note"/>
      </xsd:simpleType>
    </xsd:element>
    <xsd:element name="MediaServiceBillingMetadata" ma:index="3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f308053-a768-43f1-bf66-06210bb74c0d" elementFormDefault="qualified">
    <xsd:import namespace="http://schemas.microsoft.com/office/2006/documentManagement/types"/>
    <xsd:import namespace="http://schemas.microsoft.com/office/infopath/2007/PartnerControls"/>
    <xsd:element name="SharedWithUsers" ma:index="23"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hidden="true" ma:internalName="SharedWithDetails" ma:readOnly="true">
      <xsd:simpleType>
        <xsd:restriction base="dms:Note"/>
      </xsd:simpleType>
    </xsd:element>
    <xsd:element name="TaxCatchAll" ma:index="29" nillable="true" ma:displayName="Taxonomy Catch All Column" ma:hidden="true" ma:list="{43247f23-7141-4778-a08d-7843529ef0d0}" ma:internalName="TaxCatchAll" ma:readOnly="false" ma:showField="CatchAllData" ma:web="5f308053-a768-43f1-bf66-06210bb74c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2"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igrationWizIdPermissionLevels xmlns="c51e0c16-3c70-4bed-930f-b02839d0dd8b" xsi:nil="true"/>
    <MigrationWizId xmlns="c51e0c16-3c70-4bed-930f-b02839d0dd8b" xsi:nil="true"/>
    <MigrationWizIdPermissions xmlns="c51e0c16-3c70-4bed-930f-b02839d0dd8b" xsi:nil="true"/>
    <MigrationWizIdDocumentLibraryPermissions xmlns="c51e0c16-3c70-4bed-930f-b02839d0dd8b" xsi:nil="true"/>
    <TaxCatchAll xmlns="5f308053-a768-43f1-bf66-06210bb74c0d" xsi:nil="true"/>
    <lcf76f155ced4ddcb4097134ff3c332f xmlns="c51e0c16-3c70-4bed-930f-b02839d0dd8b">
      <Terms xmlns="http://schemas.microsoft.com/office/infopath/2007/PartnerControls"/>
    </lcf76f155ced4ddcb4097134ff3c332f>
    <MigrationWizIdSecurityGroups xmlns="c51e0c16-3c70-4bed-930f-b02839d0dd8b" xsi:nil="true"/>
    <Review_x0020_Status xmlns="c51e0c16-3c70-4bed-930f-b02839d0dd8b" xsi:nil="true"/>
    <Progress xmlns="c51e0c16-3c70-4bed-930f-b02839d0dd8b">In Review</Progress>
    <Link xmlns="c51e0c16-3c70-4bed-930f-b02839d0dd8b">
      <Url xsi:nil="true"/>
      <Description xsi:nil="true"/>
    </Link>
    <_Flow_SignoffStatus xmlns="c51e0c16-3c70-4bed-930f-b02839d0dd8b" xsi:nil="true"/>
    <Modes xmlns="c51e0c16-3c70-4bed-930f-b02839d0dd8b" xsi:nil="true"/>
  </documentManagement>
</p:properties>
</file>

<file path=customXml/itemProps1.xml><?xml version="1.0" encoding="utf-8"?>
<ds:datastoreItem xmlns:ds="http://schemas.openxmlformats.org/officeDocument/2006/customXml" ds:itemID="{1F00C7DC-D1D7-43A2-82AF-703F8C214B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51e0c16-3c70-4bed-930f-b02839d0dd8b"/>
    <ds:schemaRef ds:uri="5f308053-a768-43f1-bf66-06210bb74c0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A592CD5-2983-4C3F-891C-5C6F3C854985}">
  <ds:schemaRefs>
    <ds:schemaRef ds:uri="http://schemas.microsoft.com/sharepoint/v3/contenttype/forms"/>
  </ds:schemaRefs>
</ds:datastoreItem>
</file>

<file path=customXml/itemProps3.xml><?xml version="1.0" encoding="utf-8"?>
<ds:datastoreItem xmlns:ds="http://schemas.openxmlformats.org/officeDocument/2006/customXml" ds:itemID="{A3392D4B-F9B8-4B52-A57E-ECCE311D2319}">
  <ds:schemaRefs>
    <ds:schemaRef ds:uri="http://purl.org/dc/terms/"/>
    <ds:schemaRef ds:uri="http://schemas.openxmlformats.org/package/2006/metadata/core-properties"/>
    <ds:schemaRef ds:uri="http://purl.org/dc/elements/1.1/"/>
    <ds:schemaRef ds:uri="http://schemas.microsoft.com/office/infopath/2007/PartnerControls"/>
    <ds:schemaRef ds:uri="5f308053-a768-43f1-bf66-06210bb74c0d"/>
    <ds:schemaRef ds:uri="http://www.w3.org/XML/1998/namespace"/>
    <ds:schemaRef ds:uri="http://schemas.microsoft.com/office/2006/documentManagement/types"/>
    <ds:schemaRef ds:uri="c51e0c16-3c70-4bed-930f-b02839d0dd8b"/>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501</TotalTime>
  <Words>1261</Words>
  <Application>Microsoft Macintosh PowerPoint</Application>
  <PresentationFormat>Widescreen</PresentationFormat>
  <Paragraphs>150</Paragraphs>
  <Slides>22</Slides>
  <Notes>1</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Inter</vt:lpstr>
      <vt:lpstr>Inter Light</vt:lpstr>
      <vt:lpstr>Inter SemiBold</vt:lpstr>
      <vt:lpstr>Wingdings</vt:lpstr>
      <vt:lpstr>Careers &amp; Skills</vt:lpstr>
      <vt:lpstr>How are Drug trials conducted in the NHS?</vt:lpstr>
      <vt:lpstr>Starter Activity</vt:lpstr>
      <vt:lpstr>Learning Aims </vt:lpstr>
      <vt:lpstr>Why do we test new drug?</vt:lpstr>
      <vt:lpstr>What are the stages of drug trials?</vt:lpstr>
      <vt:lpstr>Not all clinical trials involve drugs</vt:lpstr>
      <vt:lpstr>Summary Task </vt:lpstr>
      <vt:lpstr>What is the placebo effect? </vt:lpstr>
      <vt:lpstr>Placebo effect</vt:lpstr>
      <vt:lpstr>Task – suggest a suitable placebo for these trials</vt:lpstr>
      <vt:lpstr>Types of trials </vt:lpstr>
      <vt:lpstr>Why are double blind trials used?</vt:lpstr>
      <vt:lpstr>STRIVE Academic Centre at  James Cook University Hospital</vt:lpstr>
      <vt:lpstr>An introduction to the STRIVE Centre</vt:lpstr>
      <vt:lpstr>What has been researched in the Tees Valley?</vt:lpstr>
      <vt:lpstr>COVID-19 Trials on Teesside </vt:lpstr>
      <vt:lpstr>Job Roles &amp; Pathways in the NHS linked to research</vt:lpstr>
      <vt:lpstr>Plenary – True or False</vt:lpstr>
      <vt:lpstr>Plenary – True or False</vt:lpstr>
      <vt:lpstr>What Next </vt:lpstr>
      <vt:lpstr>Where can I find more information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Better.</dc:creator>
  <cp:lastModifiedBy>Emma Morris</cp:lastModifiedBy>
  <cp:revision>27</cp:revision>
  <dcterms:created xsi:type="dcterms:W3CDTF">2023-01-18T13:08:49Z</dcterms:created>
  <dcterms:modified xsi:type="dcterms:W3CDTF">2025-07-14T07:50:34Z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0x010100A3B37C370094A947B45A665807D95A87</vt:lpwstr>
  </property>
  <property fmtid="{D5CDD505-2E9C-101B-9397-08002B2CF9AE}" pid="3" name="MediaServiceImageTags">
    <vt:lpwstr/>
  </property>
</Properties>
</file>