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sldIdLst>
    <p:sldId id="257" r:id="rId5"/>
    <p:sldId id="259" r:id="rId6"/>
    <p:sldId id="267" r:id="rId7"/>
    <p:sldId id="266" r:id="rId8"/>
    <p:sldId id="265" r:id="rId9"/>
    <p:sldId id="264" r:id="rId10"/>
    <p:sldId id="271" r:id="rId11"/>
    <p:sldId id="297" r:id="rId12"/>
    <p:sldId id="298" r:id="rId13"/>
    <p:sldId id="270" r:id="rId14"/>
    <p:sldId id="269" r:id="rId15"/>
    <p:sldId id="279" r:id="rId16"/>
    <p:sldId id="284" r:id="rId17"/>
    <p:sldId id="268" r:id="rId18"/>
    <p:sldId id="277" r:id="rId19"/>
    <p:sldId id="278" r:id="rId20"/>
    <p:sldId id="285" r:id="rId21"/>
    <p:sldId id="276" r:id="rId22"/>
    <p:sldId id="275" r:id="rId23"/>
    <p:sldId id="274" r:id="rId24"/>
    <p:sldId id="287" r:id="rId25"/>
    <p:sldId id="286" r:id="rId26"/>
    <p:sldId id="280" r:id="rId27"/>
    <p:sldId id="292" r:id="rId28"/>
    <p:sldId id="293" r:id="rId29"/>
    <p:sldId id="291" r:id="rId30"/>
    <p:sldId id="290" r:id="rId31"/>
    <p:sldId id="281" r:id="rId32"/>
    <p:sldId id="289" r:id="rId33"/>
    <p:sldId id="282" r:id="rId34"/>
    <p:sldId id="294" r:id="rId35"/>
    <p:sldId id="299" r:id="rId36"/>
    <p:sldId id="300" r:id="rId37"/>
    <p:sldId id="301" r:id="rId38"/>
    <p:sldId id="302" r:id="rId39"/>
    <p:sldId id="283" r:id="rId40"/>
    <p:sldId id="2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DF7"/>
    <a:srgbClr val="3E1A1C"/>
    <a:srgbClr val="175C82"/>
    <a:srgbClr val="D0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AB9E7-0070-2E45-B23B-4817BF5FBB9A}" v="1654" dt="2025-07-09T08:36:01.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3"/>
  </p:normalViewPr>
  <p:slideViewPr>
    <p:cSldViewPr snapToGrid="0" showGuides="1">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orris" userId="70c6f1a6-3d9c-40dc-abd7-ac4fa70f9b1e" providerId="ADAL" clId="{429AB9E7-0070-2E45-B23B-4817BF5FBB9A}"/>
    <pc:docChg chg="undo custSel addSld delSld modSld">
      <pc:chgData name="Emma Morris" userId="70c6f1a6-3d9c-40dc-abd7-ac4fa70f9b1e" providerId="ADAL" clId="{429AB9E7-0070-2E45-B23B-4817BF5FBB9A}" dt="2025-07-09T08:36:09.438" v="1655" actId="1076"/>
      <pc:docMkLst>
        <pc:docMk/>
      </pc:docMkLst>
      <pc:sldChg chg="addSp delSp modSp mod chgLayout">
        <pc:chgData name="Emma Morris" userId="70c6f1a6-3d9c-40dc-abd7-ac4fa70f9b1e" providerId="ADAL" clId="{429AB9E7-0070-2E45-B23B-4817BF5FBB9A}" dt="2025-07-09T08:36:09.438" v="1655" actId="1076"/>
        <pc:sldMkLst>
          <pc:docMk/>
          <pc:sldMk cId="1901457576" sldId="257"/>
        </pc:sldMkLst>
        <pc:spChg chg="mod ord">
          <ac:chgData name="Emma Morris" userId="70c6f1a6-3d9c-40dc-abd7-ac4fa70f9b1e" providerId="ADAL" clId="{429AB9E7-0070-2E45-B23B-4817BF5FBB9A}" dt="2025-07-09T07:24:29.963" v="0" actId="6264"/>
          <ac:spMkLst>
            <pc:docMk/>
            <pc:sldMk cId="1901457576" sldId="257"/>
            <ac:spMk id="2" creationId="{E67ADC7E-BE84-501D-45C6-77B74A8CB01F}"/>
          </ac:spMkLst>
        </pc:spChg>
        <pc:spChg chg="add del mod">
          <ac:chgData name="Emma Morris" userId="70c6f1a6-3d9c-40dc-abd7-ac4fa70f9b1e" providerId="ADAL" clId="{429AB9E7-0070-2E45-B23B-4817BF5FBB9A}" dt="2025-07-09T07:24:29.963" v="0" actId="6264"/>
          <ac:spMkLst>
            <pc:docMk/>
            <pc:sldMk cId="1901457576" sldId="257"/>
            <ac:spMk id="3" creationId="{CC2FA006-13E9-38D1-46D1-DC604D5CCCF3}"/>
          </ac:spMkLst>
        </pc:spChg>
        <pc:spChg chg="del">
          <ac:chgData name="Emma Morris" userId="70c6f1a6-3d9c-40dc-abd7-ac4fa70f9b1e" providerId="ADAL" clId="{429AB9E7-0070-2E45-B23B-4817BF5FBB9A}" dt="2025-07-09T07:24:44.542" v="24" actId="478"/>
          <ac:spMkLst>
            <pc:docMk/>
            <pc:sldMk cId="1901457576" sldId="257"/>
            <ac:spMk id="4" creationId="{A8AF5415-0370-DFC9-C366-3C82D49D6342}"/>
          </ac:spMkLst>
        </pc:spChg>
        <pc:spChg chg="add mod ord">
          <ac:chgData name="Emma Morris" userId="70c6f1a6-3d9c-40dc-abd7-ac4fa70f9b1e" providerId="ADAL" clId="{429AB9E7-0070-2E45-B23B-4817BF5FBB9A}" dt="2025-07-09T07:24:43.045" v="23" actId="20577"/>
          <ac:spMkLst>
            <pc:docMk/>
            <pc:sldMk cId="1901457576" sldId="257"/>
            <ac:spMk id="6" creationId="{0FF02A7B-9188-3EF0-FEFC-D601BC8A4952}"/>
          </ac:spMkLst>
        </pc:spChg>
        <pc:spChg chg="add del mod">
          <ac:chgData name="Emma Morris" userId="70c6f1a6-3d9c-40dc-abd7-ac4fa70f9b1e" providerId="ADAL" clId="{429AB9E7-0070-2E45-B23B-4817BF5FBB9A}" dt="2025-07-09T07:25:29.746" v="35" actId="478"/>
          <ac:spMkLst>
            <pc:docMk/>
            <pc:sldMk cId="1901457576" sldId="257"/>
            <ac:spMk id="9" creationId="{0002A856-3354-E285-5741-BB2ECB7AFC01}"/>
          </ac:spMkLst>
        </pc:spChg>
        <pc:picChg chg="add mod">
          <ac:chgData name="Emma Morris" userId="70c6f1a6-3d9c-40dc-abd7-ac4fa70f9b1e" providerId="ADAL" clId="{429AB9E7-0070-2E45-B23B-4817BF5FBB9A}" dt="2025-07-09T08:36:01.890" v="1652" actId="167"/>
          <ac:picMkLst>
            <pc:docMk/>
            <pc:sldMk cId="1901457576" sldId="257"/>
            <ac:picMk id="4" creationId="{DF327D51-0913-DB3E-2DFD-FAA780F8E1DA}"/>
          </ac:picMkLst>
        </pc:picChg>
        <pc:picChg chg="mod">
          <ac:chgData name="Emma Morris" userId="70c6f1a6-3d9c-40dc-abd7-ac4fa70f9b1e" providerId="ADAL" clId="{429AB9E7-0070-2E45-B23B-4817BF5FBB9A}" dt="2025-07-09T08:36:09.438" v="1655" actId="1076"/>
          <ac:picMkLst>
            <pc:docMk/>
            <pc:sldMk cId="1901457576" sldId="257"/>
            <ac:picMk id="5" creationId="{240BB6E0-3E2D-07EC-E422-648628C03375}"/>
          </ac:picMkLst>
        </pc:picChg>
        <pc:picChg chg="del">
          <ac:chgData name="Emma Morris" userId="70c6f1a6-3d9c-40dc-abd7-ac4fa70f9b1e" providerId="ADAL" clId="{429AB9E7-0070-2E45-B23B-4817BF5FBB9A}" dt="2025-07-09T08:36:04.907" v="1654" actId="478"/>
          <ac:picMkLst>
            <pc:docMk/>
            <pc:sldMk cId="1901457576" sldId="257"/>
            <ac:picMk id="7" creationId="{A03C4172-2B89-643D-3C1A-70183F80161D}"/>
          </ac:picMkLst>
        </pc:picChg>
        <pc:picChg chg="add mod">
          <ac:chgData name="Emma Morris" userId="70c6f1a6-3d9c-40dc-abd7-ac4fa70f9b1e" providerId="ADAL" clId="{429AB9E7-0070-2E45-B23B-4817BF5FBB9A}" dt="2025-07-09T07:24:49.331" v="26"/>
          <ac:picMkLst>
            <pc:docMk/>
            <pc:sldMk cId="1901457576" sldId="257"/>
            <ac:picMk id="8" creationId="{04DE05C1-C1A1-2176-ED62-B0B2319FB2AE}"/>
          </ac:picMkLst>
        </pc:picChg>
        <pc:picChg chg="add mod">
          <ac:chgData name="Emma Morris" userId="70c6f1a6-3d9c-40dc-abd7-ac4fa70f9b1e" providerId="ADAL" clId="{429AB9E7-0070-2E45-B23B-4817BF5FBB9A}" dt="2025-07-09T07:24:52.381" v="28"/>
          <ac:picMkLst>
            <pc:docMk/>
            <pc:sldMk cId="1901457576" sldId="257"/>
            <ac:picMk id="10" creationId="{921DEBC8-E7AF-75AA-2881-DA0889A26942}"/>
          </ac:picMkLst>
        </pc:picChg>
        <pc:picChg chg="add mod">
          <ac:chgData name="Emma Morris" userId="70c6f1a6-3d9c-40dc-abd7-ac4fa70f9b1e" providerId="ADAL" clId="{429AB9E7-0070-2E45-B23B-4817BF5FBB9A}" dt="2025-07-09T07:25:27.965" v="34" actId="1076"/>
          <ac:picMkLst>
            <pc:docMk/>
            <pc:sldMk cId="1901457576" sldId="257"/>
            <ac:picMk id="1026" creationId="{57EB17C6-B6FF-6519-A0C1-640CA2A95075}"/>
          </ac:picMkLst>
        </pc:picChg>
      </pc:sldChg>
      <pc:sldChg chg="addSp delSp modSp mod">
        <pc:chgData name="Emma Morris" userId="70c6f1a6-3d9c-40dc-abd7-ac4fa70f9b1e" providerId="ADAL" clId="{429AB9E7-0070-2E45-B23B-4817BF5FBB9A}" dt="2025-07-09T08:19:59.099" v="1517"/>
        <pc:sldMkLst>
          <pc:docMk/>
          <pc:sldMk cId="3750170386" sldId="259"/>
        </pc:sldMkLst>
        <pc:spChg chg="mod">
          <ac:chgData name="Emma Morris" userId="70c6f1a6-3d9c-40dc-abd7-ac4fa70f9b1e" providerId="ADAL" clId="{429AB9E7-0070-2E45-B23B-4817BF5FBB9A}" dt="2025-07-09T07:30:19.366" v="104" actId="14100"/>
          <ac:spMkLst>
            <pc:docMk/>
            <pc:sldMk cId="3750170386" sldId="259"/>
            <ac:spMk id="5" creationId="{4B47A4B3-9551-490C-76B1-FD3761C20785}"/>
          </ac:spMkLst>
        </pc:spChg>
        <pc:picChg chg="add mod">
          <ac:chgData name="Emma Morris" userId="70c6f1a6-3d9c-40dc-abd7-ac4fa70f9b1e" providerId="ADAL" clId="{429AB9E7-0070-2E45-B23B-4817BF5FBB9A}" dt="2025-07-09T08:19:59.099" v="1517"/>
          <ac:picMkLst>
            <pc:docMk/>
            <pc:sldMk cId="3750170386" sldId="259"/>
            <ac:picMk id="3" creationId="{C4B4B239-46B8-A1BF-BC76-0DCF5936D2B1}"/>
          </ac:picMkLst>
        </pc:picChg>
        <pc:picChg chg="del">
          <ac:chgData name="Emma Morris" userId="70c6f1a6-3d9c-40dc-abd7-ac4fa70f9b1e" providerId="ADAL" clId="{429AB9E7-0070-2E45-B23B-4817BF5FBB9A}" dt="2025-07-09T07:26:02.255" v="43" actId="478"/>
          <ac:picMkLst>
            <pc:docMk/>
            <pc:sldMk cId="3750170386" sldId="259"/>
            <ac:picMk id="6" creationId="{503AFD53-669E-476F-5D3D-87530D78E60D}"/>
          </ac:picMkLst>
        </pc:picChg>
      </pc:sldChg>
      <pc:sldChg chg="del">
        <pc:chgData name="Emma Morris" userId="70c6f1a6-3d9c-40dc-abd7-ac4fa70f9b1e" providerId="ADAL" clId="{429AB9E7-0070-2E45-B23B-4817BF5FBB9A}" dt="2025-07-09T08:15:18.334" v="1421" actId="2696"/>
        <pc:sldMkLst>
          <pc:docMk/>
          <pc:sldMk cId="25437024" sldId="260"/>
        </pc:sldMkLst>
      </pc:sldChg>
      <pc:sldChg chg="modSp del mod">
        <pc:chgData name="Emma Morris" userId="70c6f1a6-3d9c-40dc-abd7-ac4fa70f9b1e" providerId="ADAL" clId="{429AB9E7-0070-2E45-B23B-4817BF5FBB9A}" dt="2025-07-09T08:12:46.436" v="1387" actId="2696"/>
        <pc:sldMkLst>
          <pc:docMk/>
          <pc:sldMk cId="2136200884" sldId="263"/>
        </pc:sldMkLst>
        <pc:spChg chg="mod">
          <ac:chgData name="Emma Morris" userId="70c6f1a6-3d9c-40dc-abd7-ac4fa70f9b1e" providerId="ADAL" clId="{429AB9E7-0070-2E45-B23B-4817BF5FBB9A}" dt="2025-07-09T08:11:51.619" v="1374"/>
          <ac:spMkLst>
            <pc:docMk/>
            <pc:sldMk cId="2136200884" sldId="263"/>
            <ac:spMk id="5" creationId="{040053D2-8931-A4A5-4CE4-F5F68811A11B}"/>
          </ac:spMkLst>
        </pc:spChg>
        <pc:picChg chg="mod">
          <ac:chgData name="Emma Morris" userId="70c6f1a6-3d9c-40dc-abd7-ac4fa70f9b1e" providerId="ADAL" clId="{429AB9E7-0070-2E45-B23B-4817BF5FBB9A}" dt="2025-07-09T08:11:28.495" v="1358" actId="1076"/>
          <ac:picMkLst>
            <pc:docMk/>
            <pc:sldMk cId="2136200884" sldId="263"/>
            <ac:picMk id="4" creationId="{F9861F47-9790-5D77-389F-073834AA6280}"/>
          </ac:picMkLst>
        </pc:picChg>
      </pc:sldChg>
      <pc:sldChg chg="delSp modSp mod">
        <pc:chgData name="Emma Morris" userId="70c6f1a6-3d9c-40dc-abd7-ac4fa70f9b1e" providerId="ADAL" clId="{429AB9E7-0070-2E45-B23B-4817BF5FBB9A}" dt="2025-07-09T07:30:44.068" v="110" actId="1076"/>
        <pc:sldMkLst>
          <pc:docMk/>
          <pc:sldMk cId="1974342112" sldId="264"/>
        </pc:sldMkLst>
        <pc:spChg chg="mod">
          <ac:chgData name="Emma Morris" userId="70c6f1a6-3d9c-40dc-abd7-ac4fa70f9b1e" providerId="ADAL" clId="{429AB9E7-0070-2E45-B23B-4817BF5FBB9A}" dt="2025-07-09T07:30:37.751" v="107" actId="14100"/>
          <ac:spMkLst>
            <pc:docMk/>
            <pc:sldMk cId="1974342112" sldId="264"/>
            <ac:spMk id="3" creationId="{D7D2D993-B8AC-D404-74A2-A337E814D14D}"/>
          </ac:spMkLst>
        </pc:spChg>
        <pc:picChg chg="del">
          <ac:chgData name="Emma Morris" userId="70c6f1a6-3d9c-40dc-abd7-ac4fa70f9b1e" providerId="ADAL" clId="{429AB9E7-0070-2E45-B23B-4817BF5FBB9A}" dt="2025-07-09T07:30:31.566" v="105" actId="478"/>
          <ac:picMkLst>
            <pc:docMk/>
            <pc:sldMk cId="1974342112" sldId="264"/>
            <ac:picMk id="5" creationId="{FC69F3B3-2B4D-4996-68B4-6C5DF152D9A1}"/>
          </ac:picMkLst>
        </pc:picChg>
        <pc:picChg chg="mod">
          <ac:chgData name="Emma Morris" userId="70c6f1a6-3d9c-40dc-abd7-ac4fa70f9b1e" providerId="ADAL" clId="{429AB9E7-0070-2E45-B23B-4817BF5FBB9A}" dt="2025-07-09T07:30:44.068" v="110" actId="1076"/>
          <ac:picMkLst>
            <pc:docMk/>
            <pc:sldMk cId="1974342112" sldId="264"/>
            <ac:picMk id="6" creationId="{52E5DE4C-C0DB-CD45-0D43-998D653586BA}"/>
          </ac:picMkLst>
        </pc:picChg>
      </pc:sldChg>
      <pc:sldChg chg="addSp delSp modSp mod">
        <pc:chgData name="Emma Morris" userId="70c6f1a6-3d9c-40dc-abd7-ac4fa70f9b1e" providerId="ADAL" clId="{429AB9E7-0070-2E45-B23B-4817BF5FBB9A}" dt="2025-07-09T08:20:03.685" v="1518"/>
        <pc:sldMkLst>
          <pc:docMk/>
          <pc:sldMk cId="3862017095" sldId="265"/>
        </pc:sldMkLst>
        <pc:spChg chg="mod">
          <ac:chgData name="Emma Morris" userId="70c6f1a6-3d9c-40dc-abd7-ac4fa70f9b1e" providerId="ADAL" clId="{429AB9E7-0070-2E45-B23B-4817BF5FBB9A}" dt="2025-07-09T07:30:09.112" v="103" actId="207"/>
          <ac:spMkLst>
            <pc:docMk/>
            <pc:sldMk cId="3862017095" sldId="265"/>
            <ac:spMk id="3" creationId="{D7D2D993-B8AC-D404-74A2-A337E814D14D}"/>
          </ac:spMkLst>
        </pc:spChg>
        <pc:picChg chg="add mod">
          <ac:chgData name="Emma Morris" userId="70c6f1a6-3d9c-40dc-abd7-ac4fa70f9b1e" providerId="ADAL" clId="{429AB9E7-0070-2E45-B23B-4817BF5FBB9A}" dt="2025-07-09T08:20:03.685" v="1518"/>
          <ac:picMkLst>
            <pc:docMk/>
            <pc:sldMk cId="3862017095" sldId="265"/>
            <ac:picMk id="4" creationId="{76754A84-05A4-074D-EE3C-73BA61F13468}"/>
          </ac:picMkLst>
        </pc:picChg>
        <pc:picChg chg="del">
          <ac:chgData name="Emma Morris" userId="70c6f1a6-3d9c-40dc-abd7-ac4fa70f9b1e" providerId="ADAL" clId="{429AB9E7-0070-2E45-B23B-4817BF5FBB9A}" dt="2025-07-09T07:29:36.035" v="82" actId="478"/>
          <ac:picMkLst>
            <pc:docMk/>
            <pc:sldMk cId="3862017095" sldId="265"/>
            <ac:picMk id="5" creationId="{89B857BD-B068-A541-BD55-614D206E177E}"/>
          </ac:picMkLst>
        </pc:picChg>
      </pc:sldChg>
      <pc:sldChg chg="addSp delSp modSp mod modClrScheme chgLayout">
        <pc:chgData name="Emma Morris" userId="70c6f1a6-3d9c-40dc-abd7-ac4fa70f9b1e" providerId="ADAL" clId="{429AB9E7-0070-2E45-B23B-4817BF5FBB9A}" dt="2025-07-09T07:29:26.062" v="81" actId="1076"/>
        <pc:sldMkLst>
          <pc:docMk/>
          <pc:sldMk cId="2619829544" sldId="266"/>
        </pc:sldMkLst>
        <pc:spChg chg="mod ord">
          <ac:chgData name="Emma Morris" userId="70c6f1a6-3d9c-40dc-abd7-ac4fa70f9b1e" providerId="ADAL" clId="{429AB9E7-0070-2E45-B23B-4817BF5FBB9A}" dt="2025-07-09T07:28:55.651" v="70" actId="700"/>
          <ac:spMkLst>
            <pc:docMk/>
            <pc:sldMk cId="2619829544" sldId="266"/>
            <ac:spMk id="2" creationId="{ABA8E94A-1FF7-A2DC-1B49-84D3EA3F7C1B}"/>
          </ac:spMkLst>
        </pc:spChg>
        <pc:spChg chg="mod ord">
          <ac:chgData name="Emma Morris" userId="70c6f1a6-3d9c-40dc-abd7-ac4fa70f9b1e" providerId="ADAL" clId="{429AB9E7-0070-2E45-B23B-4817BF5FBB9A}" dt="2025-07-09T07:29:21.780" v="78" actId="14100"/>
          <ac:spMkLst>
            <pc:docMk/>
            <pc:sldMk cId="2619829544" sldId="266"/>
            <ac:spMk id="3" creationId="{D7D2D993-B8AC-D404-74A2-A337E814D14D}"/>
          </ac:spMkLst>
        </pc:spChg>
        <pc:spChg chg="add del mod ord">
          <ac:chgData name="Emma Morris" userId="70c6f1a6-3d9c-40dc-abd7-ac4fa70f9b1e" providerId="ADAL" clId="{429AB9E7-0070-2E45-B23B-4817BF5FBB9A}" dt="2025-07-09T07:28:57.805" v="71" actId="478"/>
          <ac:spMkLst>
            <pc:docMk/>
            <pc:sldMk cId="2619829544" sldId="266"/>
            <ac:spMk id="4" creationId="{1956B3C9-9A0B-9F48-ABD7-2AE286266E04}"/>
          </ac:spMkLst>
        </pc:spChg>
        <pc:picChg chg="mod">
          <ac:chgData name="Emma Morris" userId="70c6f1a6-3d9c-40dc-abd7-ac4fa70f9b1e" providerId="ADAL" clId="{429AB9E7-0070-2E45-B23B-4817BF5FBB9A}" dt="2025-07-09T07:29:26.062" v="81" actId="1076"/>
          <ac:picMkLst>
            <pc:docMk/>
            <pc:sldMk cId="2619829544" sldId="266"/>
            <ac:picMk id="8" creationId="{D0021A0F-33CC-0D77-D3E7-265922F0D0BE}"/>
          </ac:picMkLst>
        </pc:picChg>
        <pc:picChg chg="del">
          <ac:chgData name="Emma Morris" userId="70c6f1a6-3d9c-40dc-abd7-ac4fa70f9b1e" providerId="ADAL" clId="{429AB9E7-0070-2E45-B23B-4817BF5FBB9A}" dt="2025-07-09T07:28:58.434" v="72" actId="478"/>
          <ac:picMkLst>
            <pc:docMk/>
            <pc:sldMk cId="2619829544" sldId="266"/>
            <ac:picMk id="9" creationId="{A4D9360C-9563-22B9-8034-B79831C1F070}"/>
          </ac:picMkLst>
        </pc:picChg>
      </pc:sldChg>
      <pc:sldChg chg="addSp delSp modSp mod modClrScheme chgLayout">
        <pc:chgData name="Emma Morris" userId="70c6f1a6-3d9c-40dc-abd7-ac4fa70f9b1e" providerId="ADAL" clId="{429AB9E7-0070-2E45-B23B-4817BF5FBB9A}" dt="2025-07-09T07:28:41.234" v="69" actId="2711"/>
        <pc:sldMkLst>
          <pc:docMk/>
          <pc:sldMk cId="3057595735" sldId="267"/>
        </pc:sldMkLst>
        <pc:spChg chg="mod ord">
          <ac:chgData name="Emma Morris" userId="70c6f1a6-3d9c-40dc-abd7-ac4fa70f9b1e" providerId="ADAL" clId="{429AB9E7-0070-2E45-B23B-4817BF5FBB9A}" dt="2025-07-09T07:27:53.168" v="60" actId="700"/>
          <ac:spMkLst>
            <pc:docMk/>
            <pc:sldMk cId="3057595735" sldId="267"/>
            <ac:spMk id="2" creationId="{ABA8E94A-1FF7-A2DC-1B49-84D3EA3F7C1B}"/>
          </ac:spMkLst>
        </pc:spChg>
        <pc:spChg chg="mod ord">
          <ac:chgData name="Emma Morris" userId="70c6f1a6-3d9c-40dc-abd7-ac4fa70f9b1e" providerId="ADAL" clId="{429AB9E7-0070-2E45-B23B-4817BF5FBB9A}" dt="2025-07-09T07:27:58.591" v="62" actId="14100"/>
          <ac:spMkLst>
            <pc:docMk/>
            <pc:sldMk cId="3057595735" sldId="267"/>
            <ac:spMk id="3" creationId="{D7D2D993-B8AC-D404-74A2-A337E814D14D}"/>
          </ac:spMkLst>
        </pc:spChg>
        <pc:spChg chg="add del mod">
          <ac:chgData name="Emma Morris" userId="70c6f1a6-3d9c-40dc-abd7-ac4fa70f9b1e" providerId="ADAL" clId="{429AB9E7-0070-2E45-B23B-4817BF5FBB9A}" dt="2025-07-09T07:26:35.323" v="48" actId="6264"/>
          <ac:spMkLst>
            <pc:docMk/>
            <pc:sldMk cId="3057595735" sldId="267"/>
            <ac:spMk id="4" creationId="{8BE90E06-E3EF-9DAE-8C0A-E1F2FD5F63FC}"/>
          </ac:spMkLst>
        </pc:spChg>
        <pc:spChg chg="add del mod">
          <ac:chgData name="Emma Morris" userId="70c6f1a6-3d9c-40dc-abd7-ac4fa70f9b1e" providerId="ADAL" clId="{429AB9E7-0070-2E45-B23B-4817BF5FBB9A}" dt="2025-07-09T07:26:35.323" v="48" actId="6264"/>
          <ac:spMkLst>
            <pc:docMk/>
            <pc:sldMk cId="3057595735" sldId="267"/>
            <ac:spMk id="7" creationId="{79DAB1B4-0714-9088-49B4-9E58B5ADA3D4}"/>
          </ac:spMkLst>
        </pc:spChg>
        <pc:spChg chg="mod">
          <ac:chgData name="Emma Morris" userId="70c6f1a6-3d9c-40dc-abd7-ac4fa70f9b1e" providerId="ADAL" clId="{429AB9E7-0070-2E45-B23B-4817BF5FBB9A}" dt="2025-07-09T07:28:41.234" v="69" actId="2711"/>
          <ac:spMkLst>
            <pc:docMk/>
            <pc:sldMk cId="3057595735" sldId="267"/>
            <ac:spMk id="8" creationId="{35CE2565-4CD9-8AA8-3BA0-6CF03C3AC2FE}"/>
          </ac:spMkLst>
        </pc:spChg>
        <pc:spChg chg="add del mod">
          <ac:chgData name="Emma Morris" userId="70c6f1a6-3d9c-40dc-abd7-ac4fa70f9b1e" providerId="ADAL" clId="{429AB9E7-0070-2E45-B23B-4817BF5FBB9A}" dt="2025-07-09T07:26:35.323" v="48" actId="6264"/>
          <ac:spMkLst>
            <pc:docMk/>
            <pc:sldMk cId="3057595735" sldId="267"/>
            <ac:spMk id="10" creationId="{ED2F4FAC-2C7A-04CE-D85D-DD1599692308}"/>
          </ac:spMkLst>
        </pc:spChg>
        <pc:picChg chg="mod ord">
          <ac:chgData name="Emma Morris" userId="70c6f1a6-3d9c-40dc-abd7-ac4fa70f9b1e" providerId="ADAL" clId="{429AB9E7-0070-2E45-B23B-4817BF5FBB9A}" dt="2025-07-09T07:28:25.993" v="68" actId="14100"/>
          <ac:picMkLst>
            <pc:docMk/>
            <pc:sldMk cId="3057595735" sldId="267"/>
            <ac:picMk id="5" creationId="{4F2E520E-2A8F-67E3-038C-6A33BCFAFBDA}"/>
          </ac:picMkLst>
        </pc:picChg>
        <pc:picChg chg="add del mod">
          <ac:chgData name="Emma Morris" userId="70c6f1a6-3d9c-40dc-abd7-ac4fa70f9b1e" providerId="ADAL" clId="{429AB9E7-0070-2E45-B23B-4817BF5FBB9A}" dt="2025-07-09T07:28:00.975" v="63" actId="1076"/>
          <ac:picMkLst>
            <pc:docMk/>
            <pc:sldMk cId="3057595735" sldId="267"/>
            <ac:picMk id="6" creationId="{B4675FB9-E207-C3DD-5EBD-246CF1E8C171}"/>
          </ac:picMkLst>
        </pc:picChg>
        <pc:picChg chg="del">
          <ac:chgData name="Emma Morris" userId="70c6f1a6-3d9c-40dc-abd7-ac4fa70f9b1e" providerId="ADAL" clId="{429AB9E7-0070-2E45-B23B-4817BF5FBB9A}" dt="2025-07-09T07:26:29.006" v="47" actId="478"/>
          <ac:picMkLst>
            <pc:docMk/>
            <pc:sldMk cId="3057595735" sldId="267"/>
            <ac:picMk id="9" creationId="{BD604483-5F12-64F9-90F5-D65DCD5F7EFF}"/>
          </ac:picMkLst>
        </pc:picChg>
      </pc:sldChg>
      <pc:sldChg chg="addSp delSp modSp mod chgLayout">
        <pc:chgData name="Emma Morris" userId="70c6f1a6-3d9c-40dc-abd7-ac4fa70f9b1e" providerId="ADAL" clId="{429AB9E7-0070-2E45-B23B-4817BF5FBB9A}" dt="2025-07-09T08:20:13.385" v="1520"/>
        <pc:sldMkLst>
          <pc:docMk/>
          <pc:sldMk cId="1241974832" sldId="268"/>
        </pc:sldMkLst>
        <pc:spChg chg="mod ord">
          <ac:chgData name="Emma Morris" userId="70c6f1a6-3d9c-40dc-abd7-ac4fa70f9b1e" providerId="ADAL" clId="{429AB9E7-0070-2E45-B23B-4817BF5FBB9A}" dt="2025-07-09T07:36:05.862" v="217" actId="20577"/>
          <ac:spMkLst>
            <pc:docMk/>
            <pc:sldMk cId="1241974832" sldId="268"/>
            <ac:spMk id="2" creationId="{A1DDAC4B-C5FA-1124-4FA1-931B0ADEEA10}"/>
          </ac:spMkLst>
        </pc:spChg>
        <pc:spChg chg="mod ord">
          <ac:chgData name="Emma Morris" userId="70c6f1a6-3d9c-40dc-abd7-ac4fa70f9b1e" providerId="ADAL" clId="{429AB9E7-0070-2E45-B23B-4817BF5FBB9A}" dt="2025-07-09T07:35:50.122" v="212" actId="14100"/>
          <ac:spMkLst>
            <pc:docMk/>
            <pc:sldMk cId="1241974832" sldId="268"/>
            <ac:spMk id="3" creationId="{7B3010A6-FDE0-066E-F7F9-7294CE8C3D42}"/>
          </ac:spMkLst>
        </pc:spChg>
        <pc:spChg chg="add del mod">
          <ac:chgData name="Emma Morris" userId="70c6f1a6-3d9c-40dc-abd7-ac4fa70f9b1e" providerId="ADAL" clId="{429AB9E7-0070-2E45-B23B-4817BF5FBB9A}" dt="2025-07-09T07:35:29.632" v="204" actId="6264"/>
          <ac:spMkLst>
            <pc:docMk/>
            <pc:sldMk cId="1241974832" sldId="268"/>
            <ac:spMk id="4" creationId="{C3AA0226-4AE5-5A96-89CC-1C36C0ED8FB4}"/>
          </ac:spMkLst>
        </pc:spChg>
        <pc:spChg chg="add del mod">
          <ac:chgData name="Emma Morris" userId="70c6f1a6-3d9c-40dc-abd7-ac4fa70f9b1e" providerId="ADAL" clId="{429AB9E7-0070-2E45-B23B-4817BF5FBB9A}" dt="2025-07-09T07:35:29.632" v="204" actId="6264"/>
          <ac:spMkLst>
            <pc:docMk/>
            <pc:sldMk cId="1241974832" sldId="268"/>
            <ac:spMk id="6" creationId="{307CDB43-2EE6-5BE9-7B56-822A8BB31819}"/>
          </ac:spMkLst>
        </pc:spChg>
        <pc:spChg chg="add del mod">
          <ac:chgData name="Emma Morris" userId="70c6f1a6-3d9c-40dc-abd7-ac4fa70f9b1e" providerId="ADAL" clId="{429AB9E7-0070-2E45-B23B-4817BF5FBB9A}" dt="2025-07-09T07:35:29.632" v="204" actId="6264"/>
          <ac:spMkLst>
            <pc:docMk/>
            <pc:sldMk cId="1241974832" sldId="268"/>
            <ac:spMk id="7" creationId="{AA759375-4AF9-91CA-8F22-CCB6288A2226}"/>
          </ac:spMkLst>
        </pc:spChg>
        <pc:picChg chg="del">
          <ac:chgData name="Emma Morris" userId="70c6f1a6-3d9c-40dc-abd7-ac4fa70f9b1e" providerId="ADAL" clId="{429AB9E7-0070-2E45-B23B-4817BF5FBB9A}" dt="2025-07-09T07:35:31.911" v="205" actId="478"/>
          <ac:picMkLst>
            <pc:docMk/>
            <pc:sldMk cId="1241974832" sldId="268"/>
            <ac:picMk id="5" creationId="{E03FF082-3345-F620-31E9-C7C296B24443}"/>
          </ac:picMkLst>
        </pc:picChg>
        <pc:picChg chg="add mod">
          <ac:chgData name="Emma Morris" userId="70c6f1a6-3d9c-40dc-abd7-ac4fa70f9b1e" providerId="ADAL" clId="{429AB9E7-0070-2E45-B23B-4817BF5FBB9A}" dt="2025-07-09T08:20:13.385" v="1520"/>
          <ac:picMkLst>
            <pc:docMk/>
            <pc:sldMk cId="1241974832" sldId="268"/>
            <ac:picMk id="8" creationId="{FEDB894F-5E48-21C6-F7C0-EF8EE37942E2}"/>
          </ac:picMkLst>
        </pc:picChg>
        <pc:picChg chg="mod ord">
          <ac:chgData name="Emma Morris" userId="70c6f1a6-3d9c-40dc-abd7-ac4fa70f9b1e" providerId="ADAL" clId="{429AB9E7-0070-2E45-B23B-4817BF5FBB9A}" dt="2025-07-09T07:36:01.755" v="216" actId="18131"/>
          <ac:picMkLst>
            <pc:docMk/>
            <pc:sldMk cId="1241974832" sldId="268"/>
            <ac:picMk id="1026" creationId="{E4357E93-BAEF-0AC0-6F99-84FE940CA745}"/>
          </ac:picMkLst>
        </pc:picChg>
      </pc:sldChg>
      <pc:sldChg chg="delSp modSp mod modClrScheme chgLayout">
        <pc:chgData name="Emma Morris" userId="70c6f1a6-3d9c-40dc-abd7-ac4fa70f9b1e" providerId="ADAL" clId="{429AB9E7-0070-2E45-B23B-4817BF5FBB9A}" dt="2025-07-09T07:33:30.162" v="182" actId="14100"/>
        <pc:sldMkLst>
          <pc:docMk/>
          <pc:sldMk cId="2586031642" sldId="269"/>
        </pc:sldMkLst>
        <pc:spChg chg="mod ord">
          <ac:chgData name="Emma Morris" userId="70c6f1a6-3d9c-40dc-abd7-ac4fa70f9b1e" providerId="ADAL" clId="{429AB9E7-0070-2E45-B23B-4817BF5FBB9A}" dt="2025-07-09T07:33:18.001" v="176" actId="700"/>
          <ac:spMkLst>
            <pc:docMk/>
            <pc:sldMk cId="2586031642" sldId="269"/>
            <ac:spMk id="2" creationId="{302FABFD-EEFF-2A34-B01D-98443A359185}"/>
          </ac:spMkLst>
        </pc:spChg>
        <pc:spChg chg="mod ord">
          <ac:chgData name="Emma Morris" userId="70c6f1a6-3d9c-40dc-abd7-ac4fa70f9b1e" providerId="ADAL" clId="{429AB9E7-0070-2E45-B23B-4817BF5FBB9A}" dt="2025-07-09T07:33:24.131" v="179" actId="12"/>
          <ac:spMkLst>
            <pc:docMk/>
            <pc:sldMk cId="2586031642" sldId="269"/>
            <ac:spMk id="3" creationId="{CA651102-310F-6B12-9A14-790A4891F981}"/>
          </ac:spMkLst>
        </pc:spChg>
        <pc:picChg chg="mod ord">
          <ac:chgData name="Emma Morris" userId="70c6f1a6-3d9c-40dc-abd7-ac4fa70f9b1e" providerId="ADAL" clId="{429AB9E7-0070-2E45-B23B-4817BF5FBB9A}" dt="2025-07-09T07:33:30.162" v="182" actId="14100"/>
          <ac:picMkLst>
            <pc:docMk/>
            <pc:sldMk cId="2586031642" sldId="269"/>
            <ac:picMk id="5" creationId="{4779DDD3-EA59-AED0-8ACE-E59C0484EDE4}"/>
          </ac:picMkLst>
        </pc:picChg>
        <pc:picChg chg="del">
          <ac:chgData name="Emma Morris" userId="70c6f1a6-3d9c-40dc-abd7-ac4fa70f9b1e" providerId="ADAL" clId="{429AB9E7-0070-2E45-B23B-4817BF5FBB9A}" dt="2025-07-09T07:33:25.456" v="180" actId="478"/>
          <ac:picMkLst>
            <pc:docMk/>
            <pc:sldMk cId="2586031642" sldId="269"/>
            <ac:picMk id="6" creationId="{68413E71-44EF-3A62-5F02-0E0179792B3D}"/>
          </ac:picMkLst>
        </pc:picChg>
      </pc:sldChg>
      <pc:sldChg chg="delSp modSp mod modClrScheme chgLayout">
        <pc:chgData name="Emma Morris" userId="70c6f1a6-3d9c-40dc-abd7-ac4fa70f9b1e" providerId="ADAL" clId="{429AB9E7-0070-2E45-B23B-4817BF5FBB9A}" dt="2025-07-09T07:33:11.712" v="175" actId="14100"/>
        <pc:sldMkLst>
          <pc:docMk/>
          <pc:sldMk cId="934151835" sldId="270"/>
        </pc:sldMkLst>
        <pc:spChg chg="mod ord">
          <ac:chgData name="Emma Morris" userId="70c6f1a6-3d9c-40dc-abd7-ac4fa70f9b1e" providerId="ADAL" clId="{429AB9E7-0070-2E45-B23B-4817BF5FBB9A}" dt="2025-07-09T07:32:54.433" v="167" actId="700"/>
          <ac:spMkLst>
            <pc:docMk/>
            <pc:sldMk cId="934151835" sldId="270"/>
            <ac:spMk id="2" creationId="{34C1B90C-5CCF-EDF7-C2BA-FDC95715C708}"/>
          </ac:spMkLst>
        </pc:spChg>
        <pc:spChg chg="mod ord">
          <ac:chgData name="Emma Morris" userId="70c6f1a6-3d9c-40dc-abd7-ac4fa70f9b1e" providerId="ADAL" clId="{429AB9E7-0070-2E45-B23B-4817BF5FBB9A}" dt="2025-07-09T07:33:11.712" v="175" actId="14100"/>
          <ac:spMkLst>
            <pc:docMk/>
            <pc:sldMk cId="934151835" sldId="270"/>
            <ac:spMk id="4" creationId="{3A3A4AC6-690B-3A38-2E49-C5A70179B84E}"/>
          </ac:spMkLst>
        </pc:spChg>
        <pc:picChg chg="del">
          <ac:chgData name="Emma Morris" userId="70c6f1a6-3d9c-40dc-abd7-ac4fa70f9b1e" providerId="ADAL" clId="{429AB9E7-0070-2E45-B23B-4817BF5FBB9A}" dt="2025-07-09T07:33:07.816" v="174" actId="478"/>
          <ac:picMkLst>
            <pc:docMk/>
            <pc:sldMk cId="934151835" sldId="270"/>
            <ac:picMk id="5" creationId="{BA021933-754C-1456-9EA9-CDA6C92A7AEF}"/>
          </ac:picMkLst>
        </pc:picChg>
        <pc:picChg chg="mod ord">
          <ac:chgData name="Emma Morris" userId="70c6f1a6-3d9c-40dc-abd7-ac4fa70f9b1e" providerId="ADAL" clId="{429AB9E7-0070-2E45-B23B-4817BF5FBB9A}" dt="2025-07-09T07:32:59.628" v="170" actId="1076"/>
          <ac:picMkLst>
            <pc:docMk/>
            <pc:sldMk cId="934151835" sldId="270"/>
            <ac:picMk id="6" creationId="{32D32AB7-C790-C000-AA6B-E97A590E83E8}"/>
          </ac:picMkLst>
        </pc:picChg>
      </pc:sldChg>
      <pc:sldChg chg="addSp delSp modSp mod modClrScheme chgLayout">
        <pc:chgData name="Emma Morris" userId="70c6f1a6-3d9c-40dc-abd7-ac4fa70f9b1e" providerId="ADAL" clId="{429AB9E7-0070-2E45-B23B-4817BF5FBB9A}" dt="2025-07-09T07:31:11.010" v="119" actId="113"/>
        <pc:sldMkLst>
          <pc:docMk/>
          <pc:sldMk cId="2029828203" sldId="271"/>
        </pc:sldMkLst>
        <pc:spChg chg="mod ord">
          <ac:chgData name="Emma Morris" userId="70c6f1a6-3d9c-40dc-abd7-ac4fa70f9b1e" providerId="ADAL" clId="{429AB9E7-0070-2E45-B23B-4817BF5FBB9A}" dt="2025-07-09T07:30:55.912" v="111" actId="700"/>
          <ac:spMkLst>
            <pc:docMk/>
            <pc:sldMk cId="2029828203" sldId="271"/>
            <ac:spMk id="2" creationId="{33E3A6F1-C460-04C2-8D55-C65CA7A14565}"/>
          </ac:spMkLst>
        </pc:spChg>
        <pc:spChg chg="add del mod ord">
          <ac:chgData name="Emma Morris" userId="70c6f1a6-3d9c-40dc-abd7-ac4fa70f9b1e" providerId="ADAL" clId="{429AB9E7-0070-2E45-B23B-4817BF5FBB9A}" dt="2025-07-09T07:30:58.188" v="112" actId="478"/>
          <ac:spMkLst>
            <pc:docMk/>
            <pc:sldMk cId="2029828203" sldId="271"/>
            <ac:spMk id="3" creationId="{57AE3B39-28A0-73E1-FBFE-EFD117547F6A}"/>
          </ac:spMkLst>
        </pc:spChg>
        <pc:spChg chg="mod">
          <ac:chgData name="Emma Morris" userId="70c6f1a6-3d9c-40dc-abd7-ac4fa70f9b1e" providerId="ADAL" clId="{429AB9E7-0070-2E45-B23B-4817BF5FBB9A}" dt="2025-07-09T07:31:11.010" v="119" actId="113"/>
          <ac:spMkLst>
            <pc:docMk/>
            <pc:sldMk cId="2029828203" sldId="271"/>
            <ac:spMk id="8" creationId="{4A0F88B9-7E19-39AD-DEA8-C2C96F79BC9F}"/>
          </ac:spMkLst>
        </pc:spChg>
        <pc:picChg chg="del">
          <ac:chgData name="Emma Morris" userId="70c6f1a6-3d9c-40dc-abd7-ac4fa70f9b1e" providerId="ADAL" clId="{429AB9E7-0070-2E45-B23B-4817BF5FBB9A}" dt="2025-07-09T07:30:59.109" v="113" actId="478"/>
          <ac:picMkLst>
            <pc:docMk/>
            <pc:sldMk cId="2029828203" sldId="271"/>
            <ac:picMk id="5" creationId="{BDA01293-A081-420D-3B7E-7C796278C9E8}"/>
          </ac:picMkLst>
        </pc:picChg>
        <pc:picChg chg="mod ord">
          <ac:chgData name="Emma Morris" userId="70c6f1a6-3d9c-40dc-abd7-ac4fa70f9b1e" providerId="ADAL" clId="{429AB9E7-0070-2E45-B23B-4817BF5FBB9A}" dt="2025-07-09T07:31:05.271" v="116" actId="1076"/>
          <ac:picMkLst>
            <pc:docMk/>
            <pc:sldMk cId="2029828203" sldId="271"/>
            <ac:picMk id="7" creationId="{8D5238B2-EC4F-719E-B66B-FD62FC13F337}"/>
          </ac:picMkLst>
        </pc:picChg>
      </pc:sldChg>
      <pc:sldChg chg="del">
        <pc:chgData name="Emma Morris" userId="70c6f1a6-3d9c-40dc-abd7-ac4fa70f9b1e" providerId="ADAL" clId="{429AB9E7-0070-2E45-B23B-4817BF5FBB9A}" dt="2025-07-09T07:32:03.484" v="149" actId="2696"/>
        <pc:sldMkLst>
          <pc:docMk/>
          <pc:sldMk cId="1918175123" sldId="272"/>
        </pc:sldMkLst>
      </pc:sldChg>
      <pc:sldChg chg="add">
        <pc:chgData name="Emma Morris" userId="70c6f1a6-3d9c-40dc-abd7-ac4fa70f9b1e" providerId="ADAL" clId="{429AB9E7-0070-2E45-B23B-4817BF5FBB9A}" dt="2025-07-09T07:40:34.031" v="597"/>
        <pc:sldMkLst>
          <pc:docMk/>
          <pc:sldMk cId="0" sldId="273"/>
        </pc:sldMkLst>
      </pc:sldChg>
      <pc:sldChg chg="del">
        <pc:chgData name="Emma Morris" userId="70c6f1a6-3d9c-40dc-abd7-ac4fa70f9b1e" providerId="ADAL" clId="{429AB9E7-0070-2E45-B23B-4817BF5FBB9A}" dt="2025-07-09T07:32:46.745" v="166" actId="2696"/>
        <pc:sldMkLst>
          <pc:docMk/>
          <pc:sldMk cId="4086579627" sldId="273"/>
        </pc:sldMkLst>
      </pc:sldChg>
      <pc:sldChg chg="addSp delSp modSp mod chgLayout">
        <pc:chgData name="Emma Morris" userId="70c6f1a6-3d9c-40dc-abd7-ac4fa70f9b1e" providerId="ADAL" clId="{429AB9E7-0070-2E45-B23B-4817BF5FBB9A}" dt="2025-07-09T08:20:46.619" v="1526"/>
        <pc:sldMkLst>
          <pc:docMk/>
          <pc:sldMk cId="2721115711" sldId="274"/>
        </pc:sldMkLst>
        <pc:spChg chg="mod ord">
          <ac:chgData name="Emma Morris" userId="70c6f1a6-3d9c-40dc-abd7-ac4fa70f9b1e" providerId="ADAL" clId="{429AB9E7-0070-2E45-B23B-4817BF5FBB9A}" dt="2025-07-09T07:50:41.642" v="1049" actId="6264"/>
          <ac:spMkLst>
            <pc:docMk/>
            <pc:sldMk cId="2721115711" sldId="274"/>
            <ac:spMk id="2" creationId="{7E158E0C-91BF-D704-CD9E-60E45F560D76}"/>
          </ac:spMkLst>
        </pc:spChg>
        <pc:spChg chg="mod ord">
          <ac:chgData name="Emma Morris" userId="70c6f1a6-3d9c-40dc-abd7-ac4fa70f9b1e" providerId="ADAL" clId="{429AB9E7-0070-2E45-B23B-4817BF5FBB9A}" dt="2025-07-09T07:50:52.373" v="1054" actId="14100"/>
          <ac:spMkLst>
            <pc:docMk/>
            <pc:sldMk cId="2721115711" sldId="274"/>
            <ac:spMk id="3" creationId="{55755D5E-DE08-2DB3-0B09-05B5405178FB}"/>
          </ac:spMkLst>
        </pc:spChg>
        <pc:spChg chg="add del mod">
          <ac:chgData name="Emma Morris" userId="70c6f1a6-3d9c-40dc-abd7-ac4fa70f9b1e" providerId="ADAL" clId="{429AB9E7-0070-2E45-B23B-4817BF5FBB9A}" dt="2025-07-09T07:50:41.642" v="1049" actId="6264"/>
          <ac:spMkLst>
            <pc:docMk/>
            <pc:sldMk cId="2721115711" sldId="274"/>
            <ac:spMk id="4" creationId="{3D43ACA4-F8DA-7C31-8966-0CC4CDB86AA5}"/>
          </ac:spMkLst>
        </pc:spChg>
        <pc:spChg chg="add del mod">
          <ac:chgData name="Emma Morris" userId="70c6f1a6-3d9c-40dc-abd7-ac4fa70f9b1e" providerId="ADAL" clId="{429AB9E7-0070-2E45-B23B-4817BF5FBB9A}" dt="2025-07-09T07:50:41.642" v="1049" actId="6264"/>
          <ac:spMkLst>
            <pc:docMk/>
            <pc:sldMk cId="2721115711" sldId="274"/>
            <ac:spMk id="6" creationId="{379B11BA-4C68-CC1C-D319-4E3F3F047E66}"/>
          </ac:spMkLst>
        </pc:spChg>
        <pc:spChg chg="add del mod ord">
          <ac:chgData name="Emma Morris" userId="70c6f1a6-3d9c-40dc-abd7-ac4fa70f9b1e" providerId="ADAL" clId="{429AB9E7-0070-2E45-B23B-4817BF5FBB9A}" dt="2025-07-09T07:50:43.751" v="1051" actId="478"/>
          <ac:spMkLst>
            <pc:docMk/>
            <pc:sldMk cId="2721115711" sldId="274"/>
            <ac:spMk id="7" creationId="{4B173B65-BFB0-0605-3F25-70C093C19BE1}"/>
          </ac:spMkLst>
        </pc:spChg>
        <pc:spChg chg="mod">
          <ac:chgData name="Emma Morris" userId="70c6f1a6-3d9c-40dc-abd7-ac4fa70f9b1e" providerId="ADAL" clId="{429AB9E7-0070-2E45-B23B-4817BF5FBB9A}" dt="2025-07-09T07:54:14.163" v="1107" actId="14100"/>
          <ac:spMkLst>
            <pc:docMk/>
            <pc:sldMk cId="2721115711" sldId="274"/>
            <ac:spMk id="10" creationId="{512A61A0-7337-6749-BD2B-99ACD3DADFC8}"/>
          </ac:spMkLst>
        </pc:spChg>
        <pc:spChg chg="mod">
          <ac:chgData name="Emma Morris" userId="70c6f1a6-3d9c-40dc-abd7-ac4fa70f9b1e" providerId="ADAL" clId="{429AB9E7-0070-2E45-B23B-4817BF5FBB9A}" dt="2025-07-09T07:54:16.663" v="1108" actId="14100"/>
          <ac:spMkLst>
            <pc:docMk/>
            <pc:sldMk cId="2721115711" sldId="274"/>
            <ac:spMk id="11" creationId="{545F2136-D147-C98D-6C8E-7D5FA5192186}"/>
          </ac:spMkLst>
        </pc:spChg>
        <pc:spChg chg="mod">
          <ac:chgData name="Emma Morris" userId="70c6f1a6-3d9c-40dc-abd7-ac4fa70f9b1e" providerId="ADAL" clId="{429AB9E7-0070-2E45-B23B-4817BF5FBB9A}" dt="2025-07-09T07:54:18.613" v="1109" actId="14100"/>
          <ac:spMkLst>
            <pc:docMk/>
            <pc:sldMk cId="2721115711" sldId="274"/>
            <ac:spMk id="12" creationId="{3EC423BF-7542-08B5-4342-4B0CC2AED225}"/>
          </ac:spMkLst>
        </pc:spChg>
        <pc:spChg chg="add mod">
          <ac:chgData name="Emma Morris" userId="70c6f1a6-3d9c-40dc-abd7-ac4fa70f9b1e" providerId="ADAL" clId="{429AB9E7-0070-2E45-B23B-4817BF5FBB9A}" dt="2025-07-09T07:54:22.080" v="1110" actId="14100"/>
          <ac:spMkLst>
            <pc:docMk/>
            <pc:sldMk cId="2721115711" sldId="274"/>
            <ac:spMk id="14" creationId="{2CBE64CD-F687-B600-1497-CD1CA2925651}"/>
          </ac:spMkLst>
        </pc:spChg>
        <pc:spChg chg="del mod">
          <ac:chgData name="Emma Morris" userId="70c6f1a6-3d9c-40dc-abd7-ac4fa70f9b1e" providerId="ADAL" clId="{429AB9E7-0070-2E45-B23B-4817BF5FBB9A}" dt="2025-07-09T07:53:47.550" v="1101" actId="478"/>
          <ac:spMkLst>
            <pc:docMk/>
            <pc:sldMk cId="2721115711" sldId="274"/>
            <ac:spMk id="15" creationId="{80E8B7E6-72D7-EF05-3967-59590CA42021}"/>
          </ac:spMkLst>
        </pc:spChg>
        <pc:spChg chg="del mod">
          <ac:chgData name="Emma Morris" userId="70c6f1a6-3d9c-40dc-abd7-ac4fa70f9b1e" providerId="ADAL" clId="{429AB9E7-0070-2E45-B23B-4817BF5FBB9A}" dt="2025-07-09T07:54:39.007" v="1113" actId="478"/>
          <ac:spMkLst>
            <pc:docMk/>
            <pc:sldMk cId="2721115711" sldId="274"/>
            <ac:spMk id="16" creationId="{8730F995-0233-9A17-B25A-3F2AAE9A4804}"/>
          </ac:spMkLst>
        </pc:spChg>
        <pc:spChg chg="add mod">
          <ac:chgData name="Emma Morris" userId="70c6f1a6-3d9c-40dc-abd7-ac4fa70f9b1e" providerId="ADAL" clId="{429AB9E7-0070-2E45-B23B-4817BF5FBB9A}" dt="2025-07-09T07:54:36.183" v="1112"/>
          <ac:spMkLst>
            <pc:docMk/>
            <pc:sldMk cId="2721115711" sldId="274"/>
            <ac:spMk id="18" creationId="{773F4B9A-51CB-C3E7-4D6E-59571D6DECE8}"/>
          </ac:spMkLst>
        </pc:spChg>
        <pc:picChg chg="del">
          <ac:chgData name="Emma Morris" userId="70c6f1a6-3d9c-40dc-abd7-ac4fa70f9b1e" providerId="ADAL" clId="{429AB9E7-0070-2E45-B23B-4817BF5FBB9A}" dt="2025-07-09T07:50:53.965" v="1055" actId="478"/>
          <ac:picMkLst>
            <pc:docMk/>
            <pc:sldMk cId="2721115711" sldId="274"/>
            <ac:picMk id="5" creationId="{5529FDD1-5948-448A-3DC0-31E55704734F}"/>
          </ac:picMkLst>
        </pc:picChg>
        <pc:picChg chg="mod modCrop">
          <ac:chgData name="Emma Morris" userId="70c6f1a6-3d9c-40dc-abd7-ac4fa70f9b1e" providerId="ADAL" clId="{429AB9E7-0070-2E45-B23B-4817BF5FBB9A}" dt="2025-07-09T07:54:11.780" v="1106" actId="14100"/>
          <ac:picMkLst>
            <pc:docMk/>
            <pc:sldMk cId="2721115711" sldId="274"/>
            <ac:picMk id="8" creationId="{8EB47EFF-FAEC-CC02-4776-46C616E17C2E}"/>
          </ac:picMkLst>
        </pc:picChg>
        <pc:picChg chg="add mod modCrop">
          <ac:chgData name="Emma Morris" userId="70c6f1a6-3d9c-40dc-abd7-ac4fa70f9b1e" providerId="ADAL" clId="{429AB9E7-0070-2E45-B23B-4817BF5FBB9A}" dt="2025-07-09T07:54:11.780" v="1106" actId="14100"/>
          <ac:picMkLst>
            <pc:docMk/>
            <pc:sldMk cId="2721115711" sldId="274"/>
            <ac:picMk id="9" creationId="{E5A88AE4-061E-5C2D-9D92-04CB26897AD2}"/>
          </ac:picMkLst>
        </pc:picChg>
        <pc:picChg chg="add mod modCrop">
          <ac:chgData name="Emma Morris" userId="70c6f1a6-3d9c-40dc-abd7-ac4fa70f9b1e" providerId="ADAL" clId="{429AB9E7-0070-2E45-B23B-4817BF5FBB9A}" dt="2025-07-09T07:54:11.780" v="1106" actId="14100"/>
          <ac:picMkLst>
            <pc:docMk/>
            <pc:sldMk cId="2721115711" sldId="274"/>
            <ac:picMk id="13" creationId="{F4C25CDF-F106-5672-6027-061DFF484A95}"/>
          </ac:picMkLst>
        </pc:picChg>
        <pc:picChg chg="add mod modCrop">
          <ac:chgData name="Emma Morris" userId="70c6f1a6-3d9c-40dc-abd7-ac4fa70f9b1e" providerId="ADAL" clId="{429AB9E7-0070-2E45-B23B-4817BF5FBB9A}" dt="2025-07-09T07:54:11.780" v="1106" actId="14100"/>
          <ac:picMkLst>
            <pc:docMk/>
            <pc:sldMk cId="2721115711" sldId="274"/>
            <ac:picMk id="17" creationId="{07A4CE4F-6B05-15C9-9B40-8048356EF8A4}"/>
          </ac:picMkLst>
        </pc:picChg>
        <pc:picChg chg="add mod modCrop">
          <ac:chgData name="Emma Morris" userId="70c6f1a6-3d9c-40dc-abd7-ac4fa70f9b1e" providerId="ADAL" clId="{429AB9E7-0070-2E45-B23B-4817BF5FBB9A}" dt="2025-07-09T07:54:30.480" v="1111" actId="18131"/>
          <ac:picMkLst>
            <pc:docMk/>
            <pc:sldMk cId="2721115711" sldId="274"/>
            <ac:picMk id="19" creationId="{C9C9A47F-250B-17B8-AE6E-5A8D3CE789DF}"/>
          </ac:picMkLst>
        </pc:picChg>
        <pc:picChg chg="add mod">
          <ac:chgData name="Emma Morris" userId="70c6f1a6-3d9c-40dc-abd7-ac4fa70f9b1e" providerId="ADAL" clId="{429AB9E7-0070-2E45-B23B-4817BF5FBB9A}" dt="2025-07-09T08:20:46.619" v="1526"/>
          <ac:picMkLst>
            <pc:docMk/>
            <pc:sldMk cId="2721115711" sldId="274"/>
            <ac:picMk id="20" creationId="{6ADDEAAC-9909-32C5-4E27-DA7CC92E463D}"/>
          </ac:picMkLst>
        </pc:picChg>
      </pc:sldChg>
      <pc:sldChg chg="addSp delSp modSp mod">
        <pc:chgData name="Emma Morris" userId="70c6f1a6-3d9c-40dc-abd7-ac4fa70f9b1e" providerId="ADAL" clId="{429AB9E7-0070-2E45-B23B-4817BF5FBB9A}" dt="2025-07-09T08:20:41.613" v="1525"/>
        <pc:sldMkLst>
          <pc:docMk/>
          <pc:sldMk cId="600421757" sldId="275"/>
        </pc:sldMkLst>
        <pc:spChg chg="mod">
          <ac:chgData name="Emma Morris" userId="70c6f1a6-3d9c-40dc-abd7-ac4fa70f9b1e" providerId="ADAL" clId="{429AB9E7-0070-2E45-B23B-4817BF5FBB9A}" dt="2025-07-09T07:50:20.653" v="1044" actId="14100"/>
          <ac:spMkLst>
            <pc:docMk/>
            <pc:sldMk cId="600421757" sldId="275"/>
            <ac:spMk id="2" creationId="{227FBFC4-7A56-EC4B-A52B-ABE99FCA588F}"/>
          </ac:spMkLst>
        </pc:spChg>
        <pc:spChg chg="mod">
          <ac:chgData name="Emma Morris" userId="70c6f1a6-3d9c-40dc-abd7-ac4fa70f9b1e" providerId="ADAL" clId="{429AB9E7-0070-2E45-B23B-4817BF5FBB9A}" dt="2025-07-09T07:50:33.923" v="1048" actId="113"/>
          <ac:spMkLst>
            <pc:docMk/>
            <pc:sldMk cId="600421757" sldId="275"/>
            <ac:spMk id="3" creationId="{4D8F3BD9-9D56-7898-DE15-BA44F907FA30}"/>
          </ac:spMkLst>
        </pc:spChg>
        <pc:picChg chg="add mod">
          <ac:chgData name="Emma Morris" userId="70c6f1a6-3d9c-40dc-abd7-ac4fa70f9b1e" providerId="ADAL" clId="{429AB9E7-0070-2E45-B23B-4817BF5FBB9A}" dt="2025-07-09T08:20:41.613" v="1525"/>
          <ac:picMkLst>
            <pc:docMk/>
            <pc:sldMk cId="600421757" sldId="275"/>
            <ac:picMk id="4" creationId="{2AACF893-2D6F-4F3F-1E44-1AE73683A06E}"/>
          </ac:picMkLst>
        </pc:picChg>
        <pc:picChg chg="del">
          <ac:chgData name="Emma Morris" userId="70c6f1a6-3d9c-40dc-abd7-ac4fa70f9b1e" providerId="ADAL" clId="{429AB9E7-0070-2E45-B23B-4817BF5FBB9A}" dt="2025-07-09T07:50:22.556" v="1045" actId="478"/>
          <ac:picMkLst>
            <pc:docMk/>
            <pc:sldMk cId="600421757" sldId="275"/>
            <ac:picMk id="5" creationId="{78796D99-3D49-9942-9E28-55813861FD71}"/>
          </ac:picMkLst>
        </pc:picChg>
        <pc:picChg chg="del">
          <ac:chgData name="Emma Morris" userId="70c6f1a6-3d9c-40dc-abd7-ac4fa70f9b1e" providerId="ADAL" clId="{429AB9E7-0070-2E45-B23B-4817BF5FBB9A}" dt="2025-07-09T07:50:28.877" v="1047" actId="478"/>
          <ac:picMkLst>
            <pc:docMk/>
            <pc:sldMk cId="600421757" sldId="275"/>
            <ac:picMk id="6" creationId="{045F6B41-C0C1-DEA9-ABC2-E3FC24E4358B}"/>
          </ac:picMkLst>
        </pc:picChg>
      </pc:sldChg>
      <pc:sldChg chg="addSp delSp modSp mod delAnim">
        <pc:chgData name="Emma Morris" userId="70c6f1a6-3d9c-40dc-abd7-ac4fa70f9b1e" providerId="ADAL" clId="{429AB9E7-0070-2E45-B23B-4817BF5FBB9A}" dt="2025-07-09T08:20:37.914" v="1524"/>
        <pc:sldMkLst>
          <pc:docMk/>
          <pc:sldMk cId="1211377454" sldId="276"/>
        </pc:sldMkLst>
        <pc:spChg chg="add del mod">
          <ac:chgData name="Emma Morris" userId="70c6f1a6-3d9c-40dc-abd7-ac4fa70f9b1e" providerId="ADAL" clId="{429AB9E7-0070-2E45-B23B-4817BF5FBB9A}" dt="2025-07-09T07:46:56.043" v="856" actId="478"/>
          <ac:spMkLst>
            <pc:docMk/>
            <pc:sldMk cId="1211377454" sldId="276"/>
            <ac:spMk id="6" creationId="{00565587-223B-62C0-0904-35D3CCA3F502}"/>
          </ac:spMkLst>
        </pc:spChg>
        <pc:spChg chg="add del mod">
          <ac:chgData name="Emma Morris" userId="70c6f1a6-3d9c-40dc-abd7-ac4fa70f9b1e" providerId="ADAL" clId="{429AB9E7-0070-2E45-B23B-4817BF5FBB9A}" dt="2025-07-09T07:49:29.747" v="1035" actId="478"/>
          <ac:spMkLst>
            <pc:docMk/>
            <pc:sldMk cId="1211377454" sldId="276"/>
            <ac:spMk id="11" creationId="{73CF04AB-DFEA-8455-7B08-67215C03118C}"/>
          </ac:spMkLst>
        </pc:spChg>
        <pc:spChg chg="mod">
          <ac:chgData name="Emma Morris" userId="70c6f1a6-3d9c-40dc-abd7-ac4fa70f9b1e" providerId="ADAL" clId="{429AB9E7-0070-2E45-B23B-4817BF5FBB9A}" dt="2025-07-09T07:49:58.653" v="1041" actId="1076"/>
          <ac:spMkLst>
            <pc:docMk/>
            <pc:sldMk cId="1211377454" sldId="276"/>
            <ac:spMk id="12" creationId="{1DEE858E-68EF-E75B-AFAB-67AFE9B9E1AF}"/>
          </ac:spMkLst>
        </pc:spChg>
        <pc:spChg chg="mod">
          <ac:chgData name="Emma Morris" userId="70c6f1a6-3d9c-40dc-abd7-ac4fa70f9b1e" providerId="ADAL" clId="{429AB9E7-0070-2E45-B23B-4817BF5FBB9A}" dt="2025-07-09T07:50:02.186" v="1042" actId="1076"/>
          <ac:spMkLst>
            <pc:docMk/>
            <pc:sldMk cId="1211377454" sldId="276"/>
            <ac:spMk id="13" creationId="{CD6DC06F-C5F4-D7D6-A41B-9613953D233C}"/>
          </ac:spMkLst>
        </pc:spChg>
        <pc:spChg chg="mod">
          <ac:chgData name="Emma Morris" userId="70c6f1a6-3d9c-40dc-abd7-ac4fa70f9b1e" providerId="ADAL" clId="{429AB9E7-0070-2E45-B23B-4817BF5FBB9A}" dt="2025-07-09T07:47:01.743" v="858" actId="14100"/>
          <ac:spMkLst>
            <pc:docMk/>
            <pc:sldMk cId="1211377454" sldId="276"/>
            <ac:spMk id="14" creationId="{0E636386-008E-04BD-0F05-531472CFA72F}"/>
          </ac:spMkLst>
        </pc:spChg>
        <pc:graphicFrameChg chg="add mod modGraphic">
          <ac:chgData name="Emma Morris" userId="70c6f1a6-3d9c-40dc-abd7-ac4fa70f9b1e" providerId="ADAL" clId="{429AB9E7-0070-2E45-B23B-4817BF5FBB9A}" dt="2025-07-09T07:47:15.243" v="859" actId="1076"/>
          <ac:graphicFrameMkLst>
            <pc:docMk/>
            <pc:sldMk cId="1211377454" sldId="276"/>
            <ac:graphicFrameMk id="3" creationId="{F981C8E7-AB77-8C07-463E-6D89893D1A3C}"/>
          </ac:graphicFrameMkLst>
        </pc:graphicFrameChg>
        <pc:graphicFrameChg chg="add mod modGraphic">
          <ac:chgData name="Emma Morris" userId="70c6f1a6-3d9c-40dc-abd7-ac4fa70f9b1e" providerId="ADAL" clId="{429AB9E7-0070-2E45-B23B-4817BF5FBB9A}" dt="2025-07-09T07:49:43.470" v="1037" actId="1076"/>
          <ac:graphicFrameMkLst>
            <pc:docMk/>
            <pc:sldMk cId="1211377454" sldId="276"/>
            <ac:graphicFrameMk id="8" creationId="{41CC482F-41CC-39F8-DAB1-726ACAD023D8}"/>
          </ac:graphicFrameMkLst>
        </pc:graphicFrameChg>
        <pc:picChg chg="del">
          <ac:chgData name="Emma Morris" userId="70c6f1a6-3d9c-40dc-abd7-ac4fa70f9b1e" providerId="ADAL" clId="{429AB9E7-0070-2E45-B23B-4817BF5FBB9A}" dt="2025-07-09T07:41:27.466" v="601" actId="478"/>
          <ac:picMkLst>
            <pc:docMk/>
            <pc:sldMk cId="1211377454" sldId="276"/>
            <ac:picMk id="5" creationId="{792CFAEB-2AE8-0F9D-D77E-82DC9E4DD649}"/>
          </ac:picMkLst>
        </pc:picChg>
        <pc:picChg chg="del mod">
          <ac:chgData name="Emma Morris" userId="70c6f1a6-3d9c-40dc-abd7-ac4fa70f9b1e" providerId="ADAL" clId="{429AB9E7-0070-2E45-B23B-4817BF5FBB9A}" dt="2025-07-09T07:46:53.817" v="855" actId="478"/>
          <ac:picMkLst>
            <pc:docMk/>
            <pc:sldMk cId="1211377454" sldId="276"/>
            <ac:picMk id="7" creationId="{91DCA6B8-833A-784D-BB3B-CC0BAF54A8AA}"/>
          </ac:picMkLst>
        </pc:picChg>
        <pc:picChg chg="del mod">
          <ac:chgData name="Emma Morris" userId="70c6f1a6-3d9c-40dc-abd7-ac4fa70f9b1e" providerId="ADAL" clId="{429AB9E7-0070-2E45-B23B-4817BF5FBB9A}" dt="2025-07-09T07:49:25.697" v="1033" actId="478"/>
          <ac:picMkLst>
            <pc:docMk/>
            <pc:sldMk cId="1211377454" sldId="276"/>
            <ac:picMk id="9" creationId="{9DB53497-6403-C025-795E-936E623DFB1E}"/>
          </ac:picMkLst>
        </pc:picChg>
        <pc:picChg chg="add mod">
          <ac:chgData name="Emma Morris" userId="70c6f1a6-3d9c-40dc-abd7-ac4fa70f9b1e" providerId="ADAL" clId="{429AB9E7-0070-2E45-B23B-4817BF5FBB9A}" dt="2025-07-09T08:20:37.914" v="1524"/>
          <ac:picMkLst>
            <pc:docMk/>
            <pc:sldMk cId="1211377454" sldId="276"/>
            <ac:picMk id="15" creationId="{11C71C99-7B9B-1331-9E53-ECC008C6E2F1}"/>
          </ac:picMkLst>
        </pc:picChg>
      </pc:sldChg>
      <pc:sldChg chg="addSp delSp modSp mod">
        <pc:chgData name="Emma Morris" userId="70c6f1a6-3d9c-40dc-abd7-ac4fa70f9b1e" providerId="ADAL" clId="{429AB9E7-0070-2E45-B23B-4817BF5FBB9A}" dt="2025-07-09T08:20:22.793" v="1521"/>
        <pc:sldMkLst>
          <pc:docMk/>
          <pc:sldMk cId="3056324234" sldId="277"/>
        </pc:sldMkLst>
        <pc:spChg chg="mod">
          <ac:chgData name="Emma Morris" userId="70c6f1a6-3d9c-40dc-abd7-ac4fa70f9b1e" providerId="ADAL" clId="{429AB9E7-0070-2E45-B23B-4817BF5FBB9A}" dt="2025-07-09T07:39:17.017" v="575" actId="14100"/>
          <ac:spMkLst>
            <pc:docMk/>
            <pc:sldMk cId="3056324234" sldId="277"/>
            <ac:spMk id="7" creationId="{47665D38-583E-C47C-A47C-E3007EE46661}"/>
          </ac:spMkLst>
        </pc:spChg>
        <pc:graphicFrameChg chg="add mod modGraphic">
          <ac:chgData name="Emma Morris" userId="70c6f1a6-3d9c-40dc-abd7-ac4fa70f9b1e" providerId="ADAL" clId="{429AB9E7-0070-2E45-B23B-4817BF5FBB9A}" dt="2025-07-09T07:39:32.087" v="579" actId="14100"/>
          <ac:graphicFrameMkLst>
            <pc:docMk/>
            <pc:sldMk cId="3056324234" sldId="277"/>
            <ac:graphicFrameMk id="3" creationId="{A31A0F75-8350-5A30-A0E0-B9CC6A2954ED}"/>
          </ac:graphicFrameMkLst>
        </pc:graphicFrameChg>
        <pc:picChg chg="add mod">
          <ac:chgData name="Emma Morris" userId="70c6f1a6-3d9c-40dc-abd7-ac4fa70f9b1e" providerId="ADAL" clId="{429AB9E7-0070-2E45-B23B-4817BF5FBB9A}" dt="2025-07-09T08:20:22.793" v="1521"/>
          <ac:picMkLst>
            <pc:docMk/>
            <pc:sldMk cId="3056324234" sldId="277"/>
            <ac:picMk id="4" creationId="{78FDC10A-8031-D056-20DE-CF6ACFDDE2FC}"/>
          </ac:picMkLst>
        </pc:picChg>
        <pc:picChg chg="del">
          <ac:chgData name="Emma Morris" userId="70c6f1a6-3d9c-40dc-abd7-ac4fa70f9b1e" providerId="ADAL" clId="{429AB9E7-0070-2E45-B23B-4817BF5FBB9A}" dt="2025-07-09T07:36:15.493" v="218" actId="478"/>
          <ac:picMkLst>
            <pc:docMk/>
            <pc:sldMk cId="3056324234" sldId="277"/>
            <ac:picMk id="5" creationId="{1DC258B7-BE8D-7B90-422D-0F5303B585EC}"/>
          </ac:picMkLst>
        </pc:picChg>
        <pc:picChg chg="del mod">
          <ac:chgData name="Emma Morris" userId="70c6f1a6-3d9c-40dc-abd7-ac4fa70f9b1e" providerId="ADAL" clId="{429AB9E7-0070-2E45-B23B-4817BF5FBB9A}" dt="2025-07-09T07:39:00.782" v="570" actId="478"/>
          <ac:picMkLst>
            <pc:docMk/>
            <pc:sldMk cId="3056324234" sldId="277"/>
            <ac:picMk id="6" creationId="{349A98C2-EE3C-C139-DDDE-72F294093BE2}"/>
          </ac:picMkLst>
        </pc:picChg>
      </pc:sldChg>
      <pc:sldChg chg="addSp delSp modSp mod chgLayout">
        <pc:chgData name="Emma Morris" userId="70c6f1a6-3d9c-40dc-abd7-ac4fa70f9b1e" providerId="ADAL" clId="{429AB9E7-0070-2E45-B23B-4817BF5FBB9A}" dt="2025-07-09T08:20:27.158" v="1522"/>
        <pc:sldMkLst>
          <pc:docMk/>
          <pc:sldMk cId="2763785560" sldId="278"/>
        </pc:sldMkLst>
        <pc:spChg chg="mod ord">
          <ac:chgData name="Emma Morris" userId="70c6f1a6-3d9c-40dc-abd7-ac4fa70f9b1e" providerId="ADAL" clId="{429AB9E7-0070-2E45-B23B-4817BF5FBB9A}" dt="2025-07-09T07:39:40.636" v="581" actId="6264"/>
          <ac:spMkLst>
            <pc:docMk/>
            <pc:sldMk cId="2763785560" sldId="278"/>
            <ac:spMk id="2" creationId="{93E5A395-C892-86E9-550A-D62D8F4F7489}"/>
          </ac:spMkLst>
        </pc:spChg>
        <pc:spChg chg="mod ord">
          <ac:chgData name="Emma Morris" userId="70c6f1a6-3d9c-40dc-abd7-ac4fa70f9b1e" providerId="ADAL" clId="{429AB9E7-0070-2E45-B23B-4817BF5FBB9A}" dt="2025-07-09T07:40:22.881" v="596" actId="14100"/>
          <ac:spMkLst>
            <pc:docMk/>
            <pc:sldMk cId="2763785560" sldId="278"/>
            <ac:spMk id="3" creationId="{CF54BDD5-6EE3-D3C2-F874-C2AEABEB411C}"/>
          </ac:spMkLst>
        </pc:spChg>
        <pc:spChg chg="add del mod">
          <ac:chgData name="Emma Morris" userId="70c6f1a6-3d9c-40dc-abd7-ac4fa70f9b1e" providerId="ADAL" clId="{429AB9E7-0070-2E45-B23B-4817BF5FBB9A}" dt="2025-07-09T07:39:40.636" v="581" actId="6264"/>
          <ac:spMkLst>
            <pc:docMk/>
            <pc:sldMk cId="2763785560" sldId="278"/>
            <ac:spMk id="4" creationId="{41E193BC-2681-4615-A31B-A3E4F79D0748}"/>
          </ac:spMkLst>
        </pc:spChg>
        <pc:spChg chg="add del mod">
          <ac:chgData name="Emma Morris" userId="70c6f1a6-3d9c-40dc-abd7-ac4fa70f9b1e" providerId="ADAL" clId="{429AB9E7-0070-2E45-B23B-4817BF5FBB9A}" dt="2025-07-09T07:39:40.636" v="581" actId="6264"/>
          <ac:spMkLst>
            <pc:docMk/>
            <pc:sldMk cId="2763785560" sldId="278"/>
            <ac:spMk id="6" creationId="{1374187B-836E-D482-F78A-F02B6A84A2FB}"/>
          </ac:spMkLst>
        </pc:spChg>
        <pc:spChg chg="add del mod ord">
          <ac:chgData name="Emma Morris" userId="70c6f1a6-3d9c-40dc-abd7-ac4fa70f9b1e" providerId="ADAL" clId="{429AB9E7-0070-2E45-B23B-4817BF5FBB9A}" dt="2025-07-09T07:39:41.957" v="582" actId="478"/>
          <ac:spMkLst>
            <pc:docMk/>
            <pc:sldMk cId="2763785560" sldId="278"/>
            <ac:spMk id="7" creationId="{15C1E468-DCEA-8283-BD85-F89BB68D7C6C}"/>
          </ac:spMkLst>
        </pc:spChg>
        <pc:picChg chg="del">
          <ac:chgData name="Emma Morris" userId="70c6f1a6-3d9c-40dc-abd7-ac4fa70f9b1e" providerId="ADAL" clId="{429AB9E7-0070-2E45-B23B-4817BF5FBB9A}" dt="2025-07-09T07:39:38.192" v="580" actId="478"/>
          <ac:picMkLst>
            <pc:docMk/>
            <pc:sldMk cId="2763785560" sldId="278"/>
            <ac:picMk id="5" creationId="{C16B3F46-92C1-5E41-AD1E-8C0DE1496B6B}"/>
          </ac:picMkLst>
        </pc:picChg>
        <pc:picChg chg="add mod">
          <ac:chgData name="Emma Morris" userId="70c6f1a6-3d9c-40dc-abd7-ac4fa70f9b1e" providerId="ADAL" clId="{429AB9E7-0070-2E45-B23B-4817BF5FBB9A}" dt="2025-07-09T08:20:27.158" v="1522"/>
          <ac:picMkLst>
            <pc:docMk/>
            <pc:sldMk cId="2763785560" sldId="278"/>
            <ac:picMk id="8" creationId="{BC7BF1C3-9A61-6D8F-D939-91B2DAA29B9E}"/>
          </ac:picMkLst>
        </pc:picChg>
      </pc:sldChg>
      <pc:sldChg chg="addSp delSp modSp mod">
        <pc:chgData name="Emma Morris" userId="70c6f1a6-3d9c-40dc-abd7-ac4fa70f9b1e" providerId="ADAL" clId="{429AB9E7-0070-2E45-B23B-4817BF5FBB9A}" dt="2025-07-09T08:20:09.819" v="1519"/>
        <pc:sldMkLst>
          <pc:docMk/>
          <pc:sldMk cId="3838446760" sldId="279"/>
        </pc:sldMkLst>
        <pc:spChg chg="mod">
          <ac:chgData name="Emma Morris" userId="70c6f1a6-3d9c-40dc-abd7-ac4fa70f9b1e" providerId="ADAL" clId="{429AB9E7-0070-2E45-B23B-4817BF5FBB9A}" dt="2025-07-09T07:41:00.514" v="599" actId="1076"/>
          <ac:spMkLst>
            <pc:docMk/>
            <pc:sldMk cId="3838446760" sldId="279"/>
            <ac:spMk id="4" creationId="{4A2CA5CF-0F3C-2FC1-5B8F-45C1DC428B65}"/>
          </ac:spMkLst>
        </pc:spChg>
        <pc:picChg chg="add mod">
          <ac:chgData name="Emma Morris" userId="70c6f1a6-3d9c-40dc-abd7-ac4fa70f9b1e" providerId="ADAL" clId="{429AB9E7-0070-2E45-B23B-4817BF5FBB9A}" dt="2025-07-09T08:20:09.819" v="1519"/>
          <ac:picMkLst>
            <pc:docMk/>
            <pc:sldMk cId="3838446760" sldId="279"/>
            <ac:picMk id="2" creationId="{2652A47A-7C2F-5062-B849-1E6CC947DCCA}"/>
          </ac:picMkLst>
        </pc:picChg>
        <pc:picChg chg="del">
          <ac:chgData name="Emma Morris" userId="70c6f1a6-3d9c-40dc-abd7-ac4fa70f9b1e" providerId="ADAL" clId="{429AB9E7-0070-2E45-B23B-4817BF5FBB9A}" dt="2025-07-09T07:33:38.641" v="185" actId="478"/>
          <ac:picMkLst>
            <pc:docMk/>
            <pc:sldMk cId="3838446760" sldId="279"/>
            <ac:picMk id="5" creationId="{238A40BF-94F6-F9A2-10BC-CAC7E410B5DD}"/>
          </ac:picMkLst>
        </pc:picChg>
      </pc:sldChg>
      <pc:sldChg chg="addSp delSp modSp mod">
        <pc:chgData name="Emma Morris" userId="70c6f1a6-3d9c-40dc-abd7-ac4fa70f9b1e" providerId="ADAL" clId="{429AB9E7-0070-2E45-B23B-4817BF5FBB9A}" dt="2025-07-09T08:21:16.952" v="1532"/>
        <pc:sldMkLst>
          <pc:docMk/>
          <pc:sldMk cId="705671257" sldId="280"/>
        </pc:sldMkLst>
        <pc:spChg chg="mod">
          <ac:chgData name="Emma Morris" userId="70c6f1a6-3d9c-40dc-abd7-ac4fa70f9b1e" providerId="ADAL" clId="{429AB9E7-0070-2E45-B23B-4817BF5FBB9A}" dt="2025-07-09T07:58:19.044" v="1172" actId="14100"/>
          <ac:spMkLst>
            <pc:docMk/>
            <pc:sldMk cId="705671257" sldId="280"/>
            <ac:spMk id="3" creationId="{7AAD305C-920B-14F2-3633-F3761C9C64A3}"/>
          </ac:spMkLst>
        </pc:spChg>
        <pc:spChg chg="mod">
          <ac:chgData name="Emma Morris" userId="70c6f1a6-3d9c-40dc-abd7-ac4fa70f9b1e" providerId="ADAL" clId="{429AB9E7-0070-2E45-B23B-4817BF5FBB9A}" dt="2025-07-09T07:58:19.044" v="1172" actId="14100"/>
          <ac:spMkLst>
            <pc:docMk/>
            <pc:sldMk cId="705671257" sldId="280"/>
            <ac:spMk id="4" creationId="{30C95131-73EB-A47A-736D-2D400A001305}"/>
          </ac:spMkLst>
        </pc:spChg>
        <pc:spChg chg="add mod">
          <ac:chgData name="Emma Morris" userId="70c6f1a6-3d9c-40dc-abd7-ac4fa70f9b1e" providerId="ADAL" clId="{429AB9E7-0070-2E45-B23B-4817BF5FBB9A}" dt="2025-07-09T07:58:13.464" v="1170"/>
          <ac:spMkLst>
            <pc:docMk/>
            <pc:sldMk cId="705671257" sldId="280"/>
            <ac:spMk id="9" creationId="{428E5E54-2145-6797-F98C-0A9C1FFA65AC}"/>
          </ac:spMkLst>
        </pc:spChg>
        <pc:picChg chg="del">
          <ac:chgData name="Emma Morris" userId="70c6f1a6-3d9c-40dc-abd7-ac4fa70f9b1e" providerId="ADAL" clId="{429AB9E7-0070-2E45-B23B-4817BF5FBB9A}" dt="2025-07-09T07:58:45.707" v="1179" actId="478"/>
          <ac:picMkLst>
            <pc:docMk/>
            <pc:sldMk cId="705671257" sldId="280"/>
            <ac:picMk id="5" creationId="{13027532-6DAF-E4E6-A834-D7134F67690E}"/>
          </ac:picMkLst>
        </pc:picChg>
        <pc:picChg chg="mod modCrop">
          <ac:chgData name="Emma Morris" userId="70c6f1a6-3d9c-40dc-abd7-ac4fa70f9b1e" providerId="ADAL" clId="{429AB9E7-0070-2E45-B23B-4817BF5FBB9A}" dt="2025-07-09T07:58:36.845" v="1176" actId="14100"/>
          <ac:picMkLst>
            <pc:docMk/>
            <pc:sldMk cId="705671257" sldId="280"/>
            <ac:picMk id="6" creationId="{2D922EA8-DF2D-3EF1-CD34-DBDB2453B6C2}"/>
          </ac:picMkLst>
        </pc:picChg>
        <pc:picChg chg="mod">
          <ac:chgData name="Emma Morris" userId="70c6f1a6-3d9c-40dc-abd7-ac4fa70f9b1e" providerId="ADAL" clId="{429AB9E7-0070-2E45-B23B-4817BF5FBB9A}" dt="2025-07-09T07:58:44.398" v="1178" actId="14100"/>
          <ac:picMkLst>
            <pc:docMk/>
            <pc:sldMk cId="705671257" sldId="280"/>
            <ac:picMk id="7" creationId="{CFD03977-9F5B-613A-60D9-B500987815C6}"/>
          </ac:picMkLst>
        </pc:picChg>
        <pc:picChg chg="del">
          <ac:chgData name="Emma Morris" userId="70c6f1a6-3d9c-40dc-abd7-ac4fa70f9b1e" providerId="ADAL" clId="{429AB9E7-0070-2E45-B23B-4817BF5FBB9A}" dt="2025-07-09T07:58:13.060" v="1169" actId="478"/>
          <ac:picMkLst>
            <pc:docMk/>
            <pc:sldMk cId="705671257" sldId="280"/>
            <ac:picMk id="8" creationId="{88CE951C-2B6E-0C13-7D56-31E6F0F080EE}"/>
          </ac:picMkLst>
        </pc:picChg>
        <pc:picChg chg="add mod">
          <ac:chgData name="Emma Morris" userId="70c6f1a6-3d9c-40dc-abd7-ac4fa70f9b1e" providerId="ADAL" clId="{429AB9E7-0070-2E45-B23B-4817BF5FBB9A}" dt="2025-07-09T08:21:16.952" v="1532"/>
          <ac:picMkLst>
            <pc:docMk/>
            <pc:sldMk cId="705671257" sldId="280"/>
            <ac:picMk id="10" creationId="{AEBEAB78-DE20-900C-9184-BEA0EAE8E27E}"/>
          </ac:picMkLst>
        </pc:picChg>
      </pc:sldChg>
      <pc:sldChg chg="addSp delSp modSp mod">
        <pc:chgData name="Emma Morris" userId="70c6f1a6-3d9c-40dc-abd7-ac4fa70f9b1e" providerId="ADAL" clId="{429AB9E7-0070-2E45-B23B-4817BF5FBB9A}" dt="2025-07-09T08:21:38.463" v="1537"/>
        <pc:sldMkLst>
          <pc:docMk/>
          <pc:sldMk cId="2530735158" sldId="281"/>
        </pc:sldMkLst>
        <pc:spChg chg="mod">
          <ac:chgData name="Emma Morris" userId="70c6f1a6-3d9c-40dc-abd7-ac4fa70f9b1e" providerId="ADAL" clId="{429AB9E7-0070-2E45-B23B-4817BF5FBB9A}" dt="2025-07-09T08:06:57.260" v="1290" actId="14100"/>
          <ac:spMkLst>
            <pc:docMk/>
            <pc:sldMk cId="2530735158" sldId="281"/>
            <ac:spMk id="2" creationId="{666F9386-7806-738E-D0F2-D6760C001B73}"/>
          </ac:spMkLst>
        </pc:spChg>
        <pc:spChg chg="mod">
          <ac:chgData name="Emma Morris" userId="70c6f1a6-3d9c-40dc-abd7-ac4fa70f9b1e" providerId="ADAL" clId="{429AB9E7-0070-2E45-B23B-4817BF5FBB9A}" dt="2025-07-09T08:07:17.595" v="1296" actId="14100"/>
          <ac:spMkLst>
            <pc:docMk/>
            <pc:sldMk cId="2530735158" sldId="281"/>
            <ac:spMk id="3" creationId="{15255BA3-92A7-6F65-8488-05B5246EA853}"/>
          </ac:spMkLst>
        </pc:spChg>
        <pc:spChg chg="add del mod">
          <ac:chgData name="Emma Morris" userId="70c6f1a6-3d9c-40dc-abd7-ac4fa70f9b1e" providerId="ADAL" clId="{429AB9E7-0070-2E45-B23B-4817BF5FBB9A}" dt="2025-07-09T08:07:14.090" v="1295" actId="478"/>
          <ac:spMkLst>
            <pc:docMk/>
            <pc:sldMk cId="2530735158" sldId="281"/>
            <ac:spMk id="7" creationId="{955A4419-10F6-8B4D-547D-E69C54962929}"/>
          </ac:spMkLst>
        </pc:spChg>
        <pc:picChg chg="del">
          <ac:chgData name="Emma Morris" userId="70c6f1a6-3d9c-40dc-abd7-ac4fa70f9b1e" providerId="ADAL" clId="{429AB9E7-0070-2E45-B23B-4817BF5FBB9A}" dt="2025-07-09T08:06:59.554" v="1291" actId="478"/>
          <ac:picMkLst>
            <pc:docMk/>
            <pc:sldMk cId="2530735158" sldId="281"/>
            <ac:picMk id="5" creationId="{1A4F0442-1F6A-D6DD-1B23-1CD89E841B81}"/>
          </ac:picMkLst>
        </pc:picChg>
        <pc:picChg chg="del">
          <ac:chgData name="Emma Morris" userId="70c6f1a6-3d9c-40dc-abd7-ac4fa70f9b1e" providerId="ADAL" clId="{429AB9E7-0070-2E45-B23B-4817BF5FBB9A}" dt="2025-07-09T08:07:06.282" v="1292" actId="478"/>
          <ac:picMkLst>
            <pc:docMk/>
            <pc:sldMk cId="2530735158" sldId="281"/>
            <ac:picMk id="6" creationId="{8818A9A0-39F9-DE03-663D-17D2CBFA1D28}"/>
          </ac:picMkLst>
        </pc:picChg>
        <pc:picChg chg="add mod">
          <ac:chgData name="Emma Morris" userId="70c6f1a6-3d9c-40dc-abd7-ac4fa70f9b1e" providerId="ADAL" clId="{429AB9E7-0070-2E45-B23B-4817BF5FBB9A}" dt="2025-07-09T08:21:38.463" v="1537"/>
          <ac:picMkLst>
            <pc:docMk/>
            <pc:sldMk cId="2530735158" sldId="281"/>
            <ac:picMk id="8" creationId="{A5EF9997-F1D4-836C-0453-23971BCBA285}"/>
          </ac:picMkLst>
        </pc:picChg>
      </pc:sldChg>
      <pc:sldChg chg="addSp delSp modSp mod">
        <pc:chgData name="Emma Morris" userId="70c6f1a6-3d9c-40dc-abd7-ac4fa70f9b1e" providerId="ADAL" clId="{429AB9E7-0070-2E45-B23B-4817BF5FBB9A}" dt="2025-07-09T08:09:34.586" v="1334" actId="1076"/>
        <pc:sldMkLst>
          <pc:docMk/>
          <pc:sldMk cId="1446508624" sldId="282"/>
        </pc:sldMkLst>
        <pc:picChg chg="add mod">
          <ac:chgData name="Emma Morris" userId="70c6f1a6-3d9c-40dc-abd7-ac4fa70f9b1e" providerId="ADAL" clId="{429AB9E7-0070-2E45-B23B-4817BF5FBB9A}" dt="2025-07-09T08:09:34.586" v="1334" actId="1076"/>
          <ac:picMkLst>
            <pc:docMk/>
            <pc:sldMk cId="1446508624" sldId="282"/>
            <ac:picMk id="3" creationId="{60B1417F-A090-7A1E-5D98-4C17221A9E84}"/>
          </ac:picMkLst>
        </pc:picChg>
        <pc:picChg chg="del">
          <ac:chgData name="Emma Morris" userId="70c6f1a6-3d9c-40dc-abd7-ac4fa70f9b1e" providerId="ADAL" clId="{429AB9E7-0070-2E45-B23B-4817BF5FBB9A}" dt="2025-07-09T08:09:12.272" v="1331" actId="478"/>
          <ac:picMkLst>
            <pc:docMk/>
            <pc:sldMk cId="1446508624" sldId="282"/>
            <ac:picMk id="5" creationId="{CA9A0E4F-3F28-5F58-2CB8-B13F3654D560}"/>
          </ac:picMkLst>
        </pc:picChg>
        <pc:picChg chg="del">
          <ac:chgData name="Emma Morris" userId="70c6f1a6-3d9c-40dc-abd7-ac4fa70f9b1e" providerId="ADAL" clId="{429AB9E7-0070-2E45-B23B-4817BF5FBB9A}" dt="2025-07-09T08:09:10.440" v="1330" actId="478"/>
          <ac:picMkLst>
            <pc:docMk/>
            <pc:sldMk cId="1446508624" sldId="282"/>
            <ac:picMk id="6" creationId="{3901DECC-027E-D9CF-45B9-423D4509BDA1}"/>
          </ac:picMkLst>
        </pc:picChg>
      </pc:sldChg>
      <pc:sldChg chg="addSp delSp modSp mod modClrScheme chgLayout">
        <pc:chgData name="Emma Morris" userId="70c6f1a6-3d9c-40dc-abd7-ac4fa70f9b1e" providerId="ADAL" clId="{429AB9E7-0070-2E45-B23B-4817BF5FBB9A}" dt="2025-07-09T08:31:21.118" v="1646" actId="27636"/>
        <pc:sldMkLst>
          <pc:docMk/>
          <pc:sldMk cId="2031347477" sldId="283"/>
        </pc:sldMkLst>
        <pc:spChg chg="mod ord">
          <ac:chgData name="Emma Morris" userId="70c6f1a6-3d9c-40dc-abd7-ac4fa70f9b1e" providerId="ADAL" clId="{429AB9E7-0070-2E45-B23B-4817BF5FBB9A}" dt="2025-07-09T08:28:43.909" v="1557" actId="700"/>
          <ac:spMkLst>
            <pc:docMk/>
            <pc:sldMk cId="2031347477" sldId="283"/>
            <ac:spMk id="2" creationId="{05AB73D3-947D-D0F9-C8FD-F047942F82E3}"/>
          </ac:spMkLst>
        </pc:spChg>
        <pc:spChg chg="add del mod">
          <ac:chgData name="Emma Morris" userId="70c6f1a6-3d9c-40dc-abd7-ac4fa70f9b1e" providerId="ADAL" clId="{429AB9E7-0070-2E45-B23B-4817BF5FBB9A}" dt="2025-07-09T08:16:42.734" v="1441" actId="6264"/>
          <ac:spMkLst>
            <pc:docMk/>
            <pc:sldMk cId="2031347477" sldId="283"/>
            <ac:spMk id="4" creationId="{C04E1185-6D97-6958-290A-CB58289316A7}"/>
          </ac:spMkLst>
        </pc:spChg>
        <pc:spChg chg="add del mod">
          <ac:chgData name="Emma Morris" userId="70c6f1a6-3d9c-40dc-abd7-ac4fa70f9b1e" providerId="ADAL" clId="{429AB9E7-0070-2E45-B23B-4817BF5FBB9A}" dt="2025-07-09T08:16:42.734" v="1441" actId="6264"/>
          <ac:spMkLst>
            <pc:docMk/>
            <pc:sldMk cId="2031347477" sldId="283"/>
            <ac:spMk id="8" creationId="{699B6A29-EFD9-D5D2-BA1F-2DA601155BC5}"/>
          </ac:spMkLst>
        </pc:spChg>
        <pc:spChg chg="mod ord">
          <ac:chgData name="Emma Morris" userId="70c6f1a6-3d9c-40dc-abd7-ac4fa70f9b1e" providerId="ADAL" clId="{429AB9E7-0070-2E45-B23B-4817BF5FBB9A}" dt="2025-07-09T08:31:21.118" v="1646" actId="27636"/>
          <ac:spMkLst>
            <pc:docMk/>
            <pc:sldMk cId="2031347477" sldId="283"/>
            <ac:spMk id="10" creationId="{8AEDEE5A-5BF9-4E6B-1E49-998DC014BC39}"/>
          </ac:spMkLst>
        </pc:spChg>
        <pc:spChg chg="add del mod">
          <ac:chgData name="Emma Morris" userId="70c6f1a6-3d9c-40dc-abd7-ac4fa70f9b1e" providerId="ADAL" clId="{429AB9E7-0070-2E45-B23B-4817BF5FBB9A}" dt="2025-07-09T08:16:42.734" v="1441" actId="6264"/>
          <ac:spMkLst>
            <pc:docMk/>
            <pc:sldMk cId="2031347477" sldId="283"/>
            <ac:spMk id="11" creationId="{EE61B8ED-EBDA-1C96-0C78-DBD04BA73DA7}"/>
          </ac:spMkLst>
        </pc:spChg>
        <pc:spChg chg="add mod">
          <ac:chgData name="Emma Morris" userId="70c6f1a6-3d9c-40dc-abd7-ac4fa70f9b1e" providerId="ADAL" clId="{429AB9E7-0070-2E45-B23B-4817BF5FBB9A}" dt="2025-07-09T08:31:17.153" v="1644" actId="1076"/>
          <ac:spMkLst>
            <pc:docMk/>
            <pc:sldMk cId="2031347477" sldId="283"/>
            <ac:spMk id="12" creationId="{FA5ED8D8-3465-A8AB-7BF5-508B0D9764CC}"/>
          </ac:spMkLst>
        </pc:spChg>
        <pc:spChg chg="add mod">
          <ac:chgData name="Emma Morris" userId="70c6f1a6-3d9c-40dc-abd7-ac4fa70f9b1e" providerId="ADAL" clId="{429AB9E7-0070-2E45-B23B-4817BF5FBB9A}" dt="2025-07-09T08:31:17.153" v="1644" actId="1076"/>
          <ac:spMkLst>
            <pc:docMk/>
            <pc:sldMk cId="2031347477" sldId="283"/>
            <ac:spMk id="13" creationId="{6D17B004-CEA1-AE33-8A39-A44796CC55C4}"/>
          </ac:spMkLst>
        </pc:spChg>
        <pc:picChg chg="add del mod">
          <ac:chgData name="Emma Morris" userId="70c6f1a6-3d9c-40dc-abd7-ac4fa70f9b1e" providerId="ADAL" clId="{429AB9E7-0070-2E45-B23B-4817BF5FBB9A}" dt="2025-07-09T08:30:55.977" v="1641" actId="478"/>
          <ac:picMkLst>
            <pc:docMk/>
            <pc:sldMk cId="2031347477" sldId="283"/>
            <ac:picMk id="3" creationId="{8F42963C-C051-3123-EE9B-096A6B8250CF}"/>
          </ac:picMkLst>
        </pc:picChg>
        <pc:picChg chg="del mod">
          <ac:chgData name="Emma Morris" userId="70c6f1a6-3d9c-40dc-abd7-ac4fa70f9b1e" providerId="ADAL" clId="{429AB9E7-0070-2E45-B23B-4817BF5FBB9A}" dt="2025-07-09T08:16:40.968" v="1440" actId="478"/>
          <ac:picMkLst>
            <pc:docMk/>
            <pc:sldMk cId="2031347477" sldId="283"/>
            <ac:picMk id="5" creationId="{1B0FBB85-34A0-3CDC-F74E-E9AF961F92DE}"/>
          </ac:picMkLst>
        </pc:picChg>
        <pc:picChg chg="mod ord">
          <ac:chgData name="Emma Morris" userId="70c6f1a6-3d9c-40dc-abd7-ac4fa70f9b1e" providerId="ADAL" clId="{429AB9E7-0070-2E45-B23B-4817BF5FBB9A}" dt="2025-07-09T08:31:17.153" v="1644" actId="1076"/>
          <ac:picMkLst>
            <pc:docMk/>
            <pc:sldMk cId="2031347477" sldId="283"/>
            <ac:picMk id="6" creationId="{9CC62A08-778F-8B48-2A5C-5053702E6C46}"/>
          </ac:picMkLst>
        </pc:picChg>
        <pc:picChg chg="del mod">
          <ac:chgData name="Emma Morris" userId="70c6f1a6-3d9c-40dc-abd7-ac4fa70f9b1e" providerId="ADAL" clId="{429AB9E7-0070-2E45-B23B-4817BF5FBB9A}" dt="2025-07-09T08:30:16.501" v="1636" actId="478"/>
          <ac:picMkLst>
            <pc:docMk/>
            <pc:sldMk cId="2031347477" sldId="283"/>
            <ac:picMk id="7" creationId="{4786A13F-9AC6-A547-93EF-FEC0A661DD2C}"/>
          </ac:picMkLst>
        </pc:picChg>
        <pc:picChg chg="mod modCrop">
          <ac:chgData name="Emma Morris" userId="70c6f1a6-3d9c-40dc-abd7-ac4fa70f9b1e" providerId="ADAL" clId="{429AB9E7-0070-2E45-B23B-4817BF5FBB9A}" dt="2025-07-09T08:31:17.153" v="1644" actId="1076"/>
          <ac:picMkLst>
            <pc:docMk/>
            <pc:sldMk cId="2031347477" sldId="283"/>
            <ac:picMk id="9" creationId="{9517C9BC-8D58-6323-8CB6-58696CF15A2F}"/>
          </ac:picMkLst>
        </pc:picChg>
        <pc:picChg chg="add mod">
          <ac:chgData name="Emma Morris" userId="70c6f1a6-3d9c-40dc-abd7-ac4fa70f9b1e" providerId="ADAL" clId="{429AB9E7-0070-2E45-B23B-4817BF5FBB9A}" dt="2025-07-09T08:31:02.702" v="1642"/>
          <ac:picMkLst>
            <pc:docMk/>
            <pc:sldMk cId="2031347477" sldId="283"/>
            <ac:picMk id="14" creationId="{39435007-390B-8740-AC78-7A2C82E66396}"/>
          </ac:picMkLst>
        </pc:picChg>
      </pc:sldChg>
      <pc:sldChg chg="addSp delSp modSp mod modClrScheme chgLayout">
        <pc:chgData name="Emma Morris" userId="70c6f1a6-3d9c-40dc-abd7-ac4fa70f9b1e" providerId="ADAL" clId="{429AB9E7-0070-2E45-B23B-4817BF5FBB9A}" dt="2025-07-09T07:34:52.758" v="203"/>
        <pc:sldMkLst>
          <pc:docMk/>
          <pc:sldMk cId="1217683645" sldId="284"/>
        </pc:sldMkLst>
        <pc:spChg chg="mod ord">
          <ac:chgData name="Emma Morris" userId="70c6f1a6-3d9c-40dc-abd7-ac4fa70f9b1e" providerId="ADAL" clId="{429AB9E7-0070-2E45-B23B-4817BF5FBB9A}" dt="2025-07-09T07:33:59.373" v="194" actId="700"/>
          <ac:spMkLst>
            <pc:docMk/>
            <pc:sldMk cId="1217683645" sldId="284"/>
            <ac:spMk id="2" creationId="{F923B987-18C0-ECD7-C910-061E3F295327}"/>
          </ac:spMkLst>
        </pc:spChg>
        <pc:spChg chg="mod ord">
          <ac:chgData name="Emma Morris" userId="70c6f1a6-3d9c-40dc-abd7-ac4fa70f9b1e" providerId="ADAL" clId="{429AB9E7-0070-2E45-B23B-4817BF5FBB9A}" dt="2025-07-09T07:34:43.070" v="201" actId="14838"/>
          <ac:spMkLst>
            <pc:docMk/>
            <pc:sldMk cId="1217683645" sldId="284"/>
            <ac:spMk id="3" creationId="{C43C62FF-24EB-4907-15A4-B69103361CF3}"/>
          </ac:spMkLst>
        </pc:spChg>
        <pc:spChg chg="add del mod ord">
          <ac:chgData name="Emma Morris" userId="70c6f1a6-3d9c-40dc-abd7-ac4fa70f9b1e" providerId="ADAL" clId="{429AB9E7-0070-2E45-B23B-4817BF5FBB9A}" dt="2025-07-09T07:34:01.140" v="195" actId="478"/>
          <ac:spMkLst>
            <pc:docMk/>
            <pc:sldMk cId="1217683645" sldId="284"/>
            <ac:spMk id="4" creationId="{69702ECA-35B0-1F0F-1697-2168A0EFD345}"/>
          </ac:spMkLst>
        </pc:spChg>
        <pc:picChg chg="add mod">
          <ac:chgData name="Emma Morris" userId="70c6f1a6-3d9c-40dc-abd7-ac4fa70f9b1e" providerId="ADAL" clId="{429AB9E7-0070-2E45-B23B-4817BF5FBB9A}" dt="2025-07-09T07:34:52.758" v="203"/>
          <ac:picMkLst>
            <pc:docMk/>
            <pc:sldMk cId="1217683645" sldId="284"/>
            <ac:picMk id="5" creationId="{56719C20-DDA4-00E5-7EF2-D7BC70577BFA}"/>
          </ac:picMkLst>
        </pc:picChg>
        <pc:picChg chg="del">
          <ac:chgData name="Emma Morris" userId="70c6f1a6-3d9c-40dc-abd7-ac4fa70f9b1e" providerId="ADAL" clId="{429AB9E7-0070-2E45-B23B-4817BF5FBB9A}" dt="2025-07-09T07:34:52.330" v="202" actId="478"/>
          <ac:picMkLst>
            <pc:docMk/>
            <pc:sldMk cId="1217683645" sldId="284"/>
            <ac:picMk id="8" creationId="{3EFFD6F0-6225-E517-3E49-6339FC3025AD}"/>
          </ac:picMkLst>
        </pc:picChg>
        <pc:picChg chg="del">
          <ac:chgData name="Emma Morris" userId="70c6f1a6-3d9c-40dc-abd7-ac4fa70f9b1e" providerId="ADAL" clId="{429AB9E7-0070-2E45-B23B-4817BF5FBB9A}" dt="2025-07-09T07:34:02.760" v="196" actId="478"/>
          <ac:picMkLst>
            <pc:docMk/>
            <pc:sldMk cId="1217683645" sldId="284"/>
            <ac:picMk id="9" creationId="{AF1E706C-8B66-D609-E0DA-9C7D7849E209}"/>
          </ac:picMkLst>
        </pc:picChg>
      </pc:sldChg>
      <pc:sldChg chg="addSp delSp modSp mod chgLayout">
        <pc:chgData name="Emma Morris" userId="70c6f1a6-3d9c-40dc-abd7-ac4fa70f9b1e" providerId="ADAL" clId="{429AB9E7-0070-2E45-B23B-4817BF5FBB9A}" dt="2025-07-09T08:20:30.809" v="1523"/>
        <pc:sldMkLst>
          <pc:docMk/>
          <pc:sldMk cId="3026551700" sldId="285"/>
        </pc:sldMkLst>
        <pc:spChg chg="mod ord">
          <ac:chgData name="Emma Morris" userId="70c6f1a6-3d9c-40dc-abd7-ac4fa70f9b1e" providerId="ADAL" clId="{429AB9E7-0070-2E45-B23B-4817BF5FBB9A}" dt="2025-07-09T07:40:13.419" v="593" actId="20577"/>
          <ac:spMkLst>
            <pc:docMk/>
            <pc:sldMk cId="3026551700" sldId="285"/>
            <ac:spMk id="2" creationId="{9CD9E666-A40B-9F91-4739-C6DDC642A45F}"/>
          </ac:spMkLst>
        </pc:spChg>
        <pc:spChg chg="add del mod">
          <ac:chgData name="Emma Morris" userId="70c6f1a6-3d9c-40dc-abd7-ac4fa70f9b1e" providerId="ADAL" clId="{429AB9E7-0070-2E45-B23B-4817BF5FBB9A}" dt="2025-07-09T07:39:51.873" v="584" actId="6264"/>
          <ac:spMkLst>
            <pc:docMk/>
            <pc:sldMk cId="3026551700" sldId="285"/>
            <ac:spMk id="3" creationId="{0ECA2415-1EC8-BD38-B239-D5D7DC3995A8}"/>
          </ac:spMkLst>
        </pc:spChg>
        <pc:spChg chg="add del mod">
          <ac:chgData name="Emma Morris" userId="70c6f1a6-3d9c-40dc-abd7-ac4fa70f9b1e" providerId="ADAL" clId="{429AB9E7-0070-2E45-B23B-4817BF5FBB9A}" dt="2025-07-09T07:39:51.873" v="584" actId="6264"/>
          <ac:spMkLst>
            <pc:docMk/>
            <pc:sldMk cId="3026551700" sldId="285"/>
            <ac:spMk id="4" creationId="{8A9CA89D-02C3-1B8E-CC83-7682F7707C33}"/>
          </ac:spMkLst>
        </pc:spChg>
        <pc:spChg chg="del mod ord">
          <ac:chgData name="Emma Morris" userId="70c6f1a6-3d9c-40dc-abd7-ac4fa70f9b1e" providerId="ADAL" clId="{429AB9E7-0070-2E45-B23B-4817BF5FBB9A}" dt="2025-07-09T07:40:09.005" v="588" actId="478"/>
          <ac:spMkLst>
            <pc:docMk/>
            <pc:sldMk cId="3026551700" sldId="285"/>
            <ac:spMk id="5" creationId="{4B01B354-D228-8E9E-9533-108160C3B8ED}"/>
          </ac:spMkLst>
        </pc:spChg>
        <pc:spChg chg="add del mod ord">
          <ac:chgData name="Emma Morris" userId="70c6f1a6-3d9c-40dc-abd7-ac4fa70f9b1e" providerId="ADAL" clId="{429AB9E7-0070-2E45-B23B-4817BF5FBB9A}" dt="2025-07-09T07:39:53.399" v="585" actId="478"/>
          <ac:spMkLst>
            <pc:docMk/>
            <pc:sldMk cId="3026551700" sldId="285"/>
            <ac:spMk id="7" creationId="{DCC2E8B4-34D8-5ECB-5D40-7A5747108BA4}"/>
          </ac:spMkLst>
        </pc:spChg>
        <pc:spChg chg="add del mod">
          <ac:chgData name="Emma Morris" userId="70c6f1a6-3d9c-40dc-abd7-ac4fa70f9b1e" providerId="ADAL" clId="{429AB9E7-0070-2E45-B23B-4817BF5FBB9A}" dt="2025-07-09T07:40:11.635" v="591" actId="478"/>
          <ac:spMkLst>
            <pc:docMk/>
            <pc:sldMk cId="3026551700" sldId="285"/>
            <ac:spMk id="9" creationId="{CBE25DA2-1659-1358-04DD-5028FD280914}"/>
          </ac:spMkLst>
        </pc:spChg>
        <pc:spChg chg="add del mod">
          <ac:chgData name="Emma Morris" userId="70c6f1a6-3d9c-40dc-abd7-ac4fa70f9b1e" providerId="ADAL" clId="{429AB9E7-0070-2E45-B23B-4817BF5FBB9A}" dt="2025-07-09T07:40:10.625" v="590" actId="478"/>
          <ac:spMkLst>
            <pc:docMk/>
            <pc:sldMk cId="3026551700" sldId="285"/>
            <ac:spMk id="10" creationId="{8345F3A8-8202-2CF7-A9C0-8715B2EAAC4B}"/>
          </ac:spMkLst>
        </pc:spChg>
        <pc:spChg chg="add mod">
          <ac:chgData name="Emma Morris" userId="70c6f1a6-3d9c-40dc-abd7-ac4fa70f9b1e" providerId="ADAL" clId="{429AB9E7-0070-2E45-B23B-4817BF5FBB9A}" dt="2025-07-09T07:40:11.971" v="592"/>
          <ac:spMkLst>
            <pc:docMk/>
            <pc:sldMk cId="3026551700" sldId="285"/>
            <ac:spMk id="11" creationId="{B7E79009-C31E-060B-62FC-64C291994402}"/>
          </ac:spMkLst>
        </pc:spChg>
        <pc:picChg chg="del">
          <ac:chgData name="Emma Morris" userId="70c6f1a6-3d9c-40dc-abd7-ac4fa70f9b1e" providerId="ADAL" clId="{429AB9E7-0070-2E45-B23B-4817BF5FBB9A}" dt="2025-07-09T07:40:15.260" v="594" actId="478"/>
          <ac:picMkLst>
            <pc:docMk/>
            <pc:sldMk cId="3026551700" sldId="285"/>
            <ac:picMk id="6" creationId="{CCFE0F12-72C5-9BDE-83C5-A3613EF10CAB}"/>
          </ac:picMkLst>
        </pc:picChg>
        <pc:picChg chg="add mod">
          <ac:chgData name="Emma Morris" userId="70c6f1a6-3d9c-40dc-abd7-ac4fa70f9b1e" providerId="ADAL" clId="{429AB9E7-0070-2E45-B23B-4817BF5FBB9A}" dt="2025-07-09T08:20:30.809" v="1523"/>
          <ac:picMkLst>
            <pc:docMk/>
            <pc:sldMk cId="3026551700" sldId="285"/>
            <ac:picMk id="12" creationId="{74ABD8BC-7526-D4BB-8FEB-FD1C8F582C71}"/>
          </ac:picMkLst>
        </pc:picChg>
      </pc:sldChg>
      <pc:sldChg chg="addSp delSp modSp mod">
        <pc:chgData name="Emma Morris" userId="70c6f1a6-3d9c-40dc-abd7-ac4fa70f9b1e" providerId="ADAL" clId="{429AB9E7-0070-2E45-B23B-4817BF5FBB9A}" dt="2025-07-09T08:21:13.513" v="1531" actId="1076"/>
        <pc:sldMkLst>
          <pc:docMk/>
          <pc:sldMk cId="959209870" sldId="286"/>
        </pc:sldMkLst>
        <pc:spChg chg="mod">
          <ac:chgData name="Emma Morris" userId="70c6f1a6-3d9c-40dc-abd7-ac4fa70f9b1e" providerId="ADAL" clId="{429AB9E7-0070-2E45-B23B-4817BF5FBB9A}" dt="2025-07-09T07:57:31.025" v="1157" actId="14100"/>
          <ac:spMkLst>
            <pc:docMk/>
            <pc:sldMk cId="959209870" sldId="286"/>
            <ac:spMk id="3" creationId="{F327B183-9B6C-0FF6-AEDB-D94CE292F11C}"/>
          </ac:spMkLst>
        </pc:spChg>
        <pc:spChg chg="mod">
          <ac:chgData name="Emma Morris" userId="70c6f1a6-3d9c-40dc-abd7-ac4fa70f9b1e" providerId="ADAL" clId="{429AB9E7-0070-2E45-B23B-4817BF5FBB9A}" dt="2025-07-09T07:57:31.025" v="1157" actId="14100"/>
          <ac:spMkLst>
            <pc:docMk/>
            <pc:sldMk cId="959209870" sldId="286"/>
            <ac:spMk id="4" creationId="{F34E1841-D79B-3A4B-4F25-009F99ADC59E}"/>
          </ac:spMkLst>
        </pc:spChg>
        <pc:spChg chg="add mod">
          <ac:chgData name="Emma Morris" userId="70c6f1a6-3d9c-40dc-abd7-ac4fa70f9b1e" providerId="ADAL" clId="{429AB9E7-0070-2E45-B23B-4817BF5FBB9A}" dt="2025-07-09T07:58:08.226" v="1168"/>
          <ac:spMkLst>
            <pc:docMk/>
            <pc:sldMk cId="959209870" sldId="286"/>
            <ac:spMk id="9" creationId="{EB4F3AD9-D258-D2DB-8245-F66194353761}"/>
          </ac:spMkLst>
        </pc:spChg>
        <pc:spChg chg="del">
          <ac:chgData name="Emma Morris" userId="70c6f1a6-3d9c-40dc-abd7-ac4fa70f9b1e" providerId="ADAL" clId="{429AB9E7-0070-2E45-B23B-4817BF5FBB9A}" dt="2025-07-09T07:58:04.184" v="1167" actId="478"/>
          <ac:spMkLst>
            <pc:docMk/>
            <pc:sldMk cId="959209870" sldId="286"/>
            <ac:spMk id="11" creationId="{9E07E7F7-4D11-80E9-FA41-B42DD417A5C8}"/>
          </ac:spMkLst>
        </pc:spChg>
        <pc:picChg chg="del">
          <ac:chgData name="Emma Morris" userId="70c6f1a6-3d9c-40dc-abd7-ac4fa70f9b1e" providerId="ADAL" clId="{429AB9E7-0070-2E45-B23B-4817BF5FBB9A}" dt="2025-07-09T07:57:22.442" v="1155" actId="478"/>
          <ac:picMkLst>
            <pc:docMk/>
            <pc:sldMk cId="959209870" sldId="286"/>
            <ac:picMk id="5" creationId="{5984B814-107F-4EA3-79C2-AC68D51687EB}"/>
          </ac:picMkLst>
        </pc:picChg>
        <pc:picChg chg="mod modCrop">
          <ac:chgData name="Emma Morris" userId="70c6f1a6-3d9c-40dc-abd7-ac4fa70f9b1e" providerId="ADAL" clId="{429AB9E7-0070-2E45-B23B-4817BF5FBB9A}" dt="2025-07-09T08:21:13.513" v="1531" actId="1076"/>
          <ac:picMkLst>
            <pc:docMk/>
            <pc:sldMk cId="959209870" sldId="286"/>
            <ac:picMk id="6" creationId="{B235BA97-A678-CB0E-16F2-AB67208FE62C}"/>
          </ac:picMkLst>
        </pc:picChg>
        <pc:picChg chg="add del mod">
          <ac:chgData name="Emma Morris" userId="70c6f1a6-3d9c-40dc-abd7-ac4fa70f9b1e" providerId="ADAL" clId="{429AB9E7-0070-2E45-B23B-4817BF5FBB9A}" dt="2025-07-09T07:57:45.836" v="1162" actId="478"/>
          <ac:picMkLst>
            <pc:docMk/>
            <pc:sldMk cId="959209870" sldId="286"/>
            <ac:picMk id="7" creationId="{3C8E1A97-A80E-C1EA-409F-4D6F8B35784D}"/>
          </ac:picMkLst>
        </pc:picChg>
        <pc:picChg chg="mod">
          <ac:chgData name="Emma Morris" userId="70c6f1a6-3d9c-40dc-abd7-ac4fa70f9b1e" providerId="ADAL" clId="{429AB9E7-0070-2E45-B23B-4817BF5FBB9A}" dt="2025-07-09T07:57:55.376" v="1166" actId="1076"/>
          <ac:picMkLst>
            <pc:docMk/>
            <pc:sldMk cId="959209870" sldId="286"/>
            <ac:picMk id="8" creationId="{24531605-95B4-9429-C445-D1DC84BD53F3}"/>
          </ac:picMkLst>
        </pc:picChg>
        <pc:picChg chg="add mod">
          <ac:chgData name="Emma Morris" userId="70c6f1a6-3d9c-40dc-abd7-ac4fa70f9b1e" providerId="ADAL" clId="{429AB9E7-0070-2E45-B23B-4817BF5FBB9A}" dt="2025-07-09T08:20:55.013" v="1528"/>
          <ac:picMkLst>
            <pc:docMk/>
            <pc:sldMk cId="959209870" sldId="286"/>
            <ac:picMk id="10" creationId="{248244FB-06D8-50D9-F5D7-2D90C06621A7}"/>
          </ac:picMkLst>
        </pc:picChg>
      </pc:sldChg>
      <pc:sldChg chg="addSp delSp modSp mod chgLayout">
        <pc:chgData name="Emma Morris" userId="70c6f1a6-3d9c-40dc-abd7-ac4fa70f9b1e" providerId="ADAL" clId="{429AB9E7-0070-2E45-B23B-4817BF5FBB9A}" dt="2025-07-09T08:20:50.366" v="1527"/>
        <pc:sldMkLst>
          <pc:docMk/>
          <pc:sldMk cId="3818130955" sldId="287"/>
        </pc:sldMkLst>
        <pc:spChg chg="mod ord">
          <ac:chgData name="Emma Morris" userId="70c6f1a6-3d9c-40dc-abd7-ac4fa70f9b1e" providerId="ADAL" clId="{429AB9E7-0070-2E45-B23B-4817BF5FBB9A}" dt="2025-07-09T07:54:45.902" v="1114" actId="6264"/>
          <ac:spMkLst>
            <pc:docMk/>
            <pc:sldMk cId="3818130955" sldId="287"/>
            <ac:spMk id="2" creationId="{DEB834B3-57F8-7FEA-A18E-0FC7B2FAAB65}"/>
          </ac:spMkLst>
        </pc:spChg>
        <pc:spChg chg="mod ord">
          <ac:chgData name="Emma Morris" userId="70c6f1a6-3d9c-40dc-abd7-ac4fa70f9b1e" providerId="ADAL" clId="{429AB9E7-0070-2E45-B23B-4817BF5FBB9A}" dt="2025-07-09T07:54:54.103" v="1117" actId="14100"/>
          <ac:spMkLst>
            <pc:docMk/>
            <pc:sldMk cId="3818130955" sldId="287"/>
            <ac:spMk id="3" creationId="{E30C30CD-B827-3E95-A290-F36F8A89461D}"/>
          </ac:spMkLst>
        </pc:spChg>
        <pc:spChg chg="mod ord">
          <ac:chgData name="Emma Morris" userId="70c6f1a6-3d9c-40dc-abd7-ac4fa70f9b1e" providerId="ADAL" clId="{429AB9E7-0070-2E45-B23B-4817BF5FBB9A}" dt="2025-07-09T07:54:54.103" v="1117" actId="14100"/>
          <ac:spMkLst>
            <pc:docMk/>
            <pc:sldMk cId="3818130955" sldId="287"/>
            <ac:spMk id="4" creationId="{BDD0CD6B-F921-068B-39BE-2C43C12BCB98}"/>
          </ac:spMkLst>
        </pc:spChg>
        <pc:spChg chg="add del mod">
          <ac:chgData name="Emma Morris" userId="70c6f1a6-3d9c-40dc-abd7-ac4fa70f9b1e" providerId="ADAL" clId="{429AB9E7-0070-2E45-B23B-4817BF5FBB9A}" dt="2025-07-09T07:54:45.902" v="1114" actId="6264"/>
          <ac:spMkLst>
            <pc:docMk/>
            <pc:sldMk cId="3818130955" sldId="287"/>
            <ac:spMk id="9" creationId="{028B13BF-A361-49AE-4E16-F4B72A202A7F}"/>
          </ac:spMkLst>
        </pc:spChg>
        <pc:spChg chg="add del mod">
          <ac:chgData name="Emma Morris" userId="70c6f1a6-3d9c-40dc-abd7-ac4fa70f9b1e" providerId="ADAL" clId="{429AB9E7-0070-2E45-B23B-4817BF5FBB9A}" dt="2025-07-09T07:54:45.902" v="1114" actId="6264"/>
          <ac:spMkLst>
            <pc:docMk/>
            <pc:sldMk cId="3818130955" sldId="287"/>
            <ac:spMk id="10" creationId="{E348EDDB-3A5A-29AA-4E91-E6D6261411AD}"/>
          </ac:spMkLst>
        </pc:spChg>
        <pc:spChg chg="add del mod">
          <ac:chgData name="Emma Morris" userId="70c6f1a6-3d9c-40dc-abd7-ac4fa70f9b1e" providerId="ADAL" clId="{429AB9E7-0070-2E45-B23B-4817BF5FBB9A}" dt="2025-07-09T07:54:45.902" v="1114" actId="6264"/>
          <ac:spMkLst>
            <pc:docMk/>
            <pc:sldMk cId="3818130955" sldId="287"/>
            <ac:spMk id="11" creationId="{FE64DC5A-3498-5887-5EC3-6E7DE56FF39D}"/>
          </ac:spMkLst>
        </pc:spChg>
        <pc:spChg chg="add mod">
          <ac:chgData name="Emma Morris" userId="70c6f1a6-3d9c-40dc-abd7-ac4fa70f9b1e" providerId="ADAL" clId="{429AB9E7-0070-2E45-B23B-4817BF5FBB9A}" dt="2025-07-09T07:57:09.792" v="1154" actId="1076"/>
          <ac:spMkLst>
            <pc:docMk/>
            <pc:sldMk cId="3818130955" sldId="287"/>
            <ac:spMk id="16" creationId="{C1F9D3A6-8211-DF54-BB99-5A610FF5CA79}"/>
          </ac:spMkLst>
        </pc:spChg>
        <pc:picChg chg="del">
          <ac:chgData name="Emma Morris" userId="70c6f1a6-3d9c-40dc-abd7-ac4fa70f9b1e" providerId="ADAL" clId="{429AB9E7-0070-2E45-B23B-4817BF5FBB9A}" dt="2025-07-09T07:56:13.376" v="1131" actId="478"/>
          <ac:picMkLst>
            <pc:docMk/>
            <pc:sldMk cId="3818130955" sldId="287"/>
            <ac:picMk id="5" creationId="{12685EED-EF2A-C470-01A7-2BE671345A82}"/>
          </ac:picMkLst>
        </pc:picChg>
        <pc:picChg chg="del mod">
          <ac:chgData name="Emma Morris" userId="70c6f1a6-3d9c-40dc-abd7-ac4fa70f9b1e" providerId="ADAL" clId="{429AB9E7-0070-2E45-B23B-4817BF5FBB9A}" dt="2025-07-09T07:55:29.883" v="1124" actId="478"/>
          <ac:picMkLst>
            <pc:docMk/>
            <pc:sldMk cId="3818130955" sldId="287"/>
            <ac:picMk id="6" creationId="{0503FC37-4011-6469-4417-C633F4FEBEC9}"/>
          </ac:picMkLst>
        </pc:picChg>
        <pc:picChg chg="del mod">
          <ac:chgData name="Emma Morris" userId="70c6f1a6-3d9c-40dc-abd7-ac4fa70f9b1e" providerId="ADAL" clId="{429AB9E7-0070-2E45-B23B-4817BF5FBB9A}" dt="2025-07-09T07:55:34.473" v="1126" actId="478"/>
          <ac:picMkLst>
            <pc:docMk/>
            <pc:sldMk cId="3818130955" sldId="287"/>
            <ac:picMk id="7" creationId="{224D3906-1A8F-98F5-12DF-6FFDEE553262}"/>
          </ac:picMkLst>
        </pc:picChg>
        <pc:picChg chg="del mod">
          <ac:chgData name="Emma Morris" userId="70c6f1a6-3d9c-40dc-abd7-ac4fa70f9b1e" providerId="ADAL" clId="{429AB9E7-0070-2E45-B23B-4817BF5FBB9A}" dt="2025-07-09T07:56:27.776" v="1133" actId="478"/>
          <ac:picMkLst>
            <pc:docMk/>
            <pc:sldMk cId="3818130955" sldId="287"/>
            <ac:picMk id="8" creationId="{6FEED025-A1B1-0EB6-4F14-8B26F2CA9453}"/>
          </ac:picMkLst>
        </pc:picChg>
        <pc:picChg chg="add mod">
          <ac:chgData name="Emma Morris" userId="70c6f1a6-3d9c-40dc-abd7-ac4fa70f9b1e" providerId="ADAL" clId="{429AB9E7-0070-2E45-B23B-4817BF5FBB9A}" dt="2025-07-09T07:55:33.367" v="1125" actId="1076"/>
          <ac:picMkLst>
            <pc:docMk/>
            <pc:sldMk cId="3818130955" sldId="287"/>
            <ac:picMk id="13" creationId="{CB5CE3B3-57A3-48D2-0BBF-ADDD374EBFD0}"/>
          </ac:picMkLst>
        </pc:picChg>
        <pc:picChg chg="add mod">
          <ac:chgData name="Emma Morris" userId="70c6f1a6-3d9c-40dc-abd7-ac4fa70f9b1e" providerId="ADAL" clId="{429AB9E7-0070-2E45-B23B-4817BF5FBB9A}" dt="2025-07-09T07:56:11.954" v="1130" actId="1076"/>
          <ac:picMkLst>
            <pc:docMk/>
            <pc:sldMk cId="3818130955" sldId="287"/>
            <ac:picMk id="15" creationId="{FD1F51EF-6CAD-F290-603E-5A293577FB6D}"/>
          </ac:picMkLst>
        </pc:picChg>
        <pc:picChg chg="add mod">
          <ac:chgData name="Emma Morris" userId="70c6f1a6-3d9c-40dc-abd7-ac4fa70f9b1e" providerId="ADAL" clId="{429AB9E7-0070-2E45-B23B-4817BF5FBB9A}" dt="2025-07-09T08:20:50.366" v="1527"/>
          <ac:picMkLst>
            <pc:docMk/>
            <pc:sldMk cId="3818130955" sldId="287"/>
            <ac:picMk id="17" creationId="{4CA3871B-0F28-3B44-5E7B-D103B6A134BE}"/>
          </ac:picMkLst>
        </pc:picChg>
      </pc:sldChg>
      <pc:sldChg chg="addSp delSp modSp mod">
        <pc:chgData name="Emma Morris" userId="70c6f1a6-3d9c-40dc-abd7-ac4fa70f9b1e" providerId="ADAL" clId="{429AB9E7-0070-2E45-B23B-4817BF5FBB9A}" dt="2025-07-09T08:26:01.867" v="1549"/>
        <pc:sldMkLst>
          <pc:docMk/>
          <pc:sldMk cId="3397471289" sldId="289"/>
        </pc:sldMkLst>
        <pc:spChg chg="add mod">
          <ac:chgData name="Emma Morris" userId="70c6f1a6-3d9c-40dc-abd7-ac4fa70f9b1e" providerId="ADAL" clId="{429AB9E7-0070-2E45-B23B-4817BF5FBB9A}" dt="2025-07-09T08:09:02.734" v="1328" actId="1582"/>
          <ac:spMkLst>
            <pc:docMk/>
            <pc:sldMk cId="3397471289" sldId="289"/>
            <ac:spMk id="3" creationId="{FA3B8EFA-FC05-ABFD-FDF1-7625B7F9E1C1}"/>
          </ac:spMkLst>
        </pc:spChg>
        <pc:spChg chg="mod">
          <ac:chgData name="Emma Morris" userId="70c6f1a6-3d9c-40dc-abd7-ac4fa70f9b1e" providerId="ADAL" clId="{429AB9E7-0070-2E45-B23B-4817BF5FBB9A}" dt="2025-07-09T08:07:35.308" v="1299" actId="14100"/>
          <ac:spMkLst>
            <pc:docMk/>
            <pc:sldMk cId="3397471289" sldId="289"/>
            <ac:spMk id="6" creationId="{721FD835-9C0C-C820-5CD5-D81106B8AC14}"/>
          </ac:spMkLst>
        </pc:spChg>
        <pc:spChg chg="mod">
          <ac:chgData name="Emma Morris" userId="70c6f1a6-3d9c-40dc-abd7-ac4fa70f9b1e" providerId="ADAL" clId="{429AB9E7-0070-2E45-B23B-4817BF5FBB9A}" dt="2025-07-09T08:08:58.168" v="1327" actId="1076"/>
          <ac:spMkLst>
            <pc:docMk/>
            <pc:sldMk cId="3397471289" sldId="289"/>
            <ac:spMk id="7" creationId="{EC210B6F-F5D8-52F9-2C02-F2181B24D3E4}"/>
          </ac:spMkLst>
        </pc:spChg>
        <pc:picChg chg="add mod">
          <ac:chgData name="Emma Morris" userId="70c6f1a6-3d9c-40dc-abd7-ac4fa70f9b1e" providerId="ADAL" clId="{429AB9E7-0070-2E45-B23B-4817BF5FBB9A}" dt="2025-07-09T08:21:43.007" v="1538"/>
          <ac:picMkLst>
            <pc:docMk/>
            <pc:sldMk cId="3397471289" sldId="289"/>
            <ac:picMk id="4" creationId="{3023DDC3-8332-F781-079F-0157E0D9ECE2}"/>
          </ac:picMkLst>
        </pc:picChg>
        <pc:picChg chg="del">
          <ac:chgData name="Emma Morris" userId="70c6f1a6-3d9c-40dc-abd7-ac4fa70f9b1e" providerId="ADAL" clId="{429AB9E7-0070-2E45-B23B-4817BF5FBB9A}" dt="2025-07-09T08:09:07.065" v="1329" actId="478"/>
          <ac:picMkLst>
            <pc:docMk/>
            <pc:sldMk cId="3397471289" sldId="289"/>
            <ac:picMk id="5" creationId="{F79B0F76-AE6B-8EF4-A18E-36E3ACDE5E64}"/>
          </ac:picMkLst>
        </pc:picChg>
        <pc:picChg chg="del mod">
          <ac:chgData name="Emma Morris" userId="70c6f1a6-3d9c-40dc-abd7-ac4fa70f9b1e" providerId="ADAL" clId="{429AB9E7-0070-2E45-B23B-4817BF5FBB9A}" dt="2025-07-09T08:08:35.363" v="1322" actId="478"/>
          <ac:picMkLst>
            <pc:docMk/>
            <pc:sldMk cId="3397471289" sldId="289"/>
            <ac:picMk id="8" creationId="{21C2279F-4135-8393-2684-93EAEDE7EC74}"/>
          </ac:picMkLst>
        </pc:picChg>
        <pc:picChg chg="add del mod">
          <ac:chgData name="Emma Morris" userId="70c6f1a6-3d9c-40dc-abd7-ac4fa70f9b1e" providerId="ADAL" clId="{429AB9E7-0070-2E45-B23B-4817BF5FBB9A}" dt="2025-07-09T08:25:37.136" v="1543" actId="478"/>
          <ac:picMkLst>
            <pc:docMk/>
            <pc:sldMk cId="3397471289" sldId="289"/>
            <ac:picMk id="9" creationId="{7E9E7497-7F54-8E15-4E34-3AEAC939C76A}"/>
          </ac:picMkLst>
        </pc:picChg>
        <pc:picChg chg="add mod">
          <ac:chgData name="Emma Morris" userId="70c6f1a6-3d9c-40dc-abd7-ac4fa70f9b1e" providerId="ADAL" clId="{429AB9E7-0070-2E45-B23B-4817BF5FBB9A}" dt="2025-07-09T08:26:01.867" v="1549"/>
          <ac:picMkLst>
            <pc:docMk/>
            <pc:sldMk cId="3397471289" sldId="289"/>
            <ac:picMk id="10" creationId="{B70EE8D0-68FC-3B72-C7DC-505EC331DA1F}"/>
          </ac:picMkLst>
        </pc:picChg>
      </pc:sldChg>
      <pc:sldChg chg="addSp delSp modSp mod">
        <pc:chgData name="Emma Morris" userId="70c6f1a6-3d9c-40dc-abd7-ac4fa70f9b1e" providerId="ADAL" clId="{429AB9E7-0070-2E45-B23B-4817BF5FBB9A}" dt="2025-07-09T08:21:34.784" v="1536"/>
        <pc:sldMkLst>
          <pc:docMk/>
          <pc:sldMk cId="161586965" sldId="290"/>
        </pc:sldMkLst>
        <pc:spChg chg="mod">
          <ac:chgData name="Emma Morris" userId="70c6f1a6-3d9c-40dc-abd7-ac4fa70f9b1e" providerId="ADAL" clId="{429AB9E7-0070-2E45-B23B-4817BF5FBB9A}" dt="2025-07-09T08:06:40.542" v="1285" actId="14100"/>
          <ac:spMkLst>
            <pc:docMk/>
            <pc:sldMk cId="161586965" sldId="290"/>
            <ac:spMk id="2" creationId="{6B61A532-3C96-1235-ED9B-E3CEBCA02641}"/>
          </ac:spMkLst>
        </pc:spChg>
        <pc:spChg chg="mod">
          <ac:chgData name="Emma Morris" userId="70c6f1a6-3d9c-40dc-abd7-ac4fa70f9b1e" providerId="ADAL" clId="{429AB9E7-0070-2E45-B23B-4817BF5FBB9A}" dt="2025-07-09T08:06:44.926" v="1286" actId="1076"/>
          <ac:spMkLst>
            <pc:docMk/>
            <pc:sldMk cId="161586965" sldId="290"/>
            <ac:spMk id="10" creationId="{B7ABE009-44EA-6C1D-F066-1610BA1E86F0}"/>
          </ac:spMkLst>
        </pc:spChg>
        <pc:picChg chg="add mod">
          <ac:chgData name="Emma Morris" userId="70c6f1a6-3d9c-40dc-abd7-ac4fa70f9b1e" providerId="ADAL" clId="{429AB9E7-0070-2E45-B23B-4817BF5FBB9A}" dt="2025-07-09T08:21:34.784" v="1536"/>
          <ac:picMkLst>
            <pc:docMk/>
            <pc:sldMk cId="161586965" sldId="290"/>
            <ac:picMk id="3" creationId="{F5768F1A-71B6-2FA7-7BD0-19C8BBB707B3}"/>
          </ac:picMkLst>
        </pc:picChg>
        <pc:picChg chg="del">
          <ac:chgData name="Emma Morris" userId="70c6f1a6-3d9c-40dc-abd7-ac4fa70f9b1e" providerId="ADAL" clId="{429AB9E7-0070-2E45-B23B-4817BF5FBB9A}" dt="2025-07-09T08:06:12.392" v="1275" actId="478"/>
          <ac:picMkLst>
            <pc:docMk/>
            <pc:sldMk cId="161586965" sldId="290"/>
            <ac:picMk id="5" creationId="{2369FD7E-2CD0-610B-7B65-12E9293AFA4B}"/>
          </ac:picMkLst>
        </pc:picChg>
        <pc:picChg chg="del">
          <ac:chgData name="Emma Morris" userId="70c6f1a6-3d9c-40dc-abd7-ac4fa70f9b1e" providerId="ADAL" clId="{429AB9E7-0070-2E45-B23B-4817BF5FBB9A}" dt="2025-07-09T08:05:58.016" v="1271" actId="478"/>
          <ac:picMkLst>
            <pc:docMk/>
            <pc:sldMk cId="161586965" sldId="290"/>
            <ac:picMk id="7" creationId="{3BAC28A5-0C0F-7DF7-0048-F181C89A9DE1}"/>
          </ac:picMkLst>
        </pc:picChg>
        <pc:picChg chg="mod">
          <ac:chgData name="Emma Morris" userId="70c6f1a6-3d9c-40dc-abd7-ac4fa70f9b1e" providerId="ADAL" clId="{429AB9E7-0070-2E45-B23B-4817BF5FBB9A}" dt="2025-07-09T08:06:48.510" v="1287" actId="1076"/>
          <ac:picMkLst>
            <pc:docMk/>
            <pc:sldMk cId="161586965" sldId="290"/>
            <ac:picMk id="8" creationId="{1C0BA8AF-798E-4D43-2C26-3CBAD0BC7D40}"/>
          </ac:picMkLst>
        </pc:picChg>
        <pc:picChg chg="mod">
          <ac:chgData name="Emma Morris" userId="70c6f1a6-3d9c-40dc-abd7-ac4fa70f9b1e" providerId="ADAL" clId="{429AB9E7-0070-2E45-B23B-4817BF5FBB9A}" dt="2025-07-09T08:06:50.663" v="1289" actId="1076"/>
          <ac:picMkLst>
            <pc:docMk/>
            <pc:sldMk cId="161586965" sldId="290"/>
            <ac:picMk id="9" creationId="{17B344C0-4B57-35F0-F466-9338BF2E6A93}"/>
          </ac:picMkLst>
        </pc:picChg>
        <pc:picChg chg="add mod">
          <ac:chgData name="Emma Morris" userId="70c6f1a6-3d9c-40dc-abd7-ac4fa70f9b1e" providerId="ADAL" clId="{429AB9E7-0070-2E45-B23B-4817BF5FBB9A}" dt="2025-07-09T08:06:44.926" v="1286" actId="1076"/>
          <ac:picMkLst>
            <pc:docMk/>
            <pc:sldMk cId="161586965" sldId="290"/>
            <ac:picMk id="2050" creationId="{F2DF0B8E-0628-BAB5-8223-667FBF51A97A}"/>
          </ac:picMkLst>
        </pc:picChg>
      </pc:sldChg>
      <pc:sldChg chg="addSp delSp modSp mod">
        <pc:chgData name="Emma Morris" userId="70c6f1a6-3d9c-40dc-abd7-ac4fa70f9b1e" providerId="ADAL" clId="{429AB9E7-0070-2E45-B23B-4817BF5FBB9A}" dt="2025-07-09T08:21:29.931" v="1535"/>
        <pc:sldMkLst>
          <pc:docMk/>
          <pc:sldMk cId="1691371580" sldId="291"/>
        </pc:sldMkLst>
        <pc:spChg chg="add mod">
          <ac:chgData name="Emma Morris" userId="70c6f1a6-3d9c-40dc-abd7-ac4fa70f9b1e" providerId="ADAL" clId="{429AB9E7-0070-2E45-B23B-4817BF5FBB9A}" dt="2025-07-09T08:03:22.781" v="1237" actId="1076"/>
          <ac:spMkLst>
            <pc:docMk/>
            <pc:sldMk cId="1691371580" sldId="291"/>
            <ac:spMk id="13" creationId="{A5BBDC23-784F-7EA8-A0A2-143E3537592E}"/>
          </ac:spMkLst>
        </pc:spChg>
        <pc:picChg chg="add mod">
          <ac:chgData name="Emma Morris" userId="70c6f1a6-3d9c-40dc-abd7-ac4fa70f9b1e" providerId="ADAL" clId="{429AB9E7-0070-2E45-B23B-4817BF5FBB9A}" dt="2025-07-09T08:05:02.887" v="1269" actId="1076"/>
          <ac:picMkLst>
            <pc:docMk/>
            <pc:sldMk cId="1691371580" sldId="291"/>
            <ac:picMk id="3" creationId="{29E9241D-1C26-F94D-09A4-BADE071337E2}"/>
          </ac:picMkLst>
        </pc:picChg>
        <pc:picChg chg="add mod">
          <ac:chgData name="Emma Morris" userId="70c6f1a6-3d9c-40dc-abd7-ac4fa70f9b1e" providerId="ADAL" clId="{429AB9E7-0070-2E45-B23B-4817BF5FBB9A}" dt="2025-07-09T08:04:43.768" v="1263" actId="1076"/>
          <ac:picMkLst>
            <pc:docMk/>
            <pc:sldMk cId="1691371580" sldId="291"/>
            <ac:picMk id="4" creationId="{826BA51C-D06D-09A5-CC96-FD2325D46621}"/>
          </ac:picMkLst>
        </pc:picChg>
        <pc:picChg chg="del">
          <ac:chgData name="Emma Morris" userId="70c6f1a6-3d9c-40dc-abd7-ac4fa70f9b1e" providerId="ADAL" clId="{429AB9E7-0070-2E45-B23B-4817BF5FBB9A}" dt="2025-07-09T08:02:57.200" v="1227" actId="478"/>
          <ac:picMkLst>
            <pc:docMk/>
            <pc:sldMk cId="1691371580" sldId="291"/>
            <ac:picMk id="5" creationId="{16D9EAEC-E1CC-6E63-F4E1-4D8E4A7532D1}"/>
          </ac:picMkLst>
        </pc:picChg>
        <pc:picChg chg="del">
          <ac:chgData name="Emma Morris" userId="70c6f1a6-3d9c-40dc-abd7-ac4fa70f9b1e" providerId="ADAL" clId="{429AB9E7-0070-2E45-B23B-4817BF5FBB9A}" dt="2025-07-09T08:02:11.680" v="1216" actId="478"/>
          <ac:picMkLst>
            <pc:docMk/>
            <pc:sldMk cId="1691371580" sldId="291"/>
            <ac:picMk id="6" creationId="{3BCE3C7C-525C-6969-5A6C-2DCE48C054DA}"/>
          </ac:picMkLst>
        </pc:picChg>
        <pc:picChg chg="mod">
          <ac:chgData name="Emma Morris" userId="70c6f1a6-3d9c-40dc-abd7-ac4fa70f9b1e" providerId="ADAL" clId="{429AB9E7-0070-2E45-B23B-4817BF5FBB9A}" dt="2025-07-09T08:04:58.719" v="1268" actId="1076"/>
          <ac:picMkLst>
            <pc:docMk/>
            <pc:sldMk cId="1691371580" sldId="291"/>
            <ac:picMk id="7" creationId="{F5A40340-DFF5-7321-686A-23216F0B4AEE}"/>
          </ac:picMkLst>
        </pc:picChg>
        <pc:picChg chg="add mod">
          <ac:chgData name="Emma Morris" userId="70c6f1a6-3d9c-40dc-abd7-ac4fa70f9b1e" providerId="ADAL" clId="{429AB9E7-0070-2E45-B23B-4817BF5FBB9A}" dt="2025-07-09T08:05:02.887" v="1269" actId="1076"/>
          <ac:picMkLst>
            <pc:docMk/>
            <pc:sldMk cId="1691371580" sldId="291"/>
            <ac:picMk id="8" creationId="{69E5EB86-980A-81F4-5A5C-D4C94CBF0DFA}"/>
          </ac:picMkLst>
        </pc:picChg>
        <pc:picChg chg="del">
          <ac:chgData name="Emma Morris" userId="70c6f1a6-3d9c-40dc-abd7-ac4fa70f9b1e" providerId="ADAL" clId="{429AB9E7-0070-2E45-B23B-4817BF5FBB9A}" dt="2025-07-09T08:02:55.601" v="1226" actId="478"/>
          <ac:picMkLst>
            <pc:docMk/>
            <pc:sldMk cId="1691371580" sldId="291"/>
            <ac:picMk id="9" creationId="{D2E9BBA7-2000-7AD2-F540-EDB43512603D}"/>
          </ac:picMkLst>
        </pc:picChg>
        <pc:picChg chg="add mod">
          <ac:chgData name="Emma Morris" userId="70c6f1a6-3d9c-40dc-abd7-ac4fa70f9b1e" providerId="ADAL" clId="{429AB9E7-0070-2E45-B23B-4817BF5FBB9A}" dt="2025-07-09T08:04:32.867" v="1259" actId="1076"/>
          <ac:picMkLst>
            <pc:docMk/>
            <pc:sldMk cId="1691371580" sldId="291"/>
            <ac:picMk id="10" creationId="{3859AAF3-6E99-81D7-9BB6-9C548E7563CA}"/>
          </ac:picMkLst>
        </pc:picChg>
        <pc:picChg chg="del">
          <ac:chgData name="Emma Morris" userId="70c6f1a6-3d9c-40dc-abd7-ac4fa70f9b1e" providerId="ADAL" clId="{429AB9E7-0070-2E45-B23B-4817BF5FBB9A}" dt="2025-07-09T08:02:11.680" v="1216" actId="478"/>
          <ac:picMkLst>
            <pc:docMk/>
            <pc:sldMk cId="1691371580" sldId="291"/>
            <ac:picMk id="11" creationId="{BCF9F91D-C529-890C-ACE3-5B704A5ECE9C}"/>
          </ac:picMkLst>
        </pc:picChg>
        <pc:picChg chg="mod">
          <ac:chgData name="Emma Morris" userId="70c6f1a6-3d9c-40dc-abd7-ac4fa70f9b1e" providerId="ADAL" clId="{429AB9E7-0070-2E45-B23B-4817BF5FBB9A}" dt="2025-07-09T08:03:30.465" v="1239" actId="1076"/>
          <ac:picMkLst>
            <pc:docMk/>
            <pc:sldMk cId="1691371580" sldId="291"/>
            <ac:picMk id="12" creationId="{CED4F9C0-6B41-2E4C-5AAF-CFD723DF0E32}"/>
          </ac:picMkLst>
        </pc:picChg>
        <pc:picChg chg="mod">
          <ac:chgData name="Emma Morris" userId="70c6f1a6-3d9c-40dc-abd7-ac4fa70f9b1e" providerId="ADAL" clId="{429AB9E7-0070-2E45-B23B-4817BF5FBB9A}" dt="2025-07-09T08:04:46.485" v="1264" actId="1076"/>
          <ac:picMkLst>
            <pc:docMk/>
            <pc:sldMk cId="1691371580" sldId="291"/>
            <ac:picMk id="14" creationId="{9BB938A4-73C7-B170-DA06-753BC2FD7897}"/>
          </ac:picMkLst>
        </pc:picChg>
        <pc:picChg chg="mod">
          <ac:chgData name="Emma Morris" userId="70c6f1a6-3d9c-40dc-abd7-ac4fa70f9b1e" providerId="ADAL" clId="{429AB9E7-0070-2E45-B23B-4817BF5FBB9A}" dt="2025-07-09T08:03:30.465" v="1239" actId="1076"/>
          <ac:picMkLst>
            <pc:docMk/>
            <pc:sldMk cId="1691371580" sldId="291"/>
            <ac:picMk id="15" creationId="{9074FE33-6AD4-EAB4-5190-66EDD03B9DB0}"/>
          </ac:picMkLst>
        </pc:picChg>
        <pc:picChg chg="del">
          <ac:chgData name="Emma Morris" userId="70c6f1a6-3d9c-40dc-abd7-ac4fa70f9b1e" providerId="ADAL" clId="{429AB9E7-0070-2E45-B23B-4817BF5FBB9A}" dt="2025-07-09T08:02:48.686" v="1223" actId="478"/>
          <ac:picMkLst>
            <pc:docMk/>
            <pc:sldMk cId="1691371580" sldId="291"/>
            <ac:picMk id="16" creationId="{96243DA8-C6D2-3E28-227E-864C890A673C}"/>
          </ac:picMkLst>
        </pc:picChg>
        <pc:picChg chg="mod">
          <ac:chgData name="Emma Morris" userId="70c6f1a6-3d9c-40dc-abd7-ac4fa70f9b1e" providerId="ADAL" clId="{429AB9E7-0070-2E45-B23B-4817BF5FBB9A}" dt="2025-07-09T08:04:54.929" v="1267" actId="1076"/>
          <ac:picMkLst>
            <pc:docMk/>
            <pc:sldMk cId="1691371580" sldId="291"/>
            <ac:picMk id="17" creationId="{B665755B-3E5F-8AA0-CDBB-256B5E5FAC77}"/>
          </ac:picMkLst>
        </pc:picChg>
        <pc:picChg chg="del">
          <ac:chgData name="Emma Morris" userId="70c6f1a6-3d9c-40dc-abd7-ac4fa70f9b1e" providerId="ADAL" clId="{429AB9E7-0070-2E45-B23B-4817BF5FBB9A}" dt="2025-07-09T08:02:48.686" v="1223" actId="478"/>
          <ac:picMkLst>
            <pc:docMk/>
            <pc:sldMk cId="1691371580" sldId="291"/>
            <ac:picMk id="18" creationId="{92A9B7E3-0855-6A47-5F42-5FF8D72BF08C}"/>
          </ac:picMkLst>
        </pc:picChg>
        <pc:picChg chg="add mod">
          <ac:chgData name="Emma Morris" userId="70c6f1a6-3d9c-40dc-abd7-ac4fa70f9b1e" providerId="ADAL" clId="{429AB9E7-0070-2E45-B23B-4817BF5FBB9A}" dt="2025-07-09T08:21:29.931" v="1535"/>
          <ac:picMkLst>
            <pc:docMk/>
            <pc:sldMk cId="1691371580" sldId="291"/>
            <ac:picMk id="19" creationId="{1E45F267-89FF-58AE-34EF-46D360B0D179}"/>
          </ac:picMkLst>
        </pc:picChg>
        <pc:picChg chg="mod modCrop">
          <ac:chgData name="Emma Morris" userId="70c6f1a6-3d9c-40dc-abd7-ac4fa70f9b1e" providerId="ADAL" clId="{429AB9E7-0070-2E45-B23B-4817BF5FBB9A}" dt="2025-07-09T08:04:35.039" v="1260" actId="1076"/>
          <ac:picMkLst>
            <pc:docMk/>
            <pc:sldMk cId="1691371580" sldId="291"/>
            <ac:picMk id="20" creationId="{FA3DD92B-5832-CE3A-94C5-A031EC9FEDF4}"/>
          </ac:picMkLst>
        </pc:picChg>
      </pc:sldChg>
      <pc:sldChg chg="addSp delSp modSp mod chgLayout">
        <pc:chgData name="Emma Morris" userId="70c6f1a6-3d9c-40dc-abd7-ac4fa70f9b1e" providerId="ADAL" clId="{429AB9E7-0070-2E45-B23B-4817BF5FBB9A}" dt="2025-07-09T08:21:20.786" v="1533"/>
        <pc:sldMkLst>
          <pc:docMk/>
          <pc:sldMk cId="1722924578" sldId="292"/>
        </pc:sldMkLst>
        <pc:spChg chg="mod ord">
          <ac:chgData name="Emma Morris" userId="70c6f1a6-3d9c-40dc-abd7-ac4fa70f9b1e" providerId="ADAL" clId="{429AB9E7-0070-2E45-B23B-4817BF5FBB9A}" dt="2025-07-09T07:59:06.617" v="1182" actId="6264"/>
          <ac:spMkLst>
            <pc:docMk/>
            <pc:sldMk cId="1722924578" sldId="292"/>
            <ac:spMk id="2" creationId="{6F70EC4C-9187-E95F-2665-362592402BF5}"/>
          </ac:spMkLst>
        </pc:spChg>
        <pc:spChg chg="mod ord">
          <ac:chgData name="Emma Morris" userId="70c6f1a6-3d9c-40dc-abd7-ac4fa70f9b1e" providerId="ADAL" clId="{429AB9E7-0070-2E45-B23B-4817BF5FBB9A}" dt="2025-07-09T07:59:12.631" v="1185" actId="14100"/>
          <ac:spMkLst>
            <pc:docMk/>
            <pc:sldMk cId="1722924578" sldId="292"/>
            <ac:spMk id="3" creationId="{58C63A30-FA79-543F-E9E3-D1145CF921CF}"/>
          </ac:spMkLst>
        </pc:spChg>
        <pc:spChg chg="mod ord">
          <ac:chgData name="Emma Morris" userId="70c6f1a6-3d9c-40dc-abd7-ac4fa70f9b1e" providerId="ADAL" clId="{429AB9E7-0070-2E45-B23B-4817BF5FBB9A}" dt="2025-07-09T07:59:12.631" v="1185" actId="14100"/>
          <ac:spMkLst>
            <pc:docMk/>
            <pc:sldMk cId="1722924578" sldId="292"/>
            <ac:spMk id="4" creationId="{D9338711-5098-BCEC-4DF2-672171496B8D}"/>
          </ac:spMkLst>
        </pc:spChg>
        <pc:spChg chg="add mod">
          <ac:chgData name="Emma Morris" userId="70c6f1a6-3d9c-40dc-abd7-ac4fa70f9b1e" providerId="ADAL" clId="{429AB9E7-0070-2E45-B23B-4817BF5FBB9A}" dt="2025-07-09T07:59:23.816" v="1189" actId="1076"/>
          <ac:spMkLst>
            <pc:docMk/>
            <pc:sldMk cId="1722924578" sldId="292"/>
            <ac:spMk id="6" creationId="{D0FD8DD6-37C1-F103-74CB-0BC471CFF85B}"/>
          </ac:spMkLst>
        </pc:spChg>
        <pc:spChg chg="add del mod">
          <ac:chgData name="Emma Morris" userId="70c6f1a6-3d9c-40dc-abd7-ac4fa70f9b1e" providerId="ADAL" clId="{429AB9E7-0070-2E45-B23B-4817BF5FBB9A}" dt="2025-07-09T07:59:06.617" v="1182" actId="6264"/>
          <ac:spMkLst>
            <pc:docMk/>
            <pc:sldMk cId="1722924578" sldId="292"/>
            <ac:spMk id="7" creationId="{4387686A-ED76-A543-EE49-D03C01EE4A78}"/>
          </ac:spMkLst>
        </pc:spChg>
        <pc:spChg chg="add del mod">
          <ac:chgData name="Emma Morris" userId="70c6f1a6-3d9c-40dc-abd7-ac4fa70f9b1e" providerId="ADAL" clId="{429AB9E7-0070-2E45-B23B-4817BF5FBB9A}" dt="2025-07-09T07:59:06.617" v="1182" actId="6264"/>
          <ac:spMkLst>
            <pc:docMk/>
            <pc:sldMk cId="1722924578" sldId="292"/>
            <ac:spMk id="10" creationId="{8C0DFFF5-4CEF-3D08-1A18-15BEC9F0DBC1}"/>
          </ac:spMkLst>
        </pc:spChg>
        <pc:spChg chg="add del mod">
          <ac:chgData name="Emma Morris" userId="70c6f1a6-3d9c-40dc-abd7-ac4fa70f9b1e" providerId="ADAL" clId="{429AB9E7-0070-2E45-B23B-4817BF5FBB9A}" dt="2025-07-09T07:59:06.617" v="1182" actId="6264"/>
          <ac:spMkLst>
            <pc:docMk/>
            <pc:sldMk cId="1722924578" sldId="292"/>
            <ac:spMk id="11" creationId="{88794C39-3224-869D-58C6-1FDF11FE9D83}"/>
          </ac:spMkLst>
        </pc:spChg>
        <pc:picChg chg="del">
          <ac:chgData name="Emma Morris" userId="70c6f1a6-3d9c-40dc-abd7-ac4fa70f9b1e" providerId="ADAL" clId="{429AB9E7-0070-2E45-B23B-4817BF5FBB9A}" dt="2025-07-09T07:59:13.879" v="1186" actId="478"/>
          <ac:picMkLst>
            <pc:docMk/>
            <pc:sldMk cId="1722924578" sldId="292"/>
            <ac:picMk id="5" creationId="{A0886926-69DB-19CB-2B55-A34E82924B09}"/>
          </ac:picMkLst>
        </pc:picChg>
        <pc:picChg chg="del">
          <ac:chgData name="Emma Morris" userId="70c6f1a6-3d9c-40dc-abd7-ac4fa70f9b1e" providerId="ADAL" clId="{429AB9E7-0070-2E45-B23B-4817BF5FBB9A}" dt="2025-07-09T07:58:58.375" v="1181" actId="478"/>
          <ac:picMkLst>
            <pc:docMk/>
            <pc:sldMk cId="1722924578" sldId="292"/>
            <ac:picMk id="8" creationId="{66C873C1-16D8-DED4-0F5D-1FFF415A08FF}"/>
          </ac:picMkLst>
        </pc:picChg>
        <pc:picChg chg="mod">
          <ac:chgData name="Emma Morris" userId="70c6f1a6-3d9c-40dc-abd7-ac4fa70f9b1e" providerId="ADAL" clId="{429AB9E7-0070-2E45-B23B-4817BF5FBB9A}" dt="2025-07-09T07:59:27.533" v="1190" actId="14100"/>
          <ac:picMkLst>
            <pc:docMk/>
            <pc:sldMk cId="1722924578" sldId="292"/>
            <ac:picMk id="9" creationId="{134D6CE4-A03D-96A8-B4EF-929E58516692}"/>
          </ac:picMkLst>
        </pc:picChg>
        <pc:picChg chg="add mod">
          <ac:chgData name="Emma Morris" userId="70c6f1a6-3d9c-40dc-abd7-ac4fa70f9b1e" providerId="ADAL" clId="{429AB9E7-0070-2E45-B23B-4817BF5FBB9A}" dt="2025-07-09T08:21:20.786" v="1533"/>
          <ac:picMkLst>
            <pc:docMk/>
            <pc:sldMk cId="1722924578" sldId="292"/>
            <ac:picMk id="12" creationId="{4968F9FC-586A-F0B5-84E9-859D5856E313}"/>
          </ac:picMkLst>
        </pc:picChg>
      </pc:sldChg>
      <pc:sldChg chg="addSp delSp modSp mod chgLayout">
        <pc:chgData name="Emma Morris" userId="70c6f1a6-3d9c-40dc-abd7-ac4fa70f9b1e" providerId="ADAL" clId="{429AB9E7-0070-2E45-B23B-4817BF5FBB9A}" dt="2025-07-09T08:21:26.379" v="1534"/>
        <pc:sldMkLst>
          <pc:docMk/>
          <pc:sldMk cId="1008021489" sldId="293"/>
        </pc:sldMkLst>
        <pc:spChg chg="mod ord">
          <ac:chgData name="Emma Morris" userId="70c6f1a6-3d9c-40dc-abd7-ac4fa70f9b1e" providerId="ADAL" clId="{429AB9E7-0070-2E45-B23B-4817BF5FBB9A}" dt="2025-07-09T07:59:56.171" v="1191" actId="6264"/>
          <ac:spMkLst>
            <pc:docMk/>
            <pc:sldMk cId="1008021489" sldId="293"/>
            <ac:spMk id="2" creationId="{8F3F5B2F-DFC0-FA51-419E-873E3F07A5EF}"/>
          </ac:spMkLst>
        </pc:spChg>
        <pc:spChg chg="mod ord">
          <ac:chgData name="Emma Morris" userId="70c6f1a6-3d9c-40dc-abd7-ac4fa70f9b1e" providerId="ADAL" clId="{429AB9E7-0070-2E45-B23B-4817BF5FBB9A}" dt="2025-07-09T08:01:13.339" v="1211" actId="113"/>
          <ac:spMkLst>
            <pc:docMk/>
            <pc:sldMk cId="1008021489" sldId="293"/>
            <ac:spMk id="3" creationId="{61E73BE8-ACF2-8CC7-7058-B4F792366FEB}"/>
          </ac:spMkLst>
        </pc:spChg>
        <pc:spChg chg="mod ord">
          <ac:chgData name="Emma Morris" userId="70c6f1a6-3d9c-40dc-abd7-ac4fa70f9b1e" providerId="ADAL" clId="{429AB9E7-0070-2E45-B23B-4817BF5FBB9A}" dt="2025-07-09T08:01:15.948" v="1213" actId="20577"/>
          <ac:spMkLst>
            <pc:docMk/>
            <pc:sldMk cId="1008021489" sldId="293"/>
            <ac:spMk id="4" creationId="{61CDE2F0-AB4A-5C81-9DD7-E3C1E67D6CEC}"/>
          </ac:spMkLst>
        </pc:spChg>
        <pc:spChg chg="add del mod">
          <ac:chgData name="Emma Morris" userId="70c6f1a6-3d9c-40dc-abd7-ac4fa70f9b1e" providerId="ADAL" clId="{429AB9E7-0070-2E45-B23B-4817BF5FBB9A}" dt="2025-07-09T07:59:56.171" v="1191" actId="6264"/>
          <ac:spMkLst>
            <pc:docMk/>
            <pc:sldMk cId="1008021489" sldId="293"/>
            <ac:spMk id="6" creationId="{58CBD190-8F6C-F9CB-0F0B-78F17F47A3C3}"/>
          </ac:spMkLst>
        </pc:spChg>
        <pc:spChg chg="add del mod">
          <ac:chgData name="Emma Morris" userId="70c6f1a6-3d9c-40dc-abd7-ac4fa70f9b1e" providerId="ADAL" clId="{429AB9E7-0070-2E45-B23B-4817BF5FBB9A}" dt="2025-07-09T07:59:56.171" v="1191" actId="6264"/>
          <ac:spMkLst>
            <pc:docMk/>
            <pc:sldMk cId="1008021489" sldId="293"/>
            <ac:spMk id="7" creationId="{A74C0693-82D4-0B18-5049-E3AD6906536A}"/>
          </ac:spMkLst>
        </pc:spChg>
        <pc:spChg chg="add del mod">
          <ac:chgData name="Emma Morris" userId="70c6f1a6-3d9c-40dc-abd7-ac4fa70f9b1e" providerId="ADAL" clId="{429AB9E7-0070-2E45-B23B-4817BF5FBB9A}" dt="2025-07-09T07:59:56.171" v="1191" actId="6264"/>
          <ac:spMkLst>
            <pc:docMk/>
            <pc:sldMk cId="1008021489" sldId="293"/>
            <ac:spMk id="11" creationId="{6EF09076-A822-0C1F-3C19-075B4320A7B7}"/>
          </ac:spMkLst>
        </pc:spChg>
        <pc:spChg chg="add mod">
          <ac:chgData name="Emma Morris" userId="70c6f1a6-3d9c-40dc-abd7-ac4fa70f9b1e" providerId="ADAL" clId="{429AB9E7-0070-2E45-B23B-4817BF5FBB9A}" dt="2025-07-09T08:01:31.926" v="1215"/>
          <ac:spMkLst>
            <pc:docMk/>
            <pc:sldMk cId="1008021489" sldId="293"/>
            <ac:spMk id="19" creationId="{6C5E40BC-F929-7E44-CA07-AA773D2977B2}"/>
          </ac:spMkLst>
        </pc:spChg>
        <pc:picChg chg="del">
          <ac:chgData name="Emma Morris" userId="70c6f1a6-3d9c-40dc-abd7-ac4fa70f9b1e" providerId="ADAL" clId="{429AB9E7-0070-2E45-B23B-4817BF5FBB9A}" dt="2025-07-09T08:00:07.727" v="1194" actId="478"/>
          <ac:picMkLst>
            <pc:docMk/>
            <pc:sldMk cId="1008021489" sldId="293"/>
            <ac:picMk id="5" creationId="{FECA477D-691A-BE04-2385-9FC9C3B8B179}"/>
          </ac:picMkLst>
        </pc:picChg>
        <pc:picChg chg="del">
          <ac:chgData name="Emma Morris" userId="70c6f1a6-3d9c-40dc-abd7-ac4fa70f9b1e" providerId="ADAL" clId="{429AB9E7-0070-2E45-B23B-4817BF5FBB9A}" dt="2025-07-09T08:01:31.473" v="1214" actId="478"/>
          <ac:picMkLst>
            <pc:docMk/>
            <pc:sldMk cId="1008021489" sldId="293"/>
            <ac:picMk id="8" creationId="{B7BDD3C4-F283-5E97-CC89-95523FBA4427}"/>
          </ac:picMkLst>
        </pc:picChg>
        <pc:picChg chg="del">
          <ac:chgData name="Emma Morris" userId="70c6f1a6-3d9c-40dc-abd7-ac4fa70f9b1e" providerId="ADAL" clId="{429AB9E7-0070-2E45-B23B-4817BF5FBB9A}" dt="2025-07-09T08:01:05.291" v="1209" actId="478"/>
          <ac:picMkLst>
            <pc:docMk/>
            <pc:sldMk cId="1008021489" sldId="293"/>
            <ac:picMk id="9" creationId="{76284A06-7F03-5888-F550-9B6120ED013F}"/>
          </ac:picMkLst>
        </pc:picChg>
        <pc:picChg chg="del">
          <ac:chgData name="Emma Morris" userId="70c6f1a6-3d9c-40dc-abd7-ac4fa70f9b1e" providerId="ADAL" clId="{429AB9E7-0070-2E45-B23B-4817BF5FBB9A}" dt="2025-07-09T08:00:47.127" v="1204" actId="478"/>
          <ac:picMkLst>
            <pc:docMk/>
            <pc:sldMk cId="1008021489" sldId="293"/>
            <ac:picMk id="10" creationId="{B5C9AE3C-FBBD-396C-C5A0-F11A08CB8C77}"/>
          </ac:picMkLst>
        </pc:picChg>
        <pc:picChg chg="add del mod">
          <ac:chgData name="Emma Morris" userId="70c6f1a6-3d9c-40dc-abd7-ac4fa70f9b1e" providerId="ADAL" clId="{429AB9E7-0070-2E45-B23B-4817BF5FBB9A}" dt="2025-07-09T08:00:26.826" v="1197" actId="478"/>
          <ac:picMkLst>
            <pc:docMk/>
            <pc:sldMk cId="1008021489" sldId="293"/>
            <ac:picMk id="13" creationId="{F50D0FAC-3331-6EA9-3D45-FA8628DBD058}"/>
          </ac:picMkLst>
        </pc:picChg>
        <pc:picChg chg="add mod">
          <ac:chgData name="Emma Morris" userId="70c6f1a6-3d9c-40dc-abd7-ac4fa70f9b1e" providerId="ADAL" clId="{429AB9E7-0070-2E45-B23B-4817BF5FBB9A}" dt="2025-07-09T08:00:50.321" v="1205" actId="1076"/>
          <ac:picMkLst>
            <pc:docMk/>
            <pc:sldMk cId="1008021489" sldId="293"/>
            <ac:picMk id="15" creationId="{79FDA220-E5BA-D5D3-4383-E8B9039A4E25}"/>
          </ac:picMkLst>
        </pc:picChg>
        <pc:picChg chg="add del mod">
          <ac:chgData name="Emma Morris" userId="70c6f1a6-3d9c-40dc-abd7-ac4fa70f9b1e" providerId="ADAL" clId="{429AB9E7-0070-2E45-B23B-4817BF5FBB9A}" dt="2025-07-09T08:00:45.570" v="1203" actId="478"/>
          <ac:picMkLst>
            <pc:docMk/>
            <pc:sldMk cId="1008021489" sldId="293"/>
            <ac:picMk id="16" creationId="{2143E1D7-EAB0-FCDF-6999-22B3587FE151}"/>
          </ac:picMkLst>
        </pc:picChg>
        <pc:picChg chg="add mod">
          <ac:chgData name="Emma Morris" userId="70c6f1a6-3d9c-40dc-abd7-ac4fa70f9b1e" providerId="ADAL" clId="{429AB9E7-0070-2E45-B23B-4817BF5FBB9A}" dt="2025-07-09T08:01:08.088" v="1210" actId="1076"/>
          <ac:picMkLst>
            <pc:docMk/>
            <pc:sldMk cId="1008021489" sldId="293"/>
            <ac:picMk id="18" creationId="{31F0A883-B55E-1C2C-B247-3E242818F059}"/>
          </ac:picMkLst>
        </pc:picChg>
        <pc:picChg chg="add mod">
          <ac:chgData name="Emma Morris" userId="70c6f1a6-3d9c-40dc-abd7-ac4fa70f9b1e" providerId="ADAL" clId="{429AB9E7-0070-2E45-B23B-4817BF5FBB9A}" dt="2025-07-09T08:21:26.379" v="1534"/>
          <ac:picMkLst>
            <pc:docMk/>
            <pc:sldMk cId="1008021489" sldId="293"/>
            <ac:picMk id="20" creationId="{3E60498D-BD87-9E56-F4C0-7DEC7242B690}"/>
          </ac:picMkLst>
        </pc:picChg>
      </pc:sldChg>
      <pc:sldChg chg="addSp delSp modSp mod modClrScheme chgLayout">
        <pc:chgData name="Emma Morris" userId="70c6f1a6-3d9c-40dc-abd7-ac4fa70f9b1e" providerId="ADAL" clId="{429AB9E7-0070-2E45-B23B-4817BF5FBB9A}" dt="2025-07-09T08:25:41.454" v="1544"/>
        <pc:sldMkLst>
          <pc:docMk/>
          <pc:sldMk cId="2050361814" sldId="294"/>
        </pc:sldMkLst>
        <pc:spChg chg="del">
          <ac:chgData name="Emma Morris" userId="70c6f1a6-3d9c-40dc-abd7-ac4fa70f9b1e" providerId="ADAL" clId="{429AB9E7-0070-2E45-B23B-4817BF5FBB9A}" dt="2025-07-09T08:10:10.404" v="1338" actId="478"/>
          <ac:spMkLst>
            <pc:docMk/>
            <pc:sldMk cId="2050361814" sldId="294"/>
            <ac:spMk id="2" creationId="{1B94476D-0412-C44C-F089-070D904D6584}"/>
          </ac:spMkLst>
        </pc:spChg>
        <pc:spChg chg="add mod ord">
          <ac:chgData name="Emma Morris" userId="70c6f1a6-3d9c-40dc-abd7-ac4fa70f9b1e" providerId="ADAL" clId="{429AB9E7-0070-2E45-B23B-4817BF5FBB9A}" dt="2025-07-09T08:11:05.205" v="1355" actId="113"/>
          <ac:spMkLst>
            <pc:docMk/>
            <pc:sldMk cId="2050361814" sldId="294"/>
            <ac:spMk id="3" creationId="{A2133916-DBCF-385A-895E-265C20FAB14D}"/>
          </ac:spMkLst>
        </pc:spChg>
        <pc:spChg chg="add del mod ord">
          <ac:chgData name="Emma Morris" userId="70c6f1a6-3d9c-40dc-abd7-ac4fa70f9b1e" providerId="ADAL" clId="{429AB9E7-0070-2E45-B23B-4817BF5FBB9A}" dt="2025-07-09T08:10:47.957" v="1350" actId="478"/>
          <ac:spMkLst>
            <pc:docMk/>
            <pc:sldMk cId="2050361814" sldId="294"/>
            <ac:spMk id="4" creationId="{21B1723B-0636-5CCE-EF16-BE8F4C3B903B}"/>
          </ac:spMkLst>
        </pc:spChg>
        <pc:spChg chg="add mod ord">
          <ac:chgData name="Emma Morris" userId="70c6f1a6-3d9c-40dc-abd7-ac4fa70f9b1e" providerId="ADAL" clId="{429AB9E7-0070-2E45-B23B-4817BF5FBB9A}" dt="2025-07-09T08:11:00.960" v="1354" actId="12"/>
          <ac:spMkLst>
            <pc:docMk/>
            <pc:sldMk cId="2050361814" sldId="294"/>
            <ac:spMk id="5" creationId="{2F091284-4926-1732-1262-BA580906600F}"/>
          </ac:spMkLst>
        </pc:spChg>
        <pc:spChg chg="del">
          <ac:chgData name="Emma Morris" userId="70c6f1a6-3d9c-40dc-abd7-ac4fa70f9b1e" providerId="ADAL" clId="{429AB9E7-0070-2E45-B23B-4817BF5FBB9A}" dt="2025-07-09T08:10:03.565" v="1337" actId="478"/>
          <ac:spMkLst>
            <pc:docMk/>
            <pc:sldMk cId="2050361814" sldId="294"/>
            <ac:spMk id="8" creationId="{F045FE60-0F23-C54E-98DA-45C0ACF1C45A}"/>
          </ac:spMkLst>
        </pc:spChg>
        <pc:picChg chg="mod">
          <ac:chgData name="Emma Morris" userId="70c6f1a6-3d9c-40dc-abd7-ac4fa70f9b1e" providerId="ADAL" clId="{429AB9E7-0070-2E45-B23B-4817BF5FBB9A}" dt="2025-07-09T08:10:45.757" v="1349" actId="14100"/>
          <ac:picMkLst>
            <pc:docMk/>
            <pc:sldMk cId="2050361814" sldId="294"/>
            <ac:picMk id="6" creationId="{BED35008-12D6-479B-C889-8E08DE8B8902}"/>
          </ac:picMkLst>
        </pc:picChg>
        <pc:picChg chg="add mod">
          <ac:chgData name="Emma Morris" userId="70c6f1a6-3d9c-40dc-abd7-ac4fa70f9b1e" providerId="ADAL" clId="{429AB9E7-0070-2E45-B23B-4817BF5FBB9A}" dt="2025-07-09T08:25:41.454" v="1544"/>
          <ac:picMkLst>
            <pc:docMk/>
            <pc:sldMk cId="2050361814" sldId="294"/>
            <ac:picMk id="7" creationId="{05A37C9C-D541-057D-1B12-884DC6CA5D7E}"/>
          </ac:picMkLst>
        </pc:picChg>
      </pc:sldChg>
      <pc:sldChg chg="del">
        <pc:chgData name="Emma Morris" userId="70c6f1a6-3d9c-40dc-abd7-ac4fa70f9b1e" providerId="ADAL" clId="{429AB9E7-0070-2E45-B23B-4817BF5FBB9A}" dt="2025-07-09T08:14:02.136" v="1403" actId="2696"/>
        <pc:sldMkLst>
          <pc:docMk/>
          <pc:sldMk cId="3011135563" sldId="295"/>
        </pc:sldMkLst>
      </pc:sldChg>
      <pc:sldChg chg="addSp del mod">
        <pc:chgData name="Emma Morris" userId="70c6f1a6-3d9c-40dc-abd7-ac4fa70f9b1e" providerId="ADAL" clId="{429AB9E7-0070-2E45-B23B-4817BF5FBB9A}" dt="2025-07-09T08:16:37.643" v="1438" actId="2696"/>
        <pc:sldMkLst>
          <pc:docMk/>
          <pc:sldMk cId="1801274424" sldId="296"/>
        </pc:sldMkLst>
        <pc:spChg chg="add">
          <ac:chgData name="Emma Morris" userId="70c6f1a6-3d9c-40dc-abd7-ac4fa70f9b1e" providerId="ADAL" clId="{429AB9E7-0070-2E45-B23B-4817BF5FBB9A}" dt="2025-07-09T08:16:05.125" v="1430" actId="22"/>
          <ac:spMkLst>
            <pc:docMk/>
            <pc:sldMk cId="1801274424" sldId="296"/>
            <ac:spMk id="6" creationId="{CEDD2762-11D8-DC03-AAFF-0AA192EA29AC}"/>
          </ac:spMkLst>
        </pc:spChg>
      </pc:sldChg>
      <pc:sldChg chg="addSp delSp modSp add mod modNotesTx">
        <pc:chgData name="Emma Morris" userId="70c6f1a6-3d9c-40dc-abd7-ac4fa70f9b1e" providerId="ADAL" clId="{429AB9E7-0070-2E45-B23B-4817BF5FBB9A}" dt="2025-07-09T07:32:01.413" v="148" actId="20577"/>
        <pc:sldMkLst>
          <pc:docMk/>
          <pc:sldMk cId="3866244494" sldId="297"/>
        </pc:sldMkLst>
        <pc:spChg chg="mod">
          <ac:chgData name="Emma Morris" userId="70c6f1a6-3d9c-40dc-abd7-ac4fa70f9b1e" providerId="ADAL" clId="{429AB9E7-0070-2E45-B23B-4817BF5FBB9A}" dt="2025-07-09T07:31:22.655" v="137" actId="20577"/>
          <ac:spMkLst>
            <pc:docMk/>
            <pc:sldMk cId="3866244494" sldId="297"/>
            <ac:spMk id="2" creationId="{ED4A475C-8D1E-3C01-0496-FD7D71761A1F}"/>
          </ac:spMkLst>
        </pc:spChg>
        <pc:spChg chg="add del mod">
          <ac:chgData name="Emma Morris" userId="70c6f1a6-3d9c-40dc-abd7-ac4fa70f9b1e" providerId="ADAL" clId="{429AB9E7-0070-2E45-B23B-4817BF5FBB9A}" dt="2025-07-09T07:31:42.561" v="146" actId="478"/>
          <ac:spMkLst>
            <pc:docMk/>
            <pc:sldMk cId="3866244494" sldId="297"/>
            <ac:spMk id="5" creationId="{8FA1A48A-D8B4-AC73-E84D-01686677353E}"/>
          </ac:spMkLst>
        </pc:spChg>
        <pc:spChg chg="mod">
          <ac:chgData name="Emma Morris" userId="70c6f1a6-3d9c-40dc-abd7-ac4fa70f9b1e" providerId="ADAL" clId="{429AB9E7-0070-2E45-B23B-4817BF5FBB9A}" dt="2025-07-09T07:31:50.258" v="147" actId="1076"/>
          <ac:spMkLst>
            <pc:docMk/>
            <pc:sldMk cId="3866244494" sldId="297"/>
            <ac:spMk id="8" creationId="{2F38C6CC-7451-F5D4-36A5-8DD256848805}"/>
          </ac:spMkLst>
        </pc:spChg>
        <pc:picChg chg="add mod">
          <ac:chgData name="Emma Morris" userId="70c6f1a6-3d9c-40dc-abd7-ac4fa70f9b1e" providerId="ADAL" clId="{429AB9E7-0070-2E45-B23B-4817BF5FBB9A}" dt="2025-07-09T07:31:37.723" v="144" actId="1076"/>
          <ac:picMkLst>
            <pc:docMk/>
            <pc:sldMk cId="3866244494" sldId="297"/>
            <ac:picMk id="3" creationId="{86E0D161-203B-A364-64CB-2F35AE286CB1}"/>
          </ac:picMkLst>
        </pc:picChg>
        <pc:picChg chg="del">
          <ac:chgData name="Emma Morris" userId="70c6f1a6-3d9c-40dc-abd7-ac4fa70f9b1e" providerId="ADAL" clId="{429AB9E7-0070-2E45-B23B-4817BF5FBB9A}" dt="2025-07-09T07:31:39.911" v="145" actId="478"/>
          <ac:picMkLst>
            <pc:docMk/>
            <pc:sldMk cId="3866244494" sldId="297"/>
            <ac:picMk id="7" creationId="{2C1A0733-73BF-D017-9825-E9D2F62E92D9}"/>
          </ac:picMkLst>
        </pc:picChg>
      </pc:sldChg>
      <pc:sldChg chg="addSp delSp modSp add mod modNotesTx">
        <pc:chgData name="Emma Morris" userId="70c6f1a6-3d9c-40dc-abd7-ac4fa70f9b1e" providerId="ADAL" clId="{429AB9E7-0070-2E45-B23B-4817BF5FBB9A}" dt="2025-07-09T07:32:44.753" v="165" actId="20577"/>
        <pc:sldMkLst>
          <pc:docMk/>
          <pc:sldMk cId="655116109" sldId="298"/>
        </pc:sldMkLst>
        <pc:spChg chg="mod">
          <ac:chgData name="Emma Morris" userId="70c6f1a6-3d9c-40dc-abd7-ac4fa70f9b1e" providerId="ADAL" clId="{429AB9E7-0070-2E45-B23B-4817BF5FBB9A}" dt="2025-07-09T07:32:13.123" v="155" actId="20577"/>
          <ac:spMkLst>
            <pc:docMk/>
            <pc:sldMk cId="655116109" sldId="298"/>
            <ac:spMk id="2" creationId="{FA7DA512-324E-CF7A-4FE7-74AB5BFE5996}"/>
          </ac:spMkLst>
        </pc:spChg>
        <pc:spChg chg="add del mod">
          <ac:chgData name="Emma Morris" userId="70c6f1a6-3d9c-40dc-abd7-ac4fa70f9b1e" providerId="ADAL" clId="{429AB9E7-0070-2E45-B23B-4817BF5FBB9A}" dt="2025-07-09T07:32:32.378" v="164" actId="478"/>
          <ac:spMkLst>
            <pc:docMk/>
            <pc:sldMk cId="655116109" sldId="298"/>
            <ac:spMk id="5" creationId="{883321DC-29F2-8555-D1F0-D1214CAE06DB}"/>
          </ac:spMkLst>
        </pc:spChg>
        <pc:spChg chg="mod">
          <ac:chgData name="Emma Morris" userId="70c6f1a6-3d9c-40dc-abd7-ac4fa70f9b1e" providerId="ADAL" clId="{429AB9E7-0070-2E45-B23B-4817BF5FBB9A}" dt="2025-07-09T07:32:18.585" v="158" actId="20577"/>
          <ac:spMkLst>
            <pc:docMk/>
            <pc:sldMk cId="655116109" sldId="298"/>
            <ac:spMk id="8" creationId="{61E7692A-D0F6-5B30-F327-84C951DC532E}"/>
          </ac:spMkLst>
        </pc:spChg>
        <pc:picChg chg="add mod">
          <ac:chgData name="Emma Morris" userId="70c6f1a6-3d9c-40dc-abd7-ac4fa70f9b1e" providerId="ADAL" clId="{429AB9E7-0070-2E45-B23B-4817BF5FBB9A}" dt="2025-07-09T07:32:29.360" v="162" actId="1076"/>
          <ac:picMkLst>
            <pc:docMk/>
            <pc:sldMk cId="655116109" sldId="298"/>
            <ac:picMk id="3" creationId="{B5A3B03C-3B16-8E1C-61D7-ACFFD1920C84}"/>
          </ac:picMkLst>
        </pc:picChg>
        <pc:picChg chg="del">
          <ac:chgData name="Emma Morris" userId="70c6f1a6-3d9c-40dc-abd7-ac4fa70f9b1e" providerId="ADAL" clId="{429AB9E7-0070-2E45-B23B-4817BF5FBB9A}" dt="2025-07-09T07:32:30.289" v="163" actId="478"/>
          <ac:picMkLst>
            <pc:docMk/>
            <pc:sldMk cId="655116109" sldId="298"/>
            <ac:picMk id="7" creationId="{C19D68F7-33D7-CB74-2228-E781471FF002}"/>
          </ac:picMkLst>
        </pc:picChg>
      </pc:sldChg>
      <pc:sldChg chg="addSp delSp modSp add mod">
        <pc:chgData name="Emma Morris" userId="70c6f1a6-3d9c-40dc-abd7-ac4fa70f9b1e" providerId="ADAL" clId="{429AB9E7-0070-2E45-B23B-4817BF5FBB9A}" dt="2025-07-09T08:25:44.555" v="1545"/>
        <pc:sldMkLst>
          <pc:docMk/>
          <pc:sldMk cId="2172441108" sldId="299"/>
        </pc:sldMkLst>
        <pc:spChg chg="mod">
          <ac:chgData name="Emma Morris" userId="70c6f1a6-3d9c-40dc-abd7-ac4fa70f9b1e" providerId="ADAL" clId="{429AB9E7-0070-2E45-B23B-4817BF5FBB9A}" dt="2025-07-09T08:11:46.609" v="1373" actId="20577"/>
          <ac:spMkLst>
            <pc:docMk/>
            <pc:sldMk cId="2172441108" sldId="299"/>
            <ac:spMk id="3" creationId="{1A024E47-20CD-21F4-4794-155FAFF9232F}"/>
          </ac:spMkLst>
        </pc:spChg>
        <pc:spChg chg="mod">
          <ac:chgData name="Emma Morris" userId="70c6f1a6-3d9c-40dc-abd7-ac4fa70f9b1e" providerId="ADAL" clId="{429AB9E7-0070-2E45-B23B-4817BF5FBB9A}" dt="2025-07-09T08:12:15.164" v="1380" actId="12"/>
          <ac:spMkLst>
            <pc:docMk/>
            <pc:sldMk cId="2172441108" sldId="299"/>
            <ac:spMk id="5" creationId="{D9014054-B0E5-A765-222E-1C1955B15C3E}"/>
          </ac:spMkLst>
        </pc:spChg>
        <pc:picChg chg="add mod modCrop">
          <ac:chgData name="Emma Morris" userId="70c6f1a6-3d9c-40dc-abd7-ac4fa70f9b1e" providerId="ADAL" clId="{429AB9E7-0070-2E45-B23B-4817BF5FBB9A}" dt="2025-07-09T08:12:38.763" v="1385" actId="167"/>
          <ac:picMkLst>
            <pc:docMk/>
            <pc:sldMk cId="2172441108" sldId="299"/>
            <ac:picMk id="2" creationId="{6A7AC55D-7606-7F8D-6638-3A85825F11AE}"/>
          </ac:picMkLst>
        </pc:picChg>
        <pc:picChg chg="add mod">
          <ac:chgData name="Emma Morris" userId="70c6f1a6-3d9c-40dc-abd7-ac4fa70f9b1e" providerId="ADAL" clId="{429AB9E7-0070-2E45-B23B-4817BF5FBB9A}" dt="2025-07-09T08:25:44.555" v="1545"/>
          <ac:picMkLst>
            <pc:docMk/>
            <pc:sldMk cId="2172441108" sldId="299"/>
            <ac:picMk id="4" creationId="{5578C4A4-E066-2B35-E853-7B6D0A29C1B3}"/>
          </ac:picMkLst>
        </pc:picChg>
        <pc:picChg chg="del">
          <ac:chgData name="Emma Morris" userId="70c6f1a6-3d9c-40dc-abd7-ac4fa70f9b1e" providerId="ADAL" clId="{429AB9E7-0070-2E45-B23B-4817BF5FBB9A}" dt="2025-07-09T08:12:43.096" v="1386" actId="478"/>
          <ac:picMkLst>
            <pc:docMk/>
            <pc:sldMk cId="2172441108" sldId="299"/>
            <ac:picMk id="6" creationId="{5357A1D3-2040-326D-7B3A-2F3DDE18A284}"/>
          </ac:picMkLst>
        </pc:picChg>
      </pc:sldChg>
      <pc:sldChg chg="addSp delSp modSp add mod">
        <pc:chgData name="Emma Morris" userId="70c6f1a6-3d9c-40dc-abd7-ac4fa70f9b1e" providerId="ADAL" clId="{429AB9E7-0070-2E45-B23B-4817BF5FBB9A}" dt="2025-07-09T08:25:48.623" v="1546"/>
        <pc:sldMkLst>
          <pc:docMk/>
          <pc:sldMk cId="4134772215" sldId="300"/>
        </pc:sldMkLst>
        <pc:spChg chg="mod">
          <ac:chgData name="Emma Morris" userId="70c6f1a6-3d9c-40dc-abd7-ac4fa70f9b1e" providerId="ADAL" clId="{429AB9E7-0070-2E45-B23B-4817BF5FBB9A}" dt="2025-07-09T08:13:10.127" v="1391" actId="20577"/>
          <ac:spMkLst>
            <pc:docMk/>
            <pc:sldMk cId="4134772215" sldId="300"/>
            <ac:spMk id="3" creationId="{649BF8EB-3587-AD1A-3D44-4D9504B695F8}"/>
          </ac:spMkLst>
        </pc:spChg>
        <pc:spChg chg="mod">
          <ac:chgData name="Emma Morris" userId="70c6f1a6-3d9c-40dc-abd7-ac4fa70f9b1e" providerId="ADAL" clId="{429AB9E7-0070-2E45-B23B-4817BF5FBB9A}" dt="2025-07-09T08:13:27.535" v="1394" actId="12"/>
          <ac:spMkLst>
            <pc:docMk/>
            <pc:sldMk cId="4134772215" sldId="300"/>
            <ac:spMk id="5" creationId="{A568990D-0E6A-26E6-F049-667783C5F321}"/>
          </ac:spMkLst>
        </pc:spChg>
        <pc:picChg chg="del">
          <ac:chgData name="Emma Morris" userId="70c6f1a6-3d9c-40dc-abd7-ac4fa70f9b1e" providerId="ADAL" clId="{429AB9E7-0070-2E45-B23B-4817BF5FBB9A}" dt="2025-07-09T08:13:57.617" v="1402" actId="478"/>
          <ac:picMkLst>
            <pc:docMk/>
            <pc:sldMk cId="4134772215" sldId="300"/>
            <ac:picMk id="2" creationId="{E742D9DB-8E0C-B7F4-33C1-FB9766F6E041}"/>
          </ac:picMkLst>
        </pc:picChg>
        <pc:picChg chg="add mod modCrop">
          <ac:chgData name="Emma Morris" userId="70c6f1a6-3d9c-40dc-abd7-ac4fa70f9b1e" providerId="ADAL" clId="{429AB9E7-0070-2E45-B23B-4817BF5FBB9A}" dt="2025-07-09T08:13:54.413" v="1401" actId="167"/>
          <ac:picMkLst>
            <pc:docMk/>
            <pc:sldMk cId="4134772215" sldId="300"/>
            <ac:picMk id="4" creationId="{3051E6A1-28B5-018D-C24F-8F0F8BA67DB9}"/>
          </ac:picMkLst>
        </pc:picChg>
        <pc:picChg chg="add mod">
          <ac:chgData name="Emma Morris" userId="70c6f1a6-3d9c-40dc-abd7-ac4fa70f9b1e" providerId="ADAL" clId="{429AB9E7-0070-2E45-B23B-4817BF5FBB9A}" dt="2025-07-09T08:25:48.623" v="1546"/>
          <ac:picMkLst>
            <pc:docMk/>
            <pc:sldMk cId="4134772215" sldId="300"/>
            <ac:picMk id="6" creationId="{9C784E2F-507D-D90C-FC66-483E909734BC}"/>
          </ac:picMkLst>
        </pc:picChg>
      </pc:sldChg>
      <pc:sldChg chg="addSp delSp modSp add mod">
        <pc:chgData name="Emma Morris" userId="70c6f1a6-3d9c-40dc-abd7-ac4fa70f9b1e" providerId="ADAL" clId="{429AB9E7-0070-2E45-B23B-4817BF5FBB9A}" dt="2025-07-09T08:25:51.601" v="1547"/>
        <pc:sldMkLst>
          <pc:docMk/>
          <pc:sldMk cId="468828137" sldId="301"/>
        </pc:sldMkLst>
        <pc:spChg chg="mod">
          <ac:chgData name="Emma Morris" userId="70c6f1a6-3d9c-40dc-abd7-ac4fa70f9b1e" providerId="ADAL" clId="{429AB9E7-0070-2E45-B23B-4817BF5FBB9A}" dt="2025-07-09T08:14:19.605" v="1407" actId="113"/>
          <ac:spMkLst>
            <pc:docMk/>
            <pc:sldMk cId="468828137" sldId="301"/>
            <ac:spMk id="3" creationId="{EF228D0C-A1EC-9C91-C530-BF2BC3006AE1}"/>
          </ac:spMkLst>
        </pc:spChg>
        <pc:spChg chg="mod">
          <ac:chgData name="Emma Morris" userId="70c6f1a6-3d9c-40dc-abd7-ac4fa70f9b1e" providerId="ADAL" clId="{429AB9E7-0070-2E45-B23B-4817BF5FBB9A}" dt="2025-07-09T08:14:34.039" v="1410" actId="12"/>
          <ac:spMkLst>
            <pc:docMk/>
            <pc:sldMk cId="468828137" sldId="301"/>
            <ac:spMk id="5" creationId="{ED073BB4-2924-E8C3-9348-B5853077CA64}"/>
          </ac:spMkLst>
        </pc:spChg>
        <pc:picChg chg="add mod modCrop">
          <ac:chgData name="Emma Morris" userId="70c6f1a6-3d9c-40dc-abd7-ac4fa70f9b1e" providerId="ADAL" clId="{429AB9E7-0070-2E45-B23B-4817BF5FBB9A}" dt="2025-07-09T08:15:07.774" v="1419" actId="167"/>
          <ac:picMkLst>
            <pc:docMk/>
            <pc:sldMk cId="468828137" sldId="301"/>
            <ac:picMk id="2" creationId="{A35FE8EE-2995-31F0-045D-35613518AAE9}"/>
          </ac:picMkLst>
        </pc:picChg>
        <pc:picChg chg="del">
          <ac:chgData name="Emma Morris" userId="70c6f1a6-3d9c-40dc-abd7-ac4fa70f9b1e" providerId="ADAL" clId="{429AB9E7-0070-2E45-B23B-4817BF5FBB9A}" dt="2025-07-09T08:15:11.023" v="1420" actId="478"/>
          <ac:picMkLst>
            <pc:docMk/>
            <pc:sldMk cId="468828137" sldId="301"/>
            <ac:picMk id="4" creationId="{897BE6A3-8EA6-4528-D87B-531918D3376B}"/>
          </ac:picMkLst>
        </pc:picChg>
        <pc:picChg chg="add mod">
          <ac:chgData name="Emma Morris" userId="70c6f1a6-3d9c-40dc-abd7-ac4fa70f9b1e" providerId="ADAL" clId="{429AB9E7-0070-2E45-B23B-4817BF5FBB9A}" dt="2025-07-09T08:25:51.601" v="1547"/>
          <ac:picMkLst>
            <pc:docMk/>
            <pc:sldMk cId="468828137" sldId="301"/>
            <ac:picMk id="6" creationId="{C29AABEC-9C12-BA8D-1A32-4B2900335E3F}"/>
          </ac:picMkLst>
        </pc:picChg>
      </pc:sldChg>
      <pc:sldChg chg="addSp delSp modSp add mod">
        <pc:chgData name="Emma Morris" userId="70c6f1a6-3d9c-40dc-abd7-ac4fa70f9b1e" providerId="ADAL" clId="{429AB9E7-0070-2E45-B23B-4817BF5FBB9A}" dt="2025-07-09T08:25:54.548" v="1548"/>
        <pc:sldMkLst>
          <pc:docMk/>
          <pc:sldMk cId="339942301" sldId="302"/>
        </pc:sldMkLst>
        <pc:spChg chg="mod">
          <ac:chgData name="Emma Morris" userId="70c6f1a6-3d9c-40dc-abd7-ac4fa70f9b1e" providerId="ADAL" clId="{429AB9E7-0070-2E45-B23B-4817BF5FBB9A}" dt="2025-07-09T08:15:45.298" v="1426" actId="20577"/>
          <ac:spMkLst>
            <pc:docMk/>
            <pc:sldMk cId="339942301" sldId="302"/>
            <ac:spMk id="3" creationId="{4566A30F-F9A0-DD52-BE63-662EE1C069ED}"/>
          </ac:spMkLst>
        </pc:spChg>
        <pc:spChg chg="mod">
          <ac:chgData name="Emma Morris" userId="70c6f1a6-3d9c-40dc-abd7-ac4fa70f9b1e" providerId="ADAL" clId="{429AB9E7-0070-2E45-B23B-4817BF5FBB9A}" dt="2025-07-09T08:16:01.462" v="1429" actId="12"/>
          <ac:spMkLst>
            <pc:docMk/>
            <pc:sldMk cId="339942301" sldId="302"/>
            <ac:spMk id="5" creationId="{B5135955-7F25-C944-4D17-A94833E75E34}"/>
          </ac:spMkLst>
        </pc:spChg>
        <pc:picChg chg="del">
          <ac:chgData name="Emma Morris" userId="70c6f1a6-3d9c-40dc-abd7-ac4fa70f9b1e" providerId="ADAL" clId="{429AB9E7-0070-2E45-B23B-4817BF5FBB9A}" dt="2025-07-09T08:16:34.264" v="1437" actId="478"/>
          <ac:picMkLst>
            <pc:docMk/>
            <pc:sldMk cId="339942301" sldId="302"/>
            <ac:picMk id="2" creationId="{ACD5CDA5-CAA8-244F-65D1-01B5AC7F668C}"/>
          </ac:picMkLst>
        </pc:picChg>
        <pc:picChg chg="add mod modCrop">
          <ac:chgData name="Emma Morris" userId="70c6f1a6-3d9c-40dc-abd7-ac4fa70f9b1e" providerId="ADAL" clId="{429AB9E7-0070-2E45-B23B-4817BF5FBB9A}" dt="2025-07-09T08:16:31.644" v="1436" actId="167"/>
          <ac:picMkLst>
            <pc:docMk/>
            <pc:sldMk cId="339942301" sldId="302"/>
            <ac:picMk id="4" creationId="{35DB2ACD-8CCE-5304-24F9-6C90180DCBF3}"/>
          </ac:picMkLst>
        </pc:picChg>
        <pc:picChg chg="add mod">
          <ac:chgData name="Emma Morris" userId="70c6f1a6-3d9c-40dc-abd7-ac4fa70f9b1e" providerId="ADAL" clId="{429AB9E7-0070-2E45-B23B-4817BF5FBB9A}" dt="2025-07-09T08:25:54.548" v="1548"/>
          <ac:picMkLst>
            <pc:docMk/>
            <pc:sldMk cId="339942301" sldId="302"/>
            <ac:picMk id="6" creationId="{0EC90537-C76C-324A-685D-836252B08C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DhwBvnQdLWI&amp;feature=relat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Arial" panose="020B0604020202020204" pitchFamily="34" charset="0"/>
                <a:hlinkClick r:id="rId3"/>
              </a:rPr>
              <a:t>http://www.youtube.com/watch?v=DhwBvnQdLWI&amp;feature=related</a:t>
            </a:r>
            <a:endParaRPr lang="en-GB" altLang="en-US">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3</a:t>
            </a:fld>
            <a:endParaRPr lang="en-US"/>
          </a:p>
        </p:txBody>
      </p:sp>
    </p:spTree>
    <p:extLst>
      <p:ext uri="{BB962C8B-B14F-4D97-AF65-F5344CB8AC3E}">
        <p14:creationId xmlns:p14="http://schemas.microsoft.com/office/powerpoint/2010/main" val="300392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https://www.youtube.com/watch?v=5kXS8Yz4bgQ</a:t>
            </a:r>
          </a:p>
        </p:txBody>
      </p:sp>
      <p:sp>
        <p:nvSpPr>
          <p:cNvPr id="4" name="Slide Number Placeholder 3"/>
          <p:cNvSpPr>
            <a:spLocks noGrp="1"/>
          </p:cNvSpPr>
          <p:nvPr>
            <p:ph type="sldNum" sz="quarter" idx="5"/>
          </p:nvPr>
        </p:nvSpPr>
        <p:spPr/>
        <p:txBody>
          <a:bodyPr/>
          <a:lstStyle/>
          <a:p>
            <a:fld id="{2F1E68B6-70F9-1741-AA7C-484697655DD4}" type="slidenum">
              <a:rPr lang="en-US" smtClean="0"/>
              <a:t>6</a:t>
            </a:fld>
            <a:endParaRPr lang="en-US"/>
          </a:p>
        </p:txBody>
      </p:sp>
    </p:spTree>
    <p:extLst>
      <p:ext uri="{BB962C8B-B14F-4D97-AF65-F5344CB8AC3E}">
        <p14:creationId xmlns:p14="http://schemas.microsoft.com/office/powerpoint/2010/main" val="126263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This is the share of the Earth’s resources which we use in the UK every year – if everyone on the plant lived the same lifestyle as us in the UK, we would need 3.1 planet Earth’s to meet that demand. In other words, we are living beyond the means of the planet we depend on. </a:t>
            </a:r>
          </a:p>
          <a:p>
            <a:endParaRPr lang="en-GB" altLang="en-US"/>
          </a:p>
          <a:p>
            <a:r>
              <a:rPr lang="en-GB" altLang="en-US"/>
              <a:t>What resources do we use so wastefully? </a:t>
            </a:r>
          </a:p>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7</a:t>
            </a:fld>
            <a:endParaRPr lang="en-US"/>
          </a:p>
        </p:txBody>
      </p:sp>
    </p:spTree>
    <p:extLst>
      <p:ext uri="{BB962C8B-B14F-4D97-AF65-F5344CB8AC3E}">
        <p14:creationId xmlns:p14="http://schemas.microsoft.com/office/powerpoint/2010/main" val="353983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9B5CE-C7E8-D449-8187-C7F6B01B5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71831-A4BB-8C2A-7B62-11B30CC5F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51AE9-088B-73A5-0C39-EC6BAE66F5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The US is one of the worst. It’s people use more than a fair share. Why is that?  </a:t>
            </a:r>
          </a:p>
        </p:txBody>
      </p:sp>
      <p:sp>
        <p:nvSpPr>
          <p:cNvPr id="4" name="Slide Number Placeholder 3">
            <a:extLst>
              <a:ext uri="{FF2B5EF4-FFF2-40B4-BE49-F238E27FC236}">
                <a16:creationId xmlns:a16="http://schemas.microsoft.com/office/drawing/2014/main" id="{3F1464BC-142E-F39B-85A1-D71779F0F93C}"/>
              </a:ext>
            </a:extLst>
          </p:cNvPr>
          <p:cNvSpPr>
            <a:spLocks noGrp="1"/>
          </p:cNvSpPr>
          <p:nvPr>
            <p:ph type="sldNum" sz="quarter" idx="5"/>
          </p:nvPr>
        </p:nvSpPr>
        <p:spPr/>
        <p:txBody>
          <a:bodyPr/>
          <a:lstStyle/>
          <a:p>
            <a:fld id="{2F1E68B6-70F9-1741-AA7C-484697655DD4}" type="slidenum">
              <a:rPr lang="en-US" smtClean="0"/>
              <a:t>8</a:t>
            </a:fld>
            <a:endParaRPr lang="en-US"/>
          </a:p>
        </p:txBody>
      </p:sp>
    </p:spTree>
    <p:extLst>
      <p:ext uri="{BB962C8B-B14F-4D97-AF65-F5344CB8AC3E}">
        <p14:creationId xmlns:p14="http://schemas.microsoft.com/office/powerpoint/2010/main" val="164393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E3F4-9C8D-537F-9286-2DA0E5192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335AB-3417-C9F0-86E5-4B3BFCFF1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87C59-316D-E0E1-DAF2-F5652B96E2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Why does India, with the World’s largest population only use such a small share of the planet’s resources? </a:t>
            </a:r>
          </a:p>
        </p:txBody>
      </p:sp>
      <p:sp>
        <p:nvSpPr>
          <p:cNvPr id="4" name="Slide Number Placeholder 3">
            <a:extLst>
              <a:ext uri="{FF2B5EF4-FFF2-40B4-BE49-F238E27FC236}">
                <a16:creationId xmlns:a16="http://schemas.microsoft.com/office/drawing/2014/main" id="{C1ECBEBD-810A-E384-F648-D8C70994249D}"/>
              </a:ext>
            </a:extLst>
          </p:cNvPr>
          <p:cNvSpPr>
            <a:spLocks noGrp="1"/>
          </p:cNvSpPr>
          <p:nvPr>
            <p:ph type="sldNum" sz="quarter" idx="5"/>
          </p:nvPr>
        </p:nvSpPr>
        <p:spPr/>
        <p:txBody>
          <a:bodyPr/>
          <a:lstStyle/>
          <a:p>
            <a:fld id="{2F1E68B6-70F9-1741-AA7C-484697655DD4}" type="slidenum">
              <a:rPr lang="en-US" smtClean="0"/>
              <a:t>9</a:t>
            </a:fld>
            <a:endParaRPr lang="en-US"/>
          </a:p>
        </p:txBody>
      </p:sp>
    </p:spTree>
    <p:extLst>
      <p:ext uri="{BB962C8B-B14F-4D97-AF65-F5344CB8AC3E}">
        <p14:creationId xmlns:p14="http://schemas.microsoft.com/office/powerpoint/2010/main" val="157340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Students complete the questionnaire on iPads, or teacher can demonstrate on board using themselves as the example. </a:t>
            </a:r>
          </a:p>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14</a:t>
            </a:fld>
            <a:endParaRPr lang="en-US"/>
          </a:p>
        </p:txBody>
      </p:sp>
    </p:spTree>
    <p:extLst>
      <p:ext uri="{BB962C8B-B14F-4D97-AF65-F5344CB8AC3E}">
        <p14:creationId xmlns:p14="http://schemas.microsoft.com/office/powerpoint/2010/main" val="60838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E68B6-70F9-1741-AA7C-484697655DD4}" type="slidenum">
              <a:rPr lang="en-US" smtClean="0"/>
              <a:t>18</a:t>
            </a:fld>
            <a:endParaRPr lang="en-US"/>
          </a:p>
        </p:txBody>
      </p:sp>
    </p:spTree>
    <p:extLst>
      <p:ext uri="{BB962C8B-B14F-4D97-AF65-F5344CB8AC3E}">
        <p14:creationId xmlns:p14="http://schemas.microsoft.com/office/powerpoint/2010/main" val="17591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Students write out each in a line to show who has the bigger eco-footprint and explains why. </a:t>
            </a:r>
          </a:p>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26</a:t>
            </a:fld>
            <a:endParaRPr lang="en-US"/>
          </a:p>
        </p:txBody>
      </p:sp>
    </p:spTree>
    <p:extLst>
      <p:ext uri="{BB962C8B-B14F-4D97-AF65-F5344CB8AC3E}">
        <p14:creationId xmlns:p14="http://schemas.microsoft.com/office/powerpoint/2010/main" val="131630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video" Target="https://www.youtube.com/embed/DhwBvnQdLWI?feature=oembed"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Footprint%20Quiz%20Bell%20Task.pp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jpe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jpe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jpe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ideo" Target="https://www.youtube.com/embed/5kXS8Yz4bgQ?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 turbines in a field&#10;&#10;AI-generated content may be incorrect.">
            <a:extLst>
              <a:ext uri="{FF2B5EF4-FFF2-40B4-BE49-F238E27FC236}">
                <a16:creationId xmlns:a16="http://schemas.microsoft.com/office/drawing/2014/main" id="{DF327D51-0913-DB3E-2DFD-FAA780F8E1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7736" y="47141"/>
            <a:ext cx="9945030" cy="6630020"/>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66" y="0"/>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a:xfrm>
            <a:off x="334108" y="1947741"/>
            <a:ext cx="4329967" cy="1961651"/>
          </a:xfrm>
        </p:spPr>
        <p:txBody>
          <a:bodyPr/>
          <a:lstStyle/>
          <a:p>
            <a:r>
              <a:rPr lang="en-US"/>
              <a:t>Ecological Footprints</a:t>
            </a:r>
          </a:p>
        </p:txBody>
      </p:sp>
      <p:sp>
        <p:nvSpPr>
          <p:cNvPr id="6" name="Text Placeholder 5">
            <a:extLst>
              <a:ext uri="{FF2B5EF4-FFF2-40B4-BE49-F238E27FC236}">
                <a16:creationId xmlns:a16="http://schemas.microsoft.com/office/drawing/2014/main" id="{0FF02A7B-9188-3EF0-FEFC-D601BC8A4952}"/>
              </a:ext>
            </a:extLst>
          </p:cNvPr>
          <p:cNvSpPr>
            <a:spLocks noGrp="1"/>
          </p:cNvSpPr>
          <p:nvPr>
            <p:ph type="body" sz="quarter" idx="10"/>
          </p:nvPr>
        </p:nvSpPr>
        <p:spPr/>
        <p:txBody>
          <a:bodyPr/>
          <a:lstStyle/>
          <a:p>
            <a:r>
              <a:rPr lang="en-US"/>
              <a:t>Stay Local, Go Far!</a:t>
            </a:r>
          </a:p>
        </p:txBody>
      </p:sp>
      <p:pic>
        <p:nvPicPr>
          <p:cNvPr id="10" name="Picture 2" descr="Leadership team - Thirteen">
            <a:extLst>
              <a:ext uri="{FF2B5EF4-FFF2-40B4-BE49-F238E27FC236}">
                <a16:creationId xmlns:a16="http://schemas.microsoft.com/office/drawing/2014/main" id="{921DEBC8-E7AF-75AA-2881-DA0889A26942}"/>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340556" y="5595514"/>
            <a:ext cx="1997765" cy="6718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7EB17C6-B6FF-6519-A0C1-640CA2A950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02508" y="5685708"/>
            <a:ext cx="1527858" cy="5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B90C-5CCF-EDF7-C2BA-FDC95715C708}"/>
              </a:ext>
            </a:extLst>
          </p:cNvPr>
          <p:cNvSpPr>
            <a:spLocks noGrp="1"/>
          </p:cNvSpPr>
          <p:nvPr>
            <p:ph type="title"/>
          </p:nvPr>
        </p:nvSpPr>
        <p:spPr/>
        <p:txBody>
          <a:bodyPr/>
          <a:lstStyle/>
          <a:p>
            <a:r>
              <a:rPr lang="en-GB"/>
              <a:t>Ecological Footprints – How many planets?</a:t>
            </a:r>
          </a:p>
        </p:txBody>
      </p:sp>
      <p:pic>
        <p:nvPicPr>
          <p:cNvPr id="6" name="Content Placeholder 5">
            <a:extLst>
              <a:ext uri="{FF2B5EF4-FFF2-40B4-BE49-F238E27FC236}">
                <a16:creationId xmlns:a16="http://schemas.microsoft.com/office/drawing/2014/main" id="{32D32AB7-C790-C000-AA6B-E97A590E83E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72768" y="2973715"/>
            <a:ext cx="10646463" cy="2395454"/>
          </a:xfrm>
          <a:prstGeom prst="rect">
            <a:avLst/>
          </a:prstGeom>
        </p:spPr>
      </p:pic>
      <p:sp>
        <p:nvSpPr>
          <p:cNvPr id="4" name="Content Placeholder 3">
            <a:extLst>
              <a:ext uri="{FF2B5EF4-FFF2-40B4-BE49-F238E27FC236}">
                <a16:creationId xmlns:a16="http://schemas.microsoft.com/office/drawing/2014/main" id="{3A3A4AC6-690B-3A38-2E49-C5A70179B84E}"/>
              </a:ext>
            </a:extLst>
          </p:cNvPr>
          <p:cNvSpPr>
            <a:spLocks noGrp="1"/>
          </p:cNvSpPr>
          <p:nvPr>
            <p:ph sz="quarter" idx="4"/>
          </p:nvPr>
        </p:nvSpPr>
        <p:spPr>
          <a:xfrm>
            <a:off x="334108" y="1276425"/>
            <a:ext cx="10169770" cy="399975"/>
          </a:xfrm>
        </p:spPr>
        <p:txBody>
          <a:bodyPr/>
          <a:lstStyle/>
          <a:p>
            <a:pPr marL="0" indent="0">
              <a:buNone/>
            </a:pPr>
            <a:r>
              <a:rPr lang="en-GB"/>
              <a:t>Explain why some countries use more, or less, of the planet’s resources than others.</a:t>
            </a:r>
          </a:p>
        </p:txBody>
      </p:sp>
    </p:spTree>
    <p:extLst>
      <p:ext uri="{BB962C8B-B14F-4D97-AF65-F5344CB8AC3E}">
        <p14:creationId xmlns:p14="http://schemas.microsoft.com/office/powerpoint/2010/main" val="93415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ABFD-EEFF-2A34-B01D-98443A359185}"/>
              </a:ext>
            </a:extLst>
          </p:cNvPr>
          <p:cNvSpPr>
            <a:spLocks noGrp="1"/>
          </p:cNvSpPr>
          <p:nvPr>
            <p:ph type="title"/>
          </p:nvPr>
        </p:nvSpPr>
        <p:spPr/>
        <p:txBody>
          <a:bodyPr/>
          <a:lstStyle/>
          <a:p>
            <a:r>
              <a:rPr lang="en-GB"/>
              <a:t>Ecological Footprints – The Future?</a:t>
            </a:r>
          </a:p>
        </p:txBody>
      </p:sp>
      <p:sp>
        <p:nvSpPr>
          <p:cNvPr id="3" name="Content Placeholder 2">
            <a:extLst>
              <a:ext uri="{FF2B5EF4-FFF2-40B4-BE49-F238E27FC236}">
                <a16:creationId xmlns:a16="http://schemas.microsoft.com/office/drawing/2014/main" id="{CA651102-310F-6B12-9A14-790A4891F981}"/>
              </a:ext>
            </a:extLst>
          </p:cNvPr>
          <p:cNvSpPr>
            <a:spLocks noGrp="1"/>
          </p:cNvSpPr>
          <p:nvPr>
            <p:ph sz="half" idx="2"/>
          </p:nvPr>
        </p:nvSpPr>
        <p:spPr>
          <a:xfrm>
            <a:off x="334107" y="1276425"/>
            <a:ext cx="9736015" cy="376529"/>
          </a:xfrm>
        </p:spPr>
        <p:txBody>
          <a:bodyPr/>
          <a:lstStyle/>
          <a:p>
            <a:pPr marL="0" indent="0">
              <a:buNone/>
            </a:pPr>
            <a:r>
              <a:rPr lang="en-GB"/>
              <a:t>What might change over time to affect these predictions?</a:t>
            </a:r>
          </a:p>
        </p:txBody>
      </p:sp>
      <p:pic>
        <p:nvPicPr>
          <p:cNvPr id="5" name="Content Placeholder 4">
            <a:extLst>
              <a:ext uri="{FF2B5EF4-FFF2-40B4-BE49-F238E27FC236}">
                <a16:creationId xmlns:a16="http://schemas.microsoft.com/office/drawing/2014/main" id="{4779DDD3-EA59-AED0-8ACE-E59C0484EDE4}"/>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334107" y="1932917"/>
            <a:ext cx="6430108" cy="4589688"/>
          </a:xfrm>
          <a:prstGeom prst="rect">
            <a:avLst/>
          </a:prstGeom>
        </p:spPr>
      </p:pic>
    </p:spTree>
    <p:extLst>
      <p:ext uri="{BB962C8B-B14F-4D97-AF65-F5344CB8AC3E}">
        <p14:creationId xmlns:p14="http://schemas.microsoft.com/office/powerpoint/2010/main" val="25860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2CA5CF-0F3C-2FC1-5B8F-45C1DC428B65}"/>
              </a:ext>
            </a:extLst>
          </p:cNvPr>
          <p:cNvSpPr>
            <a:spLocks noGrp="1"/>
          </p:cNvSpPr>
          <p:nvPr>
            <p:ph sz="quarter" idx="4"/>
          </p:nvPr>
        </p:nvSpPr>
        <p:spPr>
          <a:xfrm>
            <a:off x="371192" y="2637692"/>
            <a:ext cx="11449333" cy="1770186"/>
          </a:xfrm>
        </p:spPr>
        <p:txBody>
          <a:bodyPr>
            <a:normAutofit lnSpcReduction="10000"/>
          </a:bodyPr>
          <a:lstStyle/>
          <a:p>
            <a:pPr marL="0" indent="0" algn="ctr">
              <a:buNone/>
            </a:pPr>
            <a:r>
              <a:rPr lang="en-GB" sz="6600">
                <a:latin typeface="Inter Light" panose="02000503000000020004" pitchFamily="2" charset="0"/>
                <a:ea typeface="Inter Light" panose="02000503000000020004" pitchFamily="2" charset="0"/>
              </a:rPr>
              <a:t>What does an ecological footprint show?</a:t>
            </a:r>
          </a:p>
        </p:txBody>
      </p:sp>
      <p:pic>
        <p:nvPicPr>
          <p:cNvPr id="2" name="Picture 2" descr="Leadership team - Thirteen">
            <a:extLst>
              <a:ext uri="{FF2B5EF4-FFF2-40B4-BE49-F238E27FC236}">
                <a16:creationId xmlns:a16="http://schemas.microsoft.com/office/drawing/2014/main" id="{2652A47A-7C2F-5062-B849-1E6CC947DCCA}"/>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4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B7267-53AB-7A23-0CD9-E5FF6BAEA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3B987-18C0-ECD7-C910-061E3F295327}"/>
              </a:ext>
            </a:extLst>
          </p:cNvPr>
          <p:cNvSpPr>
            <a:spLocks noGrp="1"/>
          </p:cNvSpPr>
          <p:nvPr>
            <p:ph type="title"/>
          </p:nvPr>
        </p:nvSpPr>
        <p:spPr/>
        <p:txBody>
          <a:bodyPr/>
          <a:lstStyle/>
          <a:p>
            <a:r>
              <a:rPr lang="en-US"/>
              <a:t>Ecological Footprints - Input</a:t>
            </a:r>
          </a:p>
        </p:txBody>
      </p:sp>
      <p:sp>
        <p:nvSpPr>
          <p:cNvPr id="3" name="Content Placeholder 2">
            <a:extLst>
              <a:ext uri="{FF2B5EF4-FFF2-40B4-BE49-F238E27FC236}">
                <a16:creationId xmlns:a16="http://schemas.microsoft.com/office/drawing/2014/main" id="{C43C62FF-24EB-4907-15A4-B69103361CF3}"/>
              </a:ext>
            </a:extLst>
          </p:cNvPr>
          <p:cNvSpPr>
            <a:spLocks noGrp="1"/>
          </p:cNvSpPr>
          <p:nvPr>
            <p:ph sz="half" idx="2"/>
          </p:nvPr>
        </p:nvSpPr>
        <p:spPr>
          <a:xfrm>
            <a:off x="334107" y="1276425"/>
            <a:ext cx="10779369" cy="572721"/>
          </a:xfrm>
        </p:spPr>
        <p:txBody>
          <a:bodyPr>
            <a:normAutofit/>
          </a:bodyPr>
          <a:lstStyle/>
          <a:p>
            <a:pPr marL="0" indent="0">
              <a:buNone/>
            </a:pPr>
            <a:r>
              <a:rPr lang="en-GB" altLang="en-US" b="1">
                <a:cs typeface="Arial" charset="0"/>
                <a:sym typeface="Comic Sans MS" pitchFamily="66" charset="0"/>
              </a:rPr>
              <a:t>An ecological footprint is a measure of human demand on the Earth’s ecosystems (land, water and resources).</a:t>
            </a:r>
          </a:p>
          <a:p>
            <a:pPr marL="0" indent="0">
              <a:buNone/>
            </a:pPr>
            <a:endParaRPr lang="en-US"/>
          </a:p>
        </p:txBody>
      </p:sp>
      <p:pic>
        <p:nvPicPr>
          <p:cNvPr id="5" name="Picture 4">
            <a:extLst>
              <a:ext uri="{FF2B5EF4-FFF2-40B4-BE49-F238E27FC236}">
                <a16:creationId xmlns:a16="http://schemas.microsoft.com/office/drawing/2014/main" id="{56719C20-DDA4-00E5-7EF2-D7BC70577BFA}"/>
              </a:ext>
            </a:extLst>
          </p:cNvPr>
          <p:cNvPicPr>
            <a:picLocks noChangeAspect="1"/>
          </p:cNvPicPr>
          <p:nvPr/>
        </p:nvPicPr>
        <p:blipFill>
          <a:blip r:embed="rId2" cstate="email">
            <a:extLst>
              <a:ext uri="{28A0092B-C50C-407E-A947-70E740481C1C}">
                <a14:useLocalDpi xmlns:a14="http://schemas.microsoft.com/office/drawing/2010/main"/>
              </a:ext>
            </a:extLst>
          </a:blip>
          <a:srcRect l="494"/>
          <a:stretch/>
        </p:blipFill>
        <p:spPr>
          <a:xfrm>
            <a:off x="334107" y="2249442"/>
            <a:ext cx="8148785" cy="3535991"/>
          </a:xfrm>
          <a:prstGeom prst="rect">
            <a:avLst/>
          </a:prstGeom>
        </p:spPr>
      </p:pic>
    </p:spTree>
    <p:extLst>
      <p:ext uri="{BB962C8B-B14F-4D97-AF65-F5344CB8AC3E}">
        <p14:creationId xmlns:p14="http://schemas.microsoft.com/office/powerpoint/2010/main" val="121768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AC4B-C5FA-1124-4FA1-931B0ADEEA10}"/>
              </a:ext>
            </a:extLst>
          </p:cNvPr>
          <p:cNvSpPr>
            <a:spLocks noGrp="1"/>
          </p:cNvSpPr>
          <p:nvPr>
            <p:ph type="title"/>
          </p:nvPr>
        </p:nvSpPr>
        <p:spPr>
          <a:xfrm>
            <a:off x="333375" y="423863"/>
            <a:ext cx="4672379" cy="573087"/>
          </a:xfrm>
        </p:spPr>
        <p:txBody>
          <a:bodyPr/>
          <a:lstStyle/>
          <a:p>
            <a:r>
              <a:rPr lang="en-GB"/>
              <a:t>What’s your </a:t>
            </a:r>
            <a:br>
              <a:rPr lang="en-GB"/>
            </a:br>
            <a:r>
              <a:rPr lang="en-GB"/>
              <a:t>eco-footprint?</a:t>
            </a:r>
          </a:p>
        </p:txBody>
      </p:sp>
      <p:sp>
        <p:nvSpPr>
          <p:cNvPr id="3" name="Content Placeholder 2">
            <a:extLst>
              <a:ext uri="{FF2B5EF4-FFF2-40B4-BE49-F238E27FC236}">
                <a16:creationId xmlns:a16="http://schemas.microsoft.com/office/drawing/2014/main" id="{7B3010A6-FDE0-066E-F7F9-7294CE8C3D42}"/>
              </a:ext>
            </a:extLst>
          </p:cNvPr>
          <p:cNvSpPr>
            <a:spLocks noGrp="1"/>
          </p:cNvSpPr>
          <p:nvPr>
            <p:ph sz="half" idx="2"/>
          </p:nvPr>
        </p:nvSpPr>
        <p:spPr>
          <a:xfrm>
            <a:off x="333375" y="1981201"/>
            <a:ext cx="4918563" cy="3902074"/>
          </a:xfrm>
        </p:spPr>
        <p:txBody>
          <a:bodyPr/>
          <a:lstStyle/>
          <a:p>
            <a:pPr marL="0" indent="0">
              <a:buNone/>
            </a:pPr>
            <a:r>
              <a:rPr lang="en-GB"/>
              <a:t>Our world is in crisis - from climate change to the pollution in our oceans and devastation of our forests. It's up to all of us to fix it.</a:t>
            </a:r>
          </a:p>
          <a:p>
            <a:pPr marL="0" indent="0">
              <a:buNone/>
            </a:pPr>
            <a:endParaRPr lang="en-GB"/>
          </a:p>
          <a:p>
            <a:pPr marL="0" indent="0">
              <a:buNone/>
            </a:pPr>
            <a:r>
              <a:rPr lang="en-GB" b="1"/>
              <a:t>Complete the questionnaire:</a:t>
            </a:r>
          </a:p>
          <a:p>
            <a:pPr marL="0" indent="0">
              <a:buNone/>
            </a:pPr>
            <a:r>
              <a:rPr lang="en-GB"/>
              <a:t>https://footprint.wwf.org.uk/ </a:t>
            </a:r>
          </a:p>
          <a:p>
            <a:pPr marL="0" indent="0">
              <a:buNone/>
            </a:pPr>
            <a:endParaRPr lang="en-GB"/>
          </a:p>
        </p:txBody>
      </p:sp>
      <p:pic>
        <p:nvPicPr>
          <p:cNvPr id="1026" name="Picture 2" descr="An illustration of a circle: one half depicts destruction caused by human activity and consumption, while the other half flourishes with wildlife, including a butterfly, a jaguar, birds, and wildflowers.">
            <a:extLst>
              <a:ext uri="{FF2B5EF4-FFF2-40B4-BE49-F238E27FC236}">
                <a16:creationId xmlns:a16="http://schemas.microsoft.com/office/drawing/2014/main" id="{E4357E93-BAEF-0AC0-6F99-84FE940CA745}"/>
              </a:ext>
            </a:extLst>
          </p:cNvPr>
          <p:cNvPicPr>
            <a:picLocks noGrp="1" noChangeAspect="1" noChangeArrowheads="1"/>
          </p:cNvPicPr>
          <p:nvPr>
            <p:ph sz="quarter" idx="4"/>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6096000" y="1"/>
            <a:ext cx="6096000" cy="6858000"/>
          </a:xfrm>
          <a:noFill/>
          <a:extLst>
            <a:ext uri="{909E8E84-426E-40DD-AFC4-6F175D3DCCD1}">
              <a14:hiddenFill xmlns:a14="http://schemas.microsoft.com/office/drawing/2010/main">
                <a:solidFill>
                  <a:srgbClr val="FFFFFF"/>
                </a:solidFill>
              </a14:hiddenFill>
            </a:ext>
          </a:extLst>
        </p:spPr>
      </p:pic>
      <p:pic>
        <p:nvPicPr>
          <p:cNvPr id="8" name="Picture 2" descr="Leadership team - Thirteen">
            <a:extLst>
              <a:ext uri="{FF2B5EF4-FFF2-40B4-BE49-F238E27FC236}">
                <a16:creationId xmlns:a16="http://schemas.microsoft.com/office/drawing/2014/main" id="{FEDB894F-5E48-21C6-F7C0-EF8EE37942E2}"/>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7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307E-BD6F-156E-27D1-4910E28E042F}"/>
              </a:ext>
            </a:extLst>
          </p:cNvPr>
          <p:cNvSpPr>
            <a:spLocks noGrp="1"/>
          </p:cNvSpPr>
          <p:nvPr>
            <p:ph type="title"/>
          </p:nvPr>
        </p:nvSpPr>
        <p:spPr/>
        <p:txBody>
          <a:bodyPr/>
          <a:lstStyle/>
          <a:p>
            <a:r>
              <a:rPr lang="en-GB"/>
              <a:t>Components of an Eco-Footprint</a:t>
            </a:r>
          </a:p>
        </p:txBody>
      </p:sp>
      <p:sp>
        <p:nvSpPr>
          <p:cNvPr id="7" name="TextBox 6">
            <a:extLst>
              <a:ext uri="{FF2B5EF4-FFF2-40B4-BE49-F238E27FC236}">
                <a16:creationId xmlns:a16="http://schemas.microsoft.com/office/drawing/2014/main" id="{47665D38-583E-C47C-A47C-E3007EE46661}"/>
              </a:ext>
            </a:extLst>
          </p:cNvPr>
          <p:cNvSpPr txBox="1"/>
          <p:nvPr/>
        </p:nvSpPr>
        <p:spPr>
          <a:xfrm>
            <a:off x="334107" y="1210380"/>
            <a:ext cx="9079524" cy="369332"/>
          </a:xfrm>
          <a:prstGeom prst="rect">
            <a:avLst/>
          </a:prstGeom>
          <a:noFill/>
        </p:spPr>
        <p:txBody>
          <a:bodyPr wrap="square" rtlCol="0">
            <a:spAutoFit/>
          </a:bodyPr>
          <a:lstStyle/>
          <a:p>
            <a:r>
              <a:rPr lang="en-GB">
                <a:latin typeface="Inter" panose="02000503000000020004" pitchFamily="2" charset="0"/>
                <a:ea typeface="Inter" panose="02000503000000020004" pitchFamily="2" charset="0"/>
              </a:rPr>
              <a:t>Which types of places on the planet will have higher ecological footprints?</a:t>
            </a:r>
          </a:p>
        </p:txBody>
      </p:sp>
      <p:graphicFrame>
        <p:nvGraphicFramePr>
          <p:cNvPr id="3" name="Table 2">
            <a:extLst>
              <a:ext uri="{FF2B5EF4-FFF2-40B4-BE49-F238E27FC236}">
                <a16:creationId xmlns:a16="http://schemas.microsoft.com/office/drawing/2014/main" id="{A31A0F75-8350-5A30-A0E0-B9CC6A2954ED}"/>
              </a:ext>
            </a:extLst>
          </p:cNvPr>
          <p:cNvGraphicFramePr>
            <a:graphicFrameLocks noGrp="1"/>
          </p:cNvGraphicFramePr>
          <p:nvPr>
            <p:extLst>
              <p:ext uri="{D42A27DB-BD31-4B8C-83A1-F6EECF244321}">
                <p14:modId xmlns:p14="http://schemas.microsoft.com/office/powerpoint/2010/main" val="3637994841"/>
              </p:ext>
            </p:extLst>
          </p:nvPr>
        </p:nvGraphicFramePr>
        <p:xfrm>
          <a:off x="371476" y="1887415"/>
          <a:ext cx="11486418" cy="4056186"/>
        </p:xfrm>
        <a:graphic>
          <a:graphicData uri="http://schemas.openxmlformats.org/drawingml/2006/table">
            <a:tbl>
              <a:tblPr firstRow="1" bandRow="1">
                <a:tableStyleId>{5C22544A-7EE6-4342-B048-85BDC9FD1C3A}</a:tableStyleId>
              </a:tblPr>
              <a:tblGrid>
                <a:gridCol w="3828806">
                  <a:extLst>
                    <a:ext uri="{9D8B030D-6E8A-4147-A177-3AD203B41FA5}">
                      <a16:colId xmlns:a16="http://schemas.microsoft.com/office/drawing/2014/main" val="2945991116"/>
                    </a:ext>
                  </a:extLst>
                </a:gridCol>
                <a:gridCol w="3091472">
                  <a:extLst>
                    <a:ext uri="{9D8B030D-6E8A-4147-A177-3AD203B41FA5}">
                      <a16:colId xmlns:a16="http://schemas.microsoft.com/office/drawing/2014/main" val="3971798809"/>
                    </a:ext>
                  </a:extLst>
                </a:gridCol>
                <a:gridCol w="4566140">
                  <a:extLst>
                    <a:ext uri="{9D8B030D-6E8A-4147-A177-3AD203B41FA5}">
                      <a16:colId xmlns:a16="http://schemas.microsoft.com/office/drawing/2014/main" val="2376679050"/>
                    </a:ext>
                  </a:extLst>
                </a:gridCol>
              </a:tblGrid>
              <a:tr h="646454">
                <a:tc>
                  <a:txBody>
                    <a:bodyPr/>
                    <a:lstStyle/>
                    <a:p>
                      <a:r>
                        <a:rPr lang="en-US" sz="1400">
                          <a:latin typeface="Inter" panose="02000503000000020004" pitchFamily="2" charset="0"/>
                          <a:ea typeface="Inter" panose="02000503000000020004" pitchFamily="2" charset="0"/>
                        </a:rPr>
                        <a:t>Eco-footprint Component</a:t>
                      </a:r>
                    </a:p>
                  </a:txBody>
                  <a:tcPr/>
                </a:tc>
                <a:tc>
                  <a:txBody>
                    <a:bodyPr/>
                    <a:lstStyle/>
                    <a:p>
                      <a:r>
                        <a:rPr lang="en-US" sz="1400">
                          <a:latin typeface="Inter" panose="02000503000000020004" pitchFamily="2" charset="0"/>
                          <a:ea typeface="Inter" panose="02000503000000020004" pitchFamily="2" charset="0"/>
                        </a:rPr>
                        <a:t>Resources Used</a:t>
                      </a:r>
                    </a:p>
                  </a:txBody>
                  <a:tcPr/>
                </a:tc>
                <a:tc>
                  <a:txBody>
                    <a:bodyPr/>
                    <a:lstStyle/>
                    <a:p>
                      <a:r>
                        <a:rPr lang="en-US" sz="1400">
                          <a:latin typeface="Inter" panose="02000503000000020004" pitchFamily="2" charset="0"/>
                          <a:ea typeface="Inter" panose="02000503000000020004" pitchFamily="2" charset="0"/>
                        </a:rPr>
                        <a:t>What things would increase the footprint?</a:t>
                      </a:r>
                    </a:p>
                  </a:txBody>
                  <a:tcPr/>
                </a:tc>
                <a:extLst>
                  <a:ext uri="{0D108BD9-81ED-4DB2-BD59-A6C34878D82A}">
                    <a16:rowId xmlns:a16="http://schemas.microsoft.com/office/drawing/2014/main" val="2031002158"/>
                  </a:ext>
                </a:extLst>
              </a:tr>
              <a:tr h="912642">
                <a:tc>
                  <a:txBody>
                    <a:bodyPr/>
                    <a:lstStyle/>
                    <a:p>
                      <a:r>
                        <a:rPr lang="en-US" sz="1400">
                          <a:latin typeface="Inter" panose="02000503000000020004" pitchFamily="2" charset="0"/>
                          <a:ea typeface="Inter" panose="02000503000000020004" pitchFamily="2" charset="0"/>
                        </a:rPr>
                        <a:t>Food you eat</a:t>
                      </a:r>
                    </a:p>
                  </a:txBody>
                  <a:tcPr/>
                </a:tc>
                <a:tc>
                  <a:txBody>
                    <a:bodyPr/>
                    <a:lstStyle/>
                    <a:p>
                      <a:r>
                        <a:rPr lang="en-US" sz="1400">
                          <a:latin typeface="Inter" panose="02000503000000020004" pitchFamily="2" charset="0"/>
                          <a:ea typeface="Inter" panose="02000503000000020004" pitchFamily="2" charset="0"/>
                        </a:rPr>
                        <a:t>Land, crops, animals, machinery, chemicals</a:t>
                      </a:r>
                    </a:p>
                  </a:txBody>
                  <a:tcPr/>
                </a:tc>
                <a:tc>
                  <a:txBody>
                    <a:bodyPr/>
                    <a:lstStyle/>
                    <a:p>
                      <a:r>
                        <a:rPr lang="en-US" sz="1400">
                          <a:latin typeface="Inter" panose="02000503000000020004" pitchFamily="2" charset="0"/>
                          <a:ea typeface="Inter" panose="02000503000000020004" pitchFamily="2" charset="0"/>
                        </a:rPr>
                        <a:t>Importing food from abroad, heavy use of pesticides and </a:t>
                      </a:r>
                      <a:r>
                        <a:rPr lang="en-US" sz="1400" err="1">
                          <a:latin typeface="Inter" panose="02000503000000020004" pitchFamily="2" charset="0"/>
                          <a:ea typeface="Inter" panose="02000503000000020004" pitchFamily="2" charset="0"/>
                        </a:rPr>
                        <a:t>fertilisers</a:t>
                      </a:r>
                      <a:r>
                        <a:rPr lang="en-US" sz="1400">
                          <a:latin typeface="Inter" panose="02000503000000020004" pitchFamily="2" charset="0"/>
                          <a:ea typeface="Inter" panose="02000503000000020004" pitchFamily="2" charset="0"/>
                        </a:rPr>
                        <a:t>, irrigation</a:t>
                      </a:r>
                    </a:p>
                  </a:txBody>
                  <a:tcPr/>
                </a:tc>
                <a:extLst>
                  <a:ext uri="{0D108BD9-81ED-4DB2-BD59-A6C34878D82A}">
                    <a16:rowId xmlns:a16="http://schemas.microsoft.com/office/drawing/2014/main" val="903829481"/>
                  </a:ext>
                </a:extLst>
              </a:tr>
              <a:tr h="462659">
                <a:tc>
                  <a:txBody>
                    <a:bodyPr/>
                    <a:lstStyle/>
                    <a:p>
                      <a:r>
                        <a:rPr lang="en-US" sz="1400">
                          <a:latin typeface="Inter" panose="02000503000000020004" pitchFamily="2" charset="0"/>
                          <a:ea typeface="Inter" panose="02000503000000020004" pitchFamily="2" charset="0"/>
                        </a:rPr>
                        <a:t>Transport you use</a:t>
                      </a:r>
                    </a:p>
                  </a:txBody>
                  <a:tcPr/>
                </a:tc>
                <a:tc>
                  <a:txBody>
                    <a:bodyPr/>
                    <a:lstStyle/>
                    <a:p>
                      <a:endParaRPr lang="en-US" sz="1400">
                        <a:latin typeface="Inter" panose="02000503000000020004" pitchFamily="2" charset="0"/>
                        <a:ea typeface="Inter" panose="02000503000000020004" pitchFamily="2" charset="0"/>
                      </a:endParaRPr>
                    </a:p>
                  </a:txBody>
                  <a:tcPr/>
                </a:tc>
                <a:tc>
                  <a:txBody>
                    <a:bodyPr/>
                    <a:lstStyle/>
                    <a:p>
                      <a:endParaRPr lang="en-US" sz="1400">
                        <a:latin typeface="Inter" panose="02000503000000020004" pitchFamily="2" charset="0"/>
                        <a:ea typeface="Inter" panose="02000503000000020004" pitchFamily="2" charset="0"/>
                      </a:endParaRPr>
                    </a:p>
                  </a:txBody>
                  <a:tcPr/>
                </a:tc>
                <a:extLst>
                  <a:ext uri="{0D108BD9-81ED-4DB2-BD59-A6C34878D82A}">
                    <a16:rowId xmlns:a16="http://schemas.microsoft.com/office/drawing/2014/main" val="1880816034"/>
                  </a:ext>
                </a:extLst>
              </a:tr>
              <a:tr h="462659">
                <a:tc>
                  <a:txBody>
                    <a:bodyPr/>
                    <a:lstStyle/>
                    <a:p>
                      <a:r>
                        <a:rPr lang="en-US" sz="1400">
                          <a:latin typeface="Inter" panose="02000503000000020004" pitchFamily="2" charset="0"/>
                          <a:ea typeface="Inter" panose="02000503000000020004" pitchFamily="2" charset="0"/>
                        </a:rPr>
                        <a:t>Housing</a:t>
                      </a:r>
                    </a:p>
                  </a:txBody>
                  <a:tcPr/>
                </a:tc>
                <a:tc>
                  <a:txBody>
                    <a:bodyPr/>
                    <a:lstStyle/>
                    <a:p>
                      <a:endParaRPr lang="en-US" sz="1400">
                        <a:latin typeface="Inter" panose="02000503000000020004" pitchFamily="2" charset="0"/>
                        <a:ea typeface="Inter" panose="02000503000000020004" pitchFamily="2" charset="0"/>
                      </a:endParaRPr>
                    </a:p>
                  </a:txBody>
                  <a:tcPr/>
                </a:tc>
                <a:tc>
                  <a:txBody>
                    <a:bodyPr/>
                    <a:lstStyle/>
                    <a:p>
                      <a:endParaRPr lang="en-US" sz="1400">
                        <a:latin typeface="Inter" panose="02000503000000020004" pitchFamily="2" charset="0"/>
                        <a:ea typeface="Inter" panose="02000503000000020004" pitchFamily="2" charset="0"/>
                      </a:endParaRPr>
                    </a:p>
                  </a:txBody>
                  <a:tcPr/>
                </a:tc>
                <a:extLst>
                  <a:ext uri="{0D108BD9-81ED-4DB2-BD59-A6C34878D82A}">
                    <a16:rowId xmlns:a16="http://schemas.microsoft.com/office/drawing/2014/main" val="3527433710"/>
                  </a:ext>
                </a:extLst>
              </a:tr>
              <a:tr h="462659">
                <a:tc>
                  <a:txBody>
                    <a:bodyPr/>
                    <a:lstStyle/>
                    <a:p>
                      <a:r>
                        <a:rPr lang="en-US" sz="1400">
                          <a:latin typeface="Inter" panose="02000503000000020004" pitchFamily="2" charset="0"/>
                          <a:ea typeface="Inter" panose="02000503000000020004" pitchFamily="2" charset="0"/>
                        </a:rPr>
                        <a:t>Businesses</a:t>
                      </a:r>
                    </a:p>
                  </a:txBody>
                  <a:tcPr/>
                </a:tc>
                <a:tc>
                  <a:txBody>
                    <a:bodyPr/>
                    <a:lstStyle/>
                    <a:p>
                      <a:endParaRPr lang="en-US" sz="1400">
                        <a:latin typeface="Inter" panose="02000503000000020004" pitchFamily="2" charset="0"/>
                        <a:ea typeface="Inter" panose="02000503000000020004" pitchFamily="2" charset="0"/>
                      </a:endParaRPr>
                    </a:p>
                  </a:txBody>
                  <a:tcPr/>
                </a:tc>
                <a:tc>
                  <a:txBody>
                    <a:bodyPr/>
                    <a:lstStyle/>
                    <a:p>
                      <a:endParaRPr lang="en-US" sz="1400">
                        <a:latin typeface="Inter" panose="02000503000000020004" pitchFamily="2" charset="0"/>
                        <a:ea typeface="Inter" panose="02000503000000020004" pitchFamily="2" charset="0"/>
                      </a:endParaRPr>
                    </a:p>
                  </a:txBody>
                  <a:tcPr/>
                </a:tc>
                <a:extLst>
                  <a:ext uri="{0D108BD9-81ED-4DB2-BD59-A6C34878D82A}">
                    <a16:rowId xmlns:a16="http://schemas.microsoft.com/office/drawing/2014/main" val="1171109538"/>
                  </a:ext>
                </a:extLst>
              </a:tr>
              <a:tr h="646454">
                <a:tc>
                  <a:txBody>
                    <a:bodyPr/>
                    <a:lstStyle/>
                    <a:p>
                      <a:r>
                        <a:rPr lang="en-US" sz="1400">
                          <a:latin typeface="Inter" panose="02000503000000020004" pitchFamily="2" charset="0"/>
                          <a:ea typeface="Inter" panose="02000503000000020004" pitchFamily="2" charset="0"/>
                        </a:rPr>
                        <a:t>Consumer goods (things we buy other than food)</a:t>
                      </a:r>
                    </a:p>
                  </a:txBody>
                  <a:tcPr/>
                </a:tc>
                <a:tc>
                  <a:txBody>
                    <a:bodyPr/>
                    <a:lstStyle/>
                    <a:p>
                      <a:endParaRPr lang="en-US" sz="1400">
                        <a:latin typeface="Inter" panose="02000503000000020004" pitchFamily="2" charset="0"/>
                        <a:ea typeface="Inter" panose="02000503000000020004" pitchFamily="2" charset="0"/>
                      </a:endParaRPr>
                    </a:p>
                  </a:txBody>
                  <a:tcPr/>
                </a:tc>
                <a:tc>
                  <a:txBody>
                    <a:bodyPr/>
                    <a:lstStyle/>
                    <a:p>
                      <a:endParaRPr lang="en-US" sz="1400">
                        <a:latin typeface="Inter" panose="02000503000000020004" pitchFamily="2" charset="0"/>
                        <a:ea typeface="Inter" panose="02000503000000020004" pitchFamily="2" charset="0"/>
                      </a:endParaRPr>
                    </a:p>
                  </a:txBody>
                  <a:tcPr/>
                </a:tc>
                <a:extLst>
                  <a:ext uri="{0D108BD9-81ED-4DB2-BD59-A6C34878D82A}">
                    <a16:rowId xmlns:a16="http://schemas.microsoft.com/office/drawing/2014/main" val="2679104985"/>
                  </a:ext>
                </a:extLst>
              </a:tr>
              <a:tr h="462659">
                <a:tc>
                  <a:txBody>
                    <a:bodyPr/>
                    <a:lstStyle/>
                    <a:p>
                      <a:r>
                        <a:rPr lang="en-US" sz="1400">
                          <a:latin typeface="Inter" panose="02000503000000020004" pitchFamily="2" charset="0"/>
                          <a:ea typeface="Inter" panose="02000503000000020004" pitchFamily="2" charset="0"/>
                        </a:rPr>
                        <a:t>Infrastructure</a:t>
                      </a:r>
                    </a:p>
                  </a:txBody>
                  <a:tcPr/>
                </a:tc>
                <a:tc>
                  <a:txBody>
                    <a:bodyPr/>
                    <a:lstStyle/>
                    <a:p>
                      <a:endParaRPr lang="en-US" sz="1400">
                        <a:latin typeface="Inter" panose="02000503000000020004" pitchFamily="2" charset="0"/>
                        <a:ea typeface="Inter" panose="02000503000000020004" pitchFamily="2" charset="0"/>
                      </a:endParaRPr>
                    </a:p>
                  </a:txBody>
                  <a:tcPr/>
                </a:tc>
                <a:tc>
                  <a:txBody>
                    <a:bodyPr/>
                    <a:lstStyle/>
                    <a:p>
                      <a:endParaRPr lang="en-US" sz="1400">
                        <a:latin typeface="Inter" panose="02000503000000020004" pitchFamily="2" charset="0"/>
                        <a:ea typeface="Inter" panose="02000503000000020004" pitchFamily="2" charset="0"/>
                      </a:endParaRPr>
                    </a:p>
                  </a:txBody>
                  <a:tcPr/>
                </a:tc>
                <a:extLst>
                  <a:ext uri="{0D108BD9-81ED-4DB2-BD59-A6C34878D82A}">
                    <a16:rowId xmlns:a16="http://schemas.microsoft.com/office/drawing/2014/main" val="512742403"/>
                  </a:ext>
                </a:extLst>
              </a:tr>
            </a:tbl>
          </a:graphicData>
        </a:graphic>
      </p:graphicFrame>
      <p:pic>
        <p:nvPicPr>
          <p:cNvPr id="4" name="Picture 2" descr="Leadership team - Thirteen">
            <a:extLst>
              <a:ext uri="{FF2B5EF4-FFF2-40B4-BE49-F238E27FC236}">
                <a16:creationId xmlns:a16="http://schemas.microsoft.com/office/drawing/2014/main" id="{78FDC10A-8031-D056-20DE-CF6ACFDDE2FC}"/>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2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A395-C892-86E9-550A-D62D8F4F7489}"/>
              </a:ext>
            </a:extLst>
          </p:cNvPr>
          <p:cNvSpPr>
            <a:spLocks noGrp="1"/>
          </p:cNvSpPr>
          <p:nvPr>
            <p:ph type="title"/>
          </p:nvPr>
        </p:nvSpPr>
        <p:spPr>
          <a:xfrm>
            <a:off x="334107" y="423741"/>
            <a:ext cx="11486417" cy="572721"/>
          </a:xfrm>
        </p:spPr>
        <p:txBody>
          <a:bodyPr/>
          <a:lstStyle/>
          <a:p>
            <a:r>
              <a:rPr lang="en-GB"/>
              <a:t>Understand your eco-footprint?</a:t>
            </a:r>
          </a:p>
        </p:txBody>
      </p:sp>
      <p:sp>
        <p:nvSpPr>
          <p:cNvPr id="3" name="Content Placeholder 2">
            <a:extLst>
              <a:ext uri="{FF2B5EF4-FFF2-40B4-BE49-F238E27FC236}">
                <a16:creationId xmlns:a16="http://schemas.microsoft.com/office/drawing/2014/main" id="{CF54BDD5-6EE3-D3C2-F874-C2AEABEB411C}"/>
              </a:ext>
            </a:extLst>
          </p:cNvPr>
          <p:cNvSpPr>
            <a:spLocks noGrp="1"/>
          </p:cNvSpPr>
          <p:nvPr>
            <p:ph sz="half" idx="2"/>
          </p:nvPr>
        </p:nvSpPr>
        <p:spPr>
          <a:xfrm>
            <a:off x="333374" y="1276350"/>
            <a:ext cx="11049734" cy="4606925"/>
          </a:xfrm>
        </p:spPr>
        <p:txBody>
          <a:bodyPr>
            <a:normAutofit/>
          </a:bodyPr>
          <a:lstStyle/>
          <a:p>
            <a:r>
              <a:rPr lang="en-GB" altLang="en-US" sz="2400"/>
              <a:t>Describe how an eco-footprint is calculated.</a:t>
            </a:r>
          </a:p>
          <a:p>
            <a:endParaRPr lang="en-GB" altLang="en-US" sz="2400"/>
          </a:p>
          <a:p>
            <a:r>
              <a:rPr lang="en-GB" altLang="en-US" sz="2400"/>
              <a:t>Explain how to reduce the size of an eco-footprint (what can people do to live more sustainably).</a:t>
            </a:r>
          </a:p>
          <a:p>
            <a:endParaRPr lang="en-GB" altLang="en-US" sz="2400"/>
          </a:p>
          <a:p>
            <a:r>
              <a:rPr lang="en-GB" altLang="en-US" sz="2400"/>
              <a:t>Assess why most cities, especially in HIC’s, are not sustainable. </a:t>
            </a:r>
          </a:p>
          <a:p>
            <a:endParaRPr lang="en-GB" sz="2400"/>
          </a:p>
        </p:txBody>
      </p:sp>
      <p:pic>
        <p:nvPicPr>
          <p:cNvPr id="8" name="Picture 2" descr="Leadership team - Thirteen">
            <a:extLst>
              <a:ext uri="{FF2B5EF4-FFF2-40B4-BE49-F238E27FC236}">
                <a16:creationId xmlns:a16="http://schemas.microsoft.com/office/drawing/2014/main" id="{BC7BF1C3-9A61-6D8F-D939-91B2DAA29B9E}"/>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8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4067A-E438-1F12-4C3B-F1962285F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9E666-A40B-9F91-4739-C6DDC642A45F}"/>
              </a:ext>
            </a:extLst>
          </p:cNvPr>
          <p:cNvSpPr>
            <a:spLocks noGrp="1"/>
          </p:cNvSpPr>
          <p:nvPr>
            <p:ph type="title"/>
          </p:nvPr>
        </p:nvSpPr>
        <p:spPr>
          <a:xfrm>
            <a:off x="334107" y="423741"/>
            <a:ext cx="11486417" cy="572721"/>
          </a:xfrm>
        </p:spPr>
        <p:txBody>
          <a:bodyPr/>
          <a:lstStyle/>
          <a:p>
            <a:r>
              <a:rPr lang="en-US"/>
              <a:t>Aims – Recap</a:t>
            </a:r>
          </a:p>
        </p:txBody>
      </p:sp>
      <p:sp>
        <p:nvSpPr>
          <p:cNvPr id="11" name="Text Placeholder 2">
            <a:extLst>
              <a:ext uri="{FF2B5EF4-FFF2-40B4-BE49-F238E27FC236}">
                <a16:creationId xmlns:a16="http://schemas.microsoft.com/office/drawing/2014/main" id="{B7E79009-C31E-060B-62FC-64C291994402}"/>
              </a:ext>
            </a:extLst>
          </p:cNvPr>
          <p:cNvSpPr>
            <a:spLocks noGrp="1"/>
          </p:cNvSpPr>
          <p:nvPr>
            <p:ph sz="half" idx="2"/>
          </p:nvPr>
        </p:nvSpPr>
        <p:spPr>
          <a:xfrm>
            <a:off x="333374" y="1276350"/>
            <a:ext cx="8857517" cy="4606925"/>
          </a:xfrm>
        </p:spPr>
        <p:txBody>
          <a:bodyPr/>
          <a:lstStyle/>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know what an ‘ecological footprint’ shows. </a:t>
            </a:r>
          </a:p>
          <a:p>
            <a:pPr marL="457200" indent="-457200" eaLnBrk="1" fontAlgn="auto" hangingPunct="1">
              <a:spcBef>
                <a:spcPts val="800"/>
              </a:spcBef>
              <a:spcAft>
                <a:spcPts val="0"/>
              </a:spcAft>
              <a:buClr>
                <a:srgbClr val="000000"/>
              </a:buClr>
              <a:buFont typeface="+mj-lt"/>
              <a:buAutoNum type="arabicPeriod"/>
              <a:defRPr/>
            </a:pPr>
            <a:endParaRPr lang="en-US" altLang="en-US" sz="2400" b="1">
              <a:latin typeface="Inter SemiBold" panose="02000503000000020004" pitchFamily="2" charset="0"/>
              <a:ea typeface="Inter SemiBold" panose="02000503000000020004" pitchFamily="2" charset="0"/>
              <a:cs typeface="Arial" charset="0"/>
              <a:sym typeface="Comic Sans MS" pitchFamily="66" charset="0"/>
            </a:endParaRPr>
          </a:p>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identify what resources make up the components of an ecological footprint.</a:t>
            </a:r>
          </a:p>
          <a:p>
            <a:pPr marL="457200" indent="-457200" eaLnBrk="1" fontAlgn="auto" hangingPunct="1">
              <a:spcBef>
                <a:spcPts val="800"/>
              </a:spcBef>
              <a:spcAft>
                <a:spcPts val="0"/>
              </a:spcAft>
              <a:buClr>
                <a:srgbClr val="000000"/>
              </a:buClr>
              <a:buFont typeface="+mj-lt"/>
              <a:buAutoNum type="arabicPeriod"/>
              <a:defRPr/>
            </a:pPr>
            <a:endParaRPr lang="en-US" altLang="en-US" sz="2400" b="1">
              <a:latin typeface="Inter SemiBold" panose="02000503000000020004" pitchFamily="2" charset="0"/>
              <a:ea typeface="Inter SemiBold" panose="02000503000000020004" pitchFamily="2" charset="0"/>
              <a:cs typeface="Arial" charset="0"/>
              <a:sym typeface="Comic Sans MS" pitchFamily="66" charset="0"/>
            </a:endParaRPr>
          </a:p>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explain why different places have larger ecological footprints than others.</a:t>
            </a:r>
          </a:p>
        </p:txBody>
      </p:sp>
      <p:pic>
        <p:nvPicPr>
          <p:cNvPr id="12" name="Picture 2" descr="Leadership team - Thirteen">
            <a:extLst>
              <a:ext uri="{FF2B5EF4-FFF2-40B4-BE49-F238E27FC236}">
                <a16:creationId xmlns:a16="http://schemas.microsoft.com/office/drawing/2014/main" id="{74ABD8BC-7526-D4BB-8FEB-FD1C8F582C71}"/>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5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55C8-A604-B0D3-874B-44790A5828D9}"/>
              </a:ext>
            </a:extLst>
          </p:cNvPr>
          <p:cNvSpPr>
            <a:spLocks noGrp="1"/>
          </p:cNvSpPr>
          <p:nvPr>
            <p:ph type="title"/>
          </p:nvPr>
        </p:nvSpPr>
        <p:spPr/>
        <p:txBody>
          <a:bodyPr/>
          <a:lstStyle/>
          <a:p>
            <a:r>
              <a:rPr lang="en-GB"/>
              <a:t>Ecological Footprints for UK Cities</a:t>
            </a:r>
          </a:p>
        </p:txBody>
      </p:sp>
      <p:sp>
        <p:nvSpPr>
          <p:cNvPr id="12" name="TextBox 11">
            <a:extLst>
              <a:ext uri="{FF2B5EF4-FFF2-40B4-BE49-F238E27FC236}">
                <a16:creationId xmlns:a16="http://schemas.microsoft.com/office/drawing/2014/main" id="{1DEE858E-68EF-E75B-AFAB-67AFE9B9E1AF}"/>
              </a:ext>
            </a:extLst>
          </p:cNvPr>
          <p:cNvSpPr txBox="1"/>
          <p:nvPr/>
        </p:nvSpPr>
        <p:spPr>
          <a:xfrm>
            <a:off x="7698464" y="4987330"/>
            <a:ext cx="2840582"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Middlesbrough?          </a:t>
            </a:r>
          </a:p>
        </p:txBody>
      </p:sp>
      <p:sp>
        <p:nvSpPr>
          <p:cNvPr id="13" name="TextBox 12">
            <a:extLst>
              <a:ext uri="{FF2B5EF4-FFF2-40B4-BE49-F238E27FC236}">
                <a16:creationId xmlns:a16="http://schemas.microsoft.com/office/drawing/2014/main" id="{CD6DC06F-C5F4-D7D6-A41B-9613953D233C}"/>
              </a:ext>
            </a:extLst>
          </p:cNvPr>
          <p:cNvSpPr txBox="1"/>
          <p:nvPr/>
        </p:nvSpPr>
        <p:spPr>
          <a:xfrm>
            <a:off x="7698464" y="5479619"/>
            <a:ext cx="2064190"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=2.85</a:t>
            </a:r>
          </a:p>
        </p:txBody>
      </p:sp>
      <p:sp>
        <p:nvSpPr>
          <p:cNvPr id="14" name="TextBox 13">
            <a:extLst>
              <a:ext uri="{FF2B5EF4-FFF2-40B4-BE49-F238E27FC236}">
                <a16:creationId xmlns:a16="http://schemas.microsoft.com/office/drawing/2014/main" id="{0E636386-008E-04BD-0F05-531472CFA72F}"/>
              </a:ext>
            </a:extLst>
          </p:cNvPr>
          <p:cNvSpPr txBox="1"/>
          <p:nvPr/>
        </p:nvSpPr>
        <p:spPr>
          <a:xfrm>
            <a:off x="334106" y="1100696"/>
            <a:ext cx="11318631" cy="646331"/>
          </a:xfrm>
          <a:prstGeom prst="rect">
            <a:avLst/>
          </a:prstGeom>
          <a:noFill/>
        </p:spPr>
        <p:txBody>
          <a:bodyPr wrap="square" rtlCol="0">
            <a:spAutoFit/>
          </a:bodyPr>
          <a:lstStyle/>
          <a:p>
            <a:r>
              <a:rPr lang="en-GB" i="1">
                <a:latin typeface="Inter" panose="02000503000000020004" pitchFamily="2" charset="0"/>
                <a:ea typeface="Inter" panose="02000503000000020004" pitchFamily="2" charset="0"/>
              </a:rPr>
              <a:t>This shows how many planets would be needed to support us if everyone in the world lived like people in these cities.</a:t>
            </a:r>
          </a:p>
        </p:txBody>
      </p:sp>
      <p:graphicFrame>
        <p:nvGraphicFramePr>
          <p:cNvPr id="3" name="Table 2">
            <a:extLst>
              <a:ext uri="{FF2B5EF4-FFF2-40B4-BE49-F238E27FC236}">
                <a16:creationId xmlns:a16="http://schemas.microsoft.com/office/drawing/2014/main" id="{F981C8E7-AB77-8C07-463E-6D89893D1A3C}"/>
              </a:ext>
            </a:extLst>
          </p:cNvPr>
          <p:cNvGraphicFramePr>
            <a:graphicFrameLocks noGrp="1"/>
          </p:cNvGraphicFramePr>
          <p:nvPr>
            <p:extLst>
              <p:ext uri="{D42A27DB-BD31-4B8C-83A1-F6EECF244321}">
                <p14:modId xmlns:p14="http://schemas.microsoft.com/office/powerpoint/2010/main" val="1996955020"/>
              </p:ext>
            </p:extLst>
          </p:nvPr>
        </p:nvGraphicFramePr>
        <p:xfrm>
          <a:off x="457200" y="1963003"/>
          <a:ext cx="3212124" cy="3885948"/>
        </p:xfrm>
        <a:graphic>
          <a:graphicData uri="http://schemas.openxmlformats.org/drawingml/2006/table">
            <a:tbl>
              <a:tblPr firstRow="1" bandRow="1">
                <a:tableStyleId>{5C22544A-7EE6-4342-B048-85BDC9FD1C3A}</a:tableStyleId>
              </a:tblPr>
              <a:tblGrid>
                <a:gridCol w="633047">
                  <a:extLst>
                    <a:ext uri="{9D8B030D-6E8A-4147-A177-3AD203B41FA5}">
                      <a16:colId xmlns:a16="http://schemas.microsoft.com/office/drawing/2014/main" val="2495791153"/>
                    </a:ext>
                  </a:extLst>
                </a:gridCol>
                <a:gridCol w="1465384">
                  <a:extLst>
                    <a:ext uri="{9D8B030D-6E8A-4147-A177-3AD203B41FA5}">
                      <a16:colId xmlns:a16="http://schemas.microsoft.com/office/drawing/2014/main" val="1240228354"/>
                    </a:ext>
                  </a:extLst>
                </a:gridCol>
                <a:gridCol w="1113693">
                  <a:extLst>
                    <a:ext uri="{9D8B030D-6E8A-4147-A177-3AD203B41FA5}">
                      <a16:colId xmlns:a16="http://schemas.microsoft.com/office/drawing/2014/main" val="2127026961"/>
                    </a:ext>
                  </a:extLst>
                </a:gridCol>
              </a:tblGrid>
              <a:tr h="379323">
                <a:tc>
                  <a:txBody>
                    <a:bodyPr/>
                    <a:lstStyle/>
                    <a:p>
                      <a:r>
                        <a:rPr lang="en-US" sz="1200">
                          <a:latin typeface="Inter" panose="02000503000000020004" pitchFamily="2" charset="0"/>
                          <a:ea typeface="Inter" panose="02000503000000020004" pitchFamily="2" charset="0"/>
                        </a:rPr>
                        <a:t>Rank</a:t>
                      </a:r>
                    </a:p>
                  </a:txBody>
                  <a:tcPr/>
                </a:tc>
                <a:tc>
                  <a:txBody>
                    <a:bodyPr/>
                    <a:lstStyle/>
                    <a:p>
                      <a:r>
                        <a:rPr lang="en-US" sz="1200">
                          <a:latin typeface="Inter" panose="02000503000000020004" pitchFamily="2" charset="0"/>
                          <a:ea typeface="Inter" panose="02000503000000020004" pitchFamily="2" charset="0"/>
                        </a:rPr>
                        <a:t>City</a:t>
                      </a:r>
                    </a:p>
                  </a:txBody>
                  <a:tcPr/>
                </a:tc>
                <a:tc>
                  <a:txBody>
                    <a:bodyPr/>
                    <a:lstStyle/>
                    <a:p>
                      <a:r>
                        <a:rPr lang="en-US" sz="1200">
                          <a:latin typeface="Inter" panose="02000503000000020004" pitchFamily="2" charset="0"/>
                          <a:ea typeface="Inter" panose="02000503000000020004" pitchFamily="2" charset="0"/>
                        </a:rPr>
                        <a:t>Planets Consumed</a:t>
                      </a:r>
                    </a:p>
                  </a:txBody>
                  <a:tcPr/>
                </a:tc>
                <a:extLst>
                  <a:ext uri="{0D108BD9-81ED-4DB2-BD59-A6C34878D82A}">
                    <a16:rowId xmlns:a16="http://schemas.microsoft.com/office/drawing/2014/main" val="2878022298"/>
                  </a:ext>
                </a:extLst>
              </a:tr>
              <a:tr h="330172">
                <a:tc>
                  <a:txBody>
                    <a:bodyPr/>
                    <a:lstStyle/>
                    <a:p>
                      <a:r>
                        <a:rPr lang="en-US" sz="1200">
                          <a:latin typeface="Inter" panose="02000503000000020004" pitchFamily="2" charset="0"/>
                          <a:ea typeface="Inter" panose="02000503000000020004" pitchFamily="2" charset="0"/>
                        </a:rPr>
                        <a:t>1 =</a:t>
                      </a:r>
                    </a:p>
                  </a:txBody>
                  <a:tcPr/>
                </a:tc>
                <a:tc>
                  <a:txBody>
                    <a:bodyPr/>
                    <a:lstStyle/>
                    <a:p>
                      <a:r>
                        <a:rPr lang="en-US" sz="1200">
                          <a:latin typeface="Inter" panose="02000503000000020004" pitchFamily="2" charset="0"/>
                          <a:ea typeface="Inter" panose="02000503000000020004" pitchFamily="2" charset="0"/>
                        </a:rPr>
                        <a:t>Newport</a:t>
                      </a:r>
                    </a:p>
                  </a:txBody>
                  <a:tcPr/>
                </a:tc>
                <a:tc>
                  <a:txBody>
                    <a:bodyPr/>
                    <a:lstStyle/>
                    <a:p>
                      <a:r>
                        <a:rPr lang="en-US" sz="1200">
                          <a:latin typeface="Inter" panose="02000503000000020004" pitchFamily="2" charset="0"/>
                          <a:ea typeface="Inter" panose="02000503000000020004" pitchFamily="2" charset="0"/>
                        </a:rPr>
                        <a:t>2.78</a:t>
                      </a:r>
                    </a:p>
                  </a:txBody>
                  <a:tcPr/>
                </a:tc>
                <a:extLst>
                  <a:ext uri="{0D108BD9-81ED-4DB2-BD59-A6C34878D82A}">
                    <a16:rowId xmlns:a16="http://schemas.microsoft.com/office/drawing/2014/main" val="217919326"/>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1 =</a:t>
                      </a:r>
                    </a:p>
                  </a:txBody>
                  <a:tcPr/>
                </a:tc>
                <a:tc>
                  <a:txBody>
                    <a:bodyPr/>
                    <a:lstStyle/>
                    <a:p>
                      <a:r>
                        <a:rPr lang="en-US" sz="1200">
                          <a:latin typeface="Inter" panose="02000503000000020004" pitchFamily="2" charset="0"/>
                          <a:ea typeface="Inter" panose="02000503000000020004" pitchFamily="2" charset="0"/>
                        </a:rPr>
                        <a:t>Plymouth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2.78</a:t>
                      </a:r>
                    </a:p>
                  </a:txBody>
                  <a:tcPr/>
                </a:tc>
                <a:extLst>
                  <a:ext uri="{0D108BD9-81ED-4DB2-BD59-A6C34878D82A}">
                    <a16:rowId xmlns:a16="http://schemas.microsoft.com/office/drawing/2014/main" val="807201139"/>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 =</a:t>
                      </a:r>
                    </a:p>
                  </a:txBody>
                  <a:tcPr/>
                </a:tc>
                <a:tc>
                  <a:txBody>
                    <a:bodyPr/>
                    <a:lstStyle/>
                    <a:p>
                      <a:r>
                        <a:rPr lang="en-US" sz="1200">
                          <a:latin typeface="Inter" panose="02000503000000020004" pitchFamily="2" charset="0"/>
                          <a:ea typeface="Inter" panose="02000503000000020004" pitchFamily="2" charset="0"/>
                        </a:rPr>
                        <a:t>Salisbury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2.79</a:t>
                      </a:r>
                    </a:p>
                  </a:txBody>
                  <a:tcPr/>
                </a:tc>
                <a:extLst>
                  <a:ext uri="{0D108BD9-81ED-4DB2-BD59-A6C34878D82A}">
                    <a16:rowId xmlns:a16="http://schemas.microsoft.com/office/drawing/2014/main" val="139431138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 =</a:t>
                      </a:r>
                    </a:p>
                  </a:txBody>
                  <a:tcPr/>
                </a:tc>
                <a:tc>
                  <a:txBody>
                    <a:bodyPr/>
                    <a:lstStyle/>
                    <a:p>
                      <a:r>
                        <a:rPr lang="en-US" sz="1200">
                          <a:latin typeface="Inter" panose="02000503000000020004" pitchFamily="2" charset="0"/>
                          <a:ea typeface="Inter" panose="02000503000000020004" pitchFamily="2" charset="0"/>
                        </a:rPr>
                        <a:t>Kingston upon Hull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2.79</a:t>
                      </a:r>
                    </a:p>
                  </a:txBody>
                  <a:tcPr/>
                </a:tc>
                <a:extLst>
                  <a:ext uri="{0D108BD9-81ED-4DB2-BD59-A6C34878D82A}">
                    <a16:rowId xmlns:a16="http://schemas.microsoft.com/office/drawing/2014/main" val="1923208218"/>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 =</a:t>
                      </a:r>
                    </a:p>
                  </a:txBody>
                  <a:tcPr/>
                </a:tc>
                <a:tc>
                  <a:txBody>
                    <a:bodyPr/>
                    <a:lstStyle/>
                    <a:p>
                      <a:r>
                        <a:rPr lang="en-US" sz="1200">
                          <a:latin typeface="Inter" panose="02000503000000020004" pitchFamily="2" charset="0"/>
                          <a:ea typeface="Inter" panose="02000503000000020004" pitchFamily="2" charset="0"/>
                        </a:rPr>
                        <a:t>Stoke on Trent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2.79</a:t>
                      </a:r>
                    </a:p>
                  </a:txBody>
                  <a:tcPr/>
                </a:tc>
                <a:extLst>
                  <a:ext uri="{0D108BD9-81ED-4DB2-BD59-A6C34878D82A}">
                    <a16:rowId xmlns:a16="http://schemas.microsoft.com/office/drawing/2014/main" val="406290635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6=</a:t>
                      </a:r>
                    </a:p>
                  </a:txBody>
                  <a:tcPr/>
                </a:tc>
                <a:tc>
                  <a:txBody>
                    <a:bodyPr/>
                    <a:lstStyle/>
                    <a:p>
                      <a:r>
                        <a:rPr lang="en-US" sz="1200">
                          <a:latin typeface="Inter" panose="02000503000000020004" pitchFamily="2" charset="0"/>
                          <a:ea typeface="Inter" panose="02000503000000020004" pitchFamily="2" charset="0"/>
                        </a:rPr>
                        <a:t>Gloucester</a:t>
                      </a:r>
                    </a:p>
                  </a:txBody>
                  <a:tcPr/>
                </a:tc>
                <a:tc>
                  <a:txBody>
                    <a:bodyPr/>
                    <a:lstStyle/>
                    <a:p>
                      <a:r>
                        <a:rPr lang="en-US" sz="1200">
                          <a:latin typeface="Inter" panose="02000503000000020004" pitchFamily="2" charset="0"/>
                          <a:ea typeface="Inter" panose="02000503000000020004" pitchFamily="2" charset="0"/>
                        </a:rPr>
                        <a:t>2.81</a:t>
                      </a:r>
                    </a:p>
                  </a:txBody>
                  <a:tcPr/>
                </a:tc>
                <a:extLst>
                  <a:ext uri="{0D108BD9-81ED-4DB2-BD59-A6C34878D82A}">
                    <a16:rowId xmlns:a16="http://schemas.microsoft.com/office/drawing/2014/main" val="171347569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6 =</a:t>
                      </a:r>
                    </a:p>
                  </a:txBody>
                  <a:tcPr/>
                </a:tc>
                <a:tc>
                  <a:txBody>
                    <a:bodyPr/>
                    <a:lstStyle/>
                    <a:p>
                      <a:r>
                        <a:rPr lang="en-US" sz="1200">
                          <a:latin typeface="Inter" panose="02000503000000020004" pitchFamily="2" charset="0"/>
                          <a:ea typeface="Inter" panose="02000503000000020004" pitchFamily="2" charset="0"/>
                        </a:rPr>
                        <a:t>Wakefield</a:t>
                      </a:r>
                    </a:p>
                  </a:txBody>
                  <a:tcPr/>
                </a:tc>
                <a:tc>
                  <a:txBody>
                    <a:bodyPr/>
                    <a:lstStyle/>
                    <a:p>
                      <a:r>
                        <a:rPr lang="en-US" sz="1200">
                          <a:latin typeface="Inter" panose="02000503000000020004" pitchFamily="2" charset="0"/>
                          <a:ea typeface="Inter" panose="02000503000000020004" pitchFamily="2" charset="0"/>
                        </a:rPr>
                        <a:t>2.81</a:t>
                      </a:r>
                    </a:p>
                  </a:txBody>
                  <a:tcPr/>
                </a:tc>
                <a:extLst>
                  <a:ext uri="{0D108BD9-81ED-4DB2-BD59-A6C34878D82A}">
                    <a16:rowId xmlns:a16="http://schemas.microsoft.com/office/drawing/2014/main" val="2081360919"/>
                  </a:ext>
                </a:extLst>
              </a:tr>
              <a:tr h="330172">
                <a:tc>
                  <a:txBody>
                    <a:bodyPr/>
                    <a:lstStyle/>
                    <a:p>
                      <a:r>
                        <a:rPr lang="en-US" sz="1200">
                          <a:latin typeface="Inter" panose="02000503000000020004" pitchFamily="2" charset="0"/>
                          <a:ea typeface="Inter" panose="02000503000000020004" pitchFamily="2" charset="0"/>
                        </a:rPr>
                        <a:t>8</a:t>
                      </a:r>
                    </a:p>
                  </a:txBody>
                  <a:tcPr/>
                </a:tc>
                <a:tc>
                  <a:txBody>
                    <a:bodyPr/>
                    <a:lstStyle/>
                    <a:p>
                      <a:r>
                        <a:rPr lang="en-US" sz="1200">
                          <a:latin typeface="Inter" panose="02000503000000020004" pitchFamily="2" charset="0"/>
                          <a:ea typeface="Inter" panose="02000503000000020004" pitchFamily="2" charset="0"/>
                        </a:rPr>
                        <a:t>Sunderland</a:t>
                      </a:r>
                    </a:p>
                  </a:txBody>
                  <a:tcPr/>
                </a:tc>
                <a:tc>
                  <a:txBody>
                    <a:bodyPr/>
                    <a:lstStyle/>
                    <a:p>
                      <a:r>
                        <a:rPr lang="en-US" sz="1200">
                          <a:latin typeface="Inter" panose="02000503000000020004" pitchFamily="2" charset="0"/>
                          <a:ea typeface="Inter" panose="02000503000000020004" pitchFamily="2" charset="0"/>
                        </a:rPr>
                        <a:t>2.83</a:t>
                      </a:r>
                    </a:p>
                  </a:txBody>
                  <a:tcPr/>
                </a:tc>
                <a:extLst>
                  <a:ext uri="{0D108BD9-81ED-4DB2-BD59-A6C34878D82A}">
                    <a16:rowId xmlns:a16="http://schemas.microsoft.com/office/drawing/2014/main" val="3575890200"/>
                  </a:ext>
                </a:extLst>
              </a:tr>
              <a:tr h="330172">
                <a:tc>
                  <a:txBody>
                    <a:bodyPr/>
                    <a:lstStyle/>
                    <a:p>
                      <a:r>
                        <a:rPr lang="en-US" sz="1200">
                          <a:latin typeface="Inter" panose="02000503000000020004" pitchFamily="2" charset="0"/>
                          <a:ea typeface="Inter" panose="02000503000000020004" pitchFamily="2" charset="0"/>
                        </a:rPr>
                        <a:t>9 =</a:t>
                      </a:r>
                    </a:p>
                  </a:txBody>
                  <a:tcPr/>
                </a:tc>
                <a:tc>
                  <a:txBody>
                    <a:bodyPr/>
                    <a:lstStyle/>
                    <a:p>
                      <a:r>
                        <a:rPr lang="en-US" sz="1200">
                          <a:latin typeface="Inter" panose="02000503000000020004" pitchFamily="2" charset="0"/>
                          <a:ea typeface="Inter" panose="02000503000000020004" pitchFamily="2" charset="0"/>
                        </a:rPr>
                        <a:t>Truro</a:t>
                      </a:r>
                    </a:p>
                  </a:txBody>
                  <a:tcPr/>
                </a:tc>
                <a:tc>
                  <a:txBody>
                    <a:bodyPr/>
                    <a:lstStyle/>
                    <a:p>
                      <a:r>
                        <a:rPr lang="en-US" sz="1200">
                          <a:latin typeface="Inter" panose="02000503000000020004" pitchFamily="2" charset="0"/>
                          <a:ea typeface="Inter" panose="02000503000000020004" pitchFamily="2" charset="0"/>
                        </a:rPr>
                        <a:t>2.84</a:t>
                      </a:r>
                    </a:p>
                  </a:txBody>
                  <a:tcPr/>
                </a:tc>
                <a:extLst>
                  <a:ext uri="{0D108BD9-81ED-4DB2-BD59-A6C34878D82A}">
                    <a16:rowId xmlns:a16="http://schemas.microsoft.com/office/drawing/2014/main" val="672663250"/>
                  </a:ext>
                </a:extLst>
              </a:tr>
              <a:tr h="330172">
                <a:tc>
                  <a:txBody>
                    <a:bodyPr/>
                    <a:lstStyle/>
                    <a:p>
                      <a:r>
                        <a:rPr lang="en-US" sz="1200">
                          <a:latin typeface="Inter" panose="02000503000000020004" pitchFamily="2" charset="0"/>
                          <a:ea typeface="Inter" panose="02000503000000020004" pitchFamily="2" charset="0"/>
                        </a:rPr>
                        <a:t>9=</a:t>
                      </a:r>
                    </a:p>
                  </a:txBody>
                  <a:tcPr/>
                </a:tc>
                <a:tc>
                  <a:txBody>
                    <a:bodyPr/>
                    <a:lstStyle/>
                    <a:p>
                      <a:r>
                        <a:rPr lang="en-US" sz="1200">
                          <a:latin typeface="Inter" panose="02000503000000020004" pitchFamily="2" charset="0"/>
                          <a:ea typeface="Inter" panose="02000503000000020004" pitchFamily="2" charset="0"/>
                        </a:rPr>
                        <a:t>Wolverhampton</a:t>
                      </a:r>
                    </a:p>
                  </a:txBody>
                  <a:tcPr/>
                </a:tc>
                <a:tc>
                  <a:txBody>
                    <a:bodyPr/>
                    <a:lstStyle/>
                    <a:p>
                      <a:r>
                        <a:rPr lang="en-US" sz="1200">
                          <a:latin typeface="Inter" panose="02000503000000020004" pitchFamily="2" charset="0"/>
                          <a:ea typeface="Inter" panose="02000503000000020004" pitchFamily="2" charset="0"/>
                        </a:rPr>
                        <a:t>2.84</a:t>
                      </a:r>
                    </a:p>
                  </a:txBody>
                  <a:tcPr/>
                </a:tc>
                <a:extLst>
                  <a:ext uri="{0D108BD9-81ED-4DB2-BD59-A6C34878D82A}">
                    <a16:rowId xmlns:a16="http://schemas.microsoft.com/office/drawing/2014/main" val="3204003098"/>
                  </a:ext>
                </a:extLst>
              </a:tr>
            </a:tbl>
          </a:graphicData>
        </a:graphic>
      </p:graphicFrame>
      <p:graphicFrame>
        <p:nvGraphicFramePr>
          <p:cNvPr id="8" name="Table 7">
            <a:extLst>
              <a:ext uri="{FF2B5EF4-FFF2-40B4-BE49-F238E27FC236}">
                <a16:creationId xmlns:a16="http://schemas.microsoft.com/office/drawing/2014/main" id="{41CC482F-41CC-39F8-DAB1-726ACAD023D8}"/>
              </a:ext>
            </a:extLst>
          </p:cNvPr>
          <p:cNvGraphicFramePr>
            <a:graphicFrameLocks noGrp="1"/>
          </p:cNvGraphicFramePr>
          <p:nvPr>
            <p:extLst>
              <p:ext uri="{D42A27DB-BD31-4B8C-83A1-F6EECF244321}">
                <p14:modId xmlns:p14="http://schemas.microsoft.com/office/powerpoint/2010/main" val="1947505084"/>
              </p:ext>
            </p:extLst>
          </p:nvPr>
        </p:nvGraphicFramePr>
        <p:xfrm>
          <a:off x="4009294" y="1963003"/>
          <a:ext cx="3212124" cy="3885948"/>
        </p:xfrm>
        <a:graphic>
          <a:graphicData uri="http://schemas.openxmlformats.org/drawingml/2006/table">
            <a:tbl>
              <a:tblPr firstRow="1" bandRow="1">
                <a:tableStyleId>{5C22544A-7EE6-4342-B048-85BDC9FD1C3A}</a:tableStyleId>
              </a:tblPr>
              <a:tblGrid>
                <a:gridCol w="633047">
                  <a:extLst>
                    <a:ext uri="{9D8B030D-6E8A-4147-A177-3AD203B41FA5}">
                      <a16:colId xmlns:a16="http://schemas.microsoft.com/office/drawing/2014/main" val="2495791153"/>
                    </a:ext>
                  </a:extLst>
                </a:gridCol>
                <a:gridCol w="1465384">
                  <a:extLst>
                    <a:ext uri="{9D8B030D-6E8A-4147-A177-3AD203B41FA5}">
                      <a16:colId xmlns:a16="http://schemas.microsoft.com/office/drawing/2014/main" val="1240228354"/>
                    </a:ext>
                  </a:extLst>
                </a:gridCol>
                <a:gridCol w="1113693">
                  <a:extLst>
                    <a:ext uri="{9D8B030D-6E8A-4147-A177-3AD203B41FA5}">
                      <a16:colId xmlns:a16="http://schemas.microsoft.com/office/drawing/2014/main" val="2127026961"/>
                    </a:ext>
                  </a:extLst>
                </a:gridCol>
              </a:tblGrid>
              <a:tr h="379323">
                <a:tc>
                  <a:txBody>
                    <a:bodyPr/>
                    <a:lstStyle/>
                    <a:p>
                      <a:r>
                        <a:rPr lang="en-US" sz="1200">
                          <a:latin typeface="Inter" panose="02000503000000020004" pitchFamily="2" charset="0"/>
                          <a:ea typeface="Inter" panose="02000503000000020004" pitchFamily="2" charset="0"/>
                        </a:rPr>
                        <a:t>Rank</a:t>
                      </a:r>
                    </a:p>
                  </a:txBody>
                  <a:tcPr/>
                </a:tc>
                <a:tc>
                  <a:txBody>
                    <a:bodyPr/>
                    <a:lstStyle/>
                    <a:p>
                      <a:r>
                        <a:rPr lang="en-US" sz="1200">
                          <a:latin typeface="Inter" panose="02000503000000020004" pitchFamily="2" charset="0"/>
                          <a:ea typeface="Inter" panose="02000503000000020004" pitchFamily="2" charset="0"/>
                        </a:rPr>
                        <a:t>City</a:t>
                      </a:r>
                    </a:p>
                  </a:txBody>
                  <a:tcPr/>
                </a:tc>
                <a:tc>
                  <a:txBody>
                    <a:bodyPr/>
                    <a:lstStyle/>
                    <a:p>
                      <a:r>
                        <a:rPr lang="en-US" sz="1200">
                          <a:latin typeface="Inter" panose="02000503000000020004" pitchFamily="2" charset="0"/>
                          <a:ea typeface="Inter" panose="02000503000000020004" pitchFamily="2" charset="0"/>
                        </a:rPr>
                        <a:t>Planets Consumed</a:t>
                      </a:r>
                    </a:p>
                  </a:txBody>
                  <a:tcPr/>
                </a:tc>
                <a:extLst>
                  <a:ext uri="{0D108BD9-81ED-4DB2-BD59-A6C34878D82A}">
                    <a16:rowId xmlns:a16="http://schemas.microsoft.com/office/drawing/2014/main" val="2878022298"/>
                  </a:ext>
                </a:extLst>
              </a:tr>
              <a:tr h="330172">
                <a:tc>
                  <a:txBody>
                    <a:bodyPr/>
                    <a:lstStyle/>
                    <a:p>
                      <a:r>
                        <a:rPr lang="en-US" sz="1200">
                          <a:latin typeface="Inter" panose="02000503000000020004" pitchFamily="2" charset="0"/>
                          <a:ea typeface="Inter" panose="02000503000000020004" pitchFamily="2" charset="0"/>
                        </a:rPr>
                        <a:t>51</a:t>
                      </a:r>
                    </a:p>
                  </a:txBody>
                  <a:tcPr/>
                </a:tc>
                <a:tc>
                  <a:txBody>
                    <a:bodyPr/>
                    <a:lstStyle/>
                    <a:p>
                      <a:r>
                        <a:rPr lang="en-US" sz="1200">
                          <a:latin typeface="Inter" panose="02000503000000020004" pitchFamily="2" charset="0"/>
                          <a:ea typeface="Inter" panose="02000503000000020004" pitchFamily="2" charset="0"/>
                        </a:rPr>
                        <a:t>Portsmouth</a:t>
                      </a:r>
                    </a:p>
                  </a:txBody>
                  <a:tcPr/>
                </a:tc>
                <a:tc>
                  <a:txBody>
                    <a:bodyPr/>
                    <a:lstStyle/>
                    <a:p>
                      <a:r>
                        <a:rPr lang="en-US" sz="1200">
                          <a:latin typeface="Inter" panose="02000503000000020004" pitchFamily="2" charset="0"/>
                          <a:ea typeface="Inter" panose="02000503000000020004" pitchFamily="2" charset="0"/>
                        </a:rPr>
                        <a:t>3.21</a:t>
                      </a:r>
                    </a:p>
                  </a:txBody>
                  <a:tcPr/>
                </a:tc>
                <a:extLst>
                  <a:ext uri="{0D108BD9-81ED-4DB2-BD59-A6C34878D82A}">
                    <a16:rowId xmlns:a16="http://schemas.microsoft.com/office/drawing/2014/main" val="217919326"/>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52</a:t>
                      </a:r>
                    </a:p>
                  </a:txBody>
                  <a:tcPr/>
                </a:tc>
                <a:tc>
                  <a:txBody>
                    <a:bodyPr/>
                    <a:lstStyle/>
                    <a:p>
                      <a:r>
                        <a:rPr lang="en-US" sz="1200">
                          <a:latin typeface="Inter" panose="02000503000000020004" pitchFamily="2" charset="0"/>
                          <a:ea typeface="Inter" panose="02000503000000020004" pitchFamily="2" charset="0"/>
                        </a:rPr>
                        <a:t>Cambridge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3.22</a:t>
                      </a:r>
                    </a:p>
                  </a:txBody>
                  <a:tcPr/>
                </a:tc>
                <a:extLst>
                  <a:ext uri="{0D108BD9-81ED-4DB2-BD59-A6C34878D82A}">
                    <a16:rowId xmlns:a16="http://schemas.microsoft.com/office/drawing/2014/main" val="807201139"/>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53</a:t>
                      </a:r>
                    </a:p>
                  </a:txBody>
                  <a:tcPr/>
                </a:tc>
                <a:tc>
                  <a:txBody>
                    <a:bodyPr/>
                    <a:lstStyle/>
                    <a:p>
                      <a:r>
                        <a:rPr lang="en-US" sz="1200">
                          <a:latin typeface="Inter" panose="02000503000000020004" pitchFamily="2" charset="0"/>
                          <a:ea typeface="Inter" panose="02000503000000020004" pitchFamily="2" charset="0"/>
                        </a:rPr>
                        <a:t>Durham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3.24</a:t>
                      </a:r>
                    </a:p>
                  </a:txBody>
                  <a:tcPr/>
                </a:tc>
                <a:extLst>
                  <a:ext uri="{0D108BD9-81ED-4DB2-BD59-A6C34878D82A}">
                    <a16:rowId xmlns:a16="http://schemas.microsoft.com/office/drawing/2014/main" val="139431138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54</a:t>
                      </a:r>
                    </a:p>
                  </a:txBody>
                  <a:tcPr/>
                </a:tc>
                <a:tc>
                  <a:txBody>
                    <a:bodyPr/>
                    <a:lstStyle/>
                    <a:p>
                      <a:r>
                        <a:rPr lang="en-US" sz="1200">
                          <a:latin typeface="Inter" panose="02000503000000020004" pitchFamily="2" charset="0"/>
                          <a:ea typeface="Inter" panose="02000503000000020004" pitchFamily="2" charset="0"/>
                        </a:rPr>
                        <a:t>Southampton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3.27</a:t>
                      </a:r>
                    </a:p>
                  </a:txBody>
                  <a:tcPr/>
                </a:tc>
                <a:extLst>
                  <a:ext uri="{0D108BD9-81ED-4DB2-BD59-A6C34878D82A}">
                    <a16:rowId xmlns:a16="http://schemas.microsoft.com/office/drawing/2014/main" val="1923208218"/>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55 =</a:t>
                      </a:r>
                    </a:p>
                  </a:txBody>
                  <a:tcPr/>
                </a:tc>
                <a:tc>
                  <a:txBody>
                    <a:bodyPr/>
                    <a:lstStyle/>
                    <a:p>
                      <a:r>
                        <a:rPr lang="en-US" sz="1200">
                          <a:latin typeface="Inter" panose="02000503000000020004" pitchFamily="2" charset="0"/>
                          <a:ea typeface="Inter" panose="02000503000000020004" pitchFamily="2" charset="0"/>
                        </a:rPr>
                        <a:t>Oxford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3.4</a:t>
                      </a:r>
                    </a:p>
                  </a:txBody>
                  <a:tcPr/>
                </a:tc>
                <a:extLst>
                  <a:ext uri="{0D108BD9-81ED-4DB2-BD59-A6C34878D82A}">
                    <a16:rowId xmlns:a16="http://schemas.microsoft.com/office/drawing/2014/main" val="406290635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55 =</a:t>
                      </a:r>
                    </a:p>
                  </a:txBody>
                  <a:tcPr/>
                </a:tc>
                <a:tc>
                  <a:txBody>
                    <a:bodyPr/>
                    <a:lstStyle/>
                    <a:p>
                      <a:r>
                        <a:rPr lang="en-US" sz="1200">
                          <a:latin typeface="Inter" panose="02000503000000020004" pitchFamily="2" charset="0"/>
                          <a:ea typeface="Inter" panose="02000503000000020004" pitchFamily="2" charset="0"/>
                        </a:rPr>
                        <a:t>Canterbury</a:t>
                      </a:r>
                    </a:p>
                  </a:txBody>
                  <a:tcPr/>
                </a:tc>
                <a:tc>
                  <a:txBody>
                    <a:bodyPr/>
                    <a:lstStyle/>
                    <a:p>
                      <a:r>
                        <a:rPr lang="en-US" sz="1200">
                          <a:latin typeface="Inter" panose="02000503000000020004" pitchFamily="2" charset="0"/>
                          <a:ea typeface="Inter" panose="02000503000000020004" pitchFamily="2" charset="0"/>
                        </a:rPr>
                        <a:t>3.4</a:t>
                      </a:r>
                    </a:p>
                  </a:txBody>
                  <a:tcPr/>
                </a:tc>
                <a:extLst>
                  <a:ext uri="{0D108BD9-81ED-4DB2-BD59-A6C34878D82A}">
                    <a16:rowId xmlns:a16="http://schemas.microsoft.com/office/drawing/2014/main" val="1713475697"/>
                  </a:ext>
                </a:extLst>
              </a:tr>
              <a:tr h="330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Inter" panose="02000503000000020004" pitchFamily="2" charset="0"/>
                          <a:ea typeface="Inter" panose="02000503000000020004" pitchFamily="2" charset="0"/>
                        </a:rPr>
                        <a:t>57</a:t>
                      </a:r>
                    </a:p>
                  </a:txBody>
                  <a:tcPr/>
                </a:tc>
                <a:tc>
                  <a:txBody>
                    <a:bodyPr/>
                    <a:lstStyle/>
                    <a:p>
                      <a:r>
                        <a:rPr lang="en-US" sz="1200">
                          <a:latin typeface="Inter" panose="02000503000000020004" pitchFamily="2" charset="0"/>
                          <a:ea typeface="Inter" panose="02000503000000020004" pitchFamily="2" charset="0"/>
                        </a:rPr>
                        <a:t>Brighton and Hove</a:t>
                      </a:r>
                    </a:p>
                  </a:txBody>
                  <a:tcPr/>
                </a:tc>
                <a:tc>
                  <a:txBody>
                    <a:bodyPr/>
                    <a:lstStyle/>
                    <a:p>
                      <a:r>
                        <a:rPr lang="en-US" sz="1200">
                          <a:latin typeface="Inter" panose="02000503000000020004" pitchFamily="2" charset="0"/>
                          <a:ea typeface="Inter" panose="02000503000000020004" pitchFamily="2" charset="0"/>
                        </a:rPr>
                        <a:t>3.47</a:t>
                      </a:r>
                    </a:p>
                  </a:txBody>
                  <a:tcPr/>
                </a:tc>
                <a:extLst>
                  <a:ext uri="{0D108BD9-81ED-4DB2-BD59-A6C34878D82A}">
                    <a16:rowId xmlns:a16="http://schemas.microsoft.com/office/drawing/2014/main" val="2081360919"/>
                  </a:ext>
                </a:extLst>
              </a:tr>
              <a:tr h="330172">
                <a:tc>
                  <a:txBody>
                    <a:bodyPr/>
                    <a:lstStyle/>
                    <a:p>
                      <a:r>
                        <a:rPr lang="en-US" sz="1200">
                          <a:latin typeface="Inter" panose="02000503000000020004" pitchFamily="2" charset="0"/>
                          <a:ea typeface="Inter" panose="02000503000000020004" pitchFamily="2" charset="0"/>
                        </a:rPr>
                        <a:t>58</a:t>
                      </a:r>
                    </a:p>
                  </a:txBody>
                  <a:tcPr/>
                </a:tc>
                <a:tc>
                  <a:txBody>
                    <a:bodyPr/>
                    <a:lstStyle/>
                    <a:p>
                      <a:r>
                        <a:rPr lang="en-US" sz="1200">
                          <a:latin typeface="Inter" panose="02000503000000020004" pitchFamily="2" charset="0"/>
                          <a:ea typeface="Inter" panose="02000503000000020004" pitchFamily="2" charset="0"/>
                        </a:rPr>
                        <a:t>Chichester</a:t>
                      </a:r>
                    </a:p>
                  </a:txBody>
                  <a:tcPr/>
                </a:tc>
                <a:tc>
                  <a:txBody>
                    <a:bodyPr/>
                    <a:lstStyle/>
                    <a:p>
                      <a:r>
                        <a:rPr lang="en-US" sz="1200">
                          <a:latin typeface="Inter" panose="02000503000000020004" pitchFamily="2" charset="0"/>
                          <a:ea typeface="Inter" panose="02000503000000020004" pitchFamily="2" charset="0"/>
                        </a:rPr>
                        <a:t>3.49</a:t>
                      </a:r>
                    </a:p>
                  </a:txBody>
                  <a:tcPr/>
                </a:tc>
                <a:extLst>
                  <a:ext uri="{0D108BD9-81ED-4DB2-BD59-A6C34878D82A}">
                    <a16:rowId xmlns:a16="http://schemas.microsoft.com/office/drawing/2014/main" val="3575890200"/>
                  </a:ext>
                </a:extLst>
              </a:tr>
              <a:tr h="330172">
                <a:tc>
                  <a:txBody>
                    <a:bodyPr/>
                    <a:lstStyle/>
                    <a:p>
                      <a:r>
                        <a:rPr lang="en-US" sz="1200">
                          <a:latin typeface="Inter" panose="02000503000000020004" pitchFamily="2" charset="0"/>
                          <a:ea typeface="Inter" panose="02000503000000020004" pitchFamily="2" charset="0"/>
                        </a:rPr>
                        <a:t>59</a:t>
                      </a:r>
                    </a:p>
                  </a:txBody>
                  <a:tcPr/>
                </a:tc>
                <a:tc>
                  <a:txBody>
                    <a:bodyPr/>
                    <a:lstStyle/>
                    <a:p>
                      <a:r>
                        <a:rPr lang="en-US" sz="1200">
                          <a:latin typeface="Inter" panose="02000503000000020004" pitchFamily="2" charset="0"/>
                          <a:ea typeface="Inter" panose="02000503000000020004" pitchFamily="2" charset="0"/>
                        </a:rPr>
                        <a:t>St Albans</a:t>
                      </a:r>
                    </a:p>
                  </a:txBody>
                  <a:tcPr/>
                </a:tc>
                <a:tc>
                  <a:txBody>
                    <a:bodyPr/>
                    <a:lstStyle/>
                    <a:p>
                      <a:r>
                        <a:rPr lang="en-US" sz="1200">
                          <a:latin typeface="Inter" panose="02000503000000020004" pitchFamily="2" charset="0"/>
                          <a:ea typeface="Inter" panose="02000503000000020004" pitchFamily="2" charset="0"/>
                        </a:rPr>
                        <a:t>3.51</a:t>
                      </a:r>
                    </a:p>
                  </a:txBody>
                  <a:tcPr/>
                </a:tc>
                <a:extLst>
                  <a:ext uri="{0D108BD9-81ED-4DB2-BD59-A6C34878D82A}">
                    <a16:rowId xmlns:a16="http://schemas.microsoft.com/office/drawing/2014/main" val="672663250"/>
                  </a:ext>
                </a:extLst>
              </a:tr>
              <a:tr h="330172">
                <a:tc>
                  <a:txBody>
                    <a:bodyPr/>
                    <a:lstStyle/>
                    <a:p>
                      <a:r>
                        <a:rPr lang="en-US" sz="1200">
                          <a:latin typeface="Inter" panose="02000503000000020004" pitchFamily="2" charset="0"/>
                          <a:ea typeface="Inter" panose="02000503000000020004" pitchFamily="2" charset="0"/>
                        </a:rPr>
                        <a:t>60</a:t>
                      </a:r>
                    </a:p>
                  </a:txBody>
                  <a:tcPr/>
                </a:tc>
                <a:tc>
                  <a:txBody>
                    <a:bodyPr/>
                    <a:lstStyle/>
                    <a:p>
                      <a:r>
                        <a:rPr lang="en-US" sz="1200">
                          <a:latin typeface="Inter" panose="02000503000000020004" pitchFamily="2" charset="0"/>
                          <a:ea typeface="Inter" panose="02000503000000020004" pitchFamily="2" charset="0"/>
                        </a:rPr>
                        <a:t>Winchester</a:t>
                      </a:r>
                    </a:p>
                  </a:txBody>
                  <a:tcPr/>
                </a:tc>
                <a:tc>
                  <a:txBody>
                    <a:bodyPr/>
                    <a:lstStyle/>
                    <a:p>
                      <a:r>
                        <a:rPr lang="en-US" sz="1200">
                          <a:latin typeface="Inter" panose="02000503000000020004" pitchFamily="2" charset="0"/>
                          <a:ea typeface="Inter" panose="02000503000000020004" pitchFamily="2" charset="0"/>
                        </a:rPr>
                        <a:t>3.52</a:t>
                      </a:r>
                    </a:p>
                  </a:txBody>
                  <a:tcPr/>
                </a:tc>
                <a:extLst>
                  <a:ext uri="{0D108BD9-81ED-4DB2-BD59-A6C34878D82A}">
                    <a16:rowId xmlns:a16="http://schemas.microsoft.com/office/drawing/2014/main" val="3204003098"/>
                  </a:ext>
                </a:extLst>
              </a:tr>
            </a:tbl>
          </a:graphicData>
        </a:graphic>
      </p:graphicFrame>
      <p:pic>
        <p:nvPicPr>
          <p:cNvPr id="15" name="Picture 2" descr="Leadership team - Thirteen">
            <a:extLst>
              <a:ext uri="{FF2B5EF4-FFF2-40B4-BE49-F238E27FC236}">
                <a16:creationId xmlns:a16="http://schemas.microsoft.com/office/drawing/2014/main" id="{11C71C99-7B9B-1331-9E53-ECC008C6E2F1}"/>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3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BFC4-7A56-EC4B-A52B-ABE99FCA588F}"/>
              </a:ext>
            </a:extLst>
          </p:cNvPr>
          <p:cNvSpPr>
            <a:spLocks noGrp="1"/>
          </p:cNvSpPr>
          <p:nvPr>
            <p:ph type="title"/>
          </p:nvPr>
        </p:nvSpPr>
        <p:spPr/>
        <p:txBody>
          <a:bodyPr/>
          <a:lstStyle/>
          <a:p>
            <a:r>
              <a:rPr lang="en-GB"/>
              <a:t>Ecological Footprints – Exam Practice</a:t>
            </a:r>
          </a:p>
        </p:txBody>
      </p:sp>
      <p:sp>
        <p:nvSpPr>
          <p:cNvPr id="3" name="Content Placeholder 2">
            <a:extLst>
              <a:ext uri="{FF2B5EF4-FFF2-40B4-BE49-F238E27FC236}">
                <a16:creationId xmlns:a16="http://schemas.microsoft.com/office/drawing/2014/main" id="{4D8F3BD9-9D56-7898-DE15-BA44F907FA30}"/>
              </a:ext>
            </a:extLst>
          </p:cNvPr>
          <p:cNvSpPr>
            <a:spLocks noGrp="1"/>
          </p:cNvSpPr>
          <p:nvPr>
            <p:ph sz="half" idx="2"/>
          </p:nvPr>
        </p:nvSpPr>
        <p:spPr>
          <a:xfrm>
            <a:off x="334107" y="1656671"/>
            <a:ext cx="10323142" cy="4607281"/>
          </a:xfrm>
        </p:spPr>
        <p:txBody>
          <a:bodyPr/>
          <a:lstStyle/>
          <a:p>
            <a:pPr marL="0" indent="0">
              <a:buNone/>
            </a:pPr>
            <a:r>
              <a:rPr lang="en-GB"/>
              <a:t>Using examples, explain how and why cities have different eco-footprints (4 marks)</a:t>
            </a:r>
          </a:p>
          <a:p>
            <a:pPr marL="0" indent="0">
              <a:buNone/>
            </a:pPr>
            <a:endParaRPr lang="en-GB"/>
          </a:p>
          <a:p>
            <a:pPr marL="0" indent="0">
              <a:buNone/>
            </a:pPr>
            <a:r>
              <a:rPr lang="en-GB"/>
              <a:t>Write two P.E.E. chains in your answer</a:t>
            </a:r>
          </a:p>
          <a:p>
            <a:pPr marL="0" indent="0">
              <a:buNone/>
            </a:pPr>
            <a:endParaRPr lang="en-GB"/>
          </a:p>
          <a:p>
            <a:pPr marL="0" indent="0">
              <a:buNone/>
            </a:pPr>
            <a:r>
              <a:rPr lang="en-GB" b="1"/>
              <a:t>PYT: </a:t>
            </a:r>
            <a:r>
              <a:rPr lang="en-GB"/>
              <a:t>In what ways could a city reduce it’s  eco-footprint?</a:t>
            </a:r>
          </a:p>
          <a:p>
            <a:pPr marL="0" indent="0">
              <a:buNone/>
            </a:pPr>
            <a:endParaRPr lang="en-GB"/>
          </a:p>
          <a:p>
            <a:pPr marL="0" indent="0">
              <a:buNone/>
            </a:pPr>
            <a:endParaRPr lang="en-GB"/>
          </a:p>
        </p:txBody>
      </p:sp>
      <p:pic>
        <p:nvPicPr>
          <p:cNvPr id="4" name="Picture 2" descr="Leadership team - Thirteen">
            <a:extLst>
              <a:ext uri="{FF2B5EF4-FFF2-40B4-BE49-F238E27FC236}">
                <a16:creationId xmlns:a16="http://schemas.microsoft.com/office/drawing/2014/main" id="{2AACF893-2D6F-4F3F-1E44-1AE73683A06E}"/>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Aims</a:t>
            </a:r>
          </a:p>
        </p:txBody>
      </p:sp>
      <p:sp>
        <p:nvSpPr>
          <p:cNvPr id="5" name="Text Placeholder 2">
            <a:extLst>
              <a:ext uri="{FF2B5EF4-FFF2-40B4-BE49-F238E27FC236}">
                <a16:creationId xmlns:a16="http://schemas.microsoft.com/office/drawing/2014/main" id="{4B47A4B3-9551-490C-76B1-FD3761C20785}"/>
              </a:ext>
            </a:extLst>
          </p:cNvPr>
          <p:cNvSpPr>
            <a:spLocks noGrp="1"/>
          </p:cNvSpPr>
          <p:nvPr>
            <p:ph sz="half" idx="2"/>
          </p:nvPr>
        </p:nvSpPr>
        <p:spPr>
          <a:xfrm>
            <a:off x="333374" y="1276350"/>
            <a:ext cx="8857517" cy="4606925"/>
          </a:xfrm>
        </p:spPr>
        <p:txBody>
          <a:bodyPr/>
          <a:lstStyle/>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know what an ‘ecological footprint’ shows. </a:t>
            </a:r>
          </a:p>
          <a:p>
            <a:pPr marL="457200" indent="-457200" eaLnBrk="1" fontAlgn="auto" hangingPunct="1">
              <a:spcBef>
                <a:spcPts val="800"/>
              </a:spcBef>
              <a:spcAft>
                <a:spcPts val="0"/>
              </a:spcAft>
              <a:buClr>
                <a:srgbClr val="000000"/>
              </a:buClr>
              <a:buFont typeface="+mj-lt"/>
              <a:buAutoNum type="arabicPeriod"/>
              <a:defRPr/>
            </a:pPr>
            <a:endParaRPr lang="en-US" altLang="en-US" sz="2400" b="1">
              <a:latin typeface="Inter SemiBold" panose="02000503000000020004" pitchFamily="2" charset="0"/>
              <a:ea typeface="Inter SemiBold" panose="02000503000000020004" pitchFamily="2" charset="0"/>
              <a:cs typeface="Arial" charset="0"/>
              <a:sym typeface="Comic Sans MS" pitchFamily="66" charset="0"/>
            </a:endParaRPr>
          </a:p>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identify what resources make up the components of an ecological footprint.</a:t>
            </a:r>
          </a:p>
          <a:p>
            <a:pPr marL="457200" indent="-457200" eaLnBrk="1" fontAlgn="auto" hangingPunct="1">
              <a:spcBef>
                <a:spcPts val="800"/>
              </a:spcBef>
              <a:spcAft>
                <a:spcPts val="0"/>
              </a:spcAft>
              <a:buClr>
                <a:srgbClr val="000000"/>
              </a:buClr>
              <a:buFont typeface="+mj-lt"/>
              <a:buAutoNum type="arabicPeriod"/>
              <a:defRPr/>
            </a:pPr>
            <a:endParaRPr lang="en-US" altLang="en-US" sz="2400" b="1">
              <a:latin typeface="Inter SemiBold" panose="02000503000000020004" pitchFamily="2" charset="0"/>
              <a:ea typeface="Inter SemiBold" panose="02000503000000020004" pitchFamily="2" charset="0"/>
              <a:cs typeface="Arial" charset="0"/>
              <a:sym typeface="Comic Sans MS" pitchFamily="66" charset="0"/>
            </a:endParaRPr>
          </a:p>
          <a:p>
            <a:pPr marL="457200" indent="-457200" eaLnBrk="1" fontAlgn="auto" hangingPunct="1">
              <a:spcBef>
                <a:spcPts val="800"/>
              </a:spcBef>
              <a:spcAft>
                <a:spcPts val="0"/>
              </a:spcAft>
              <a:buClr>
                <a:srgbClr val="000000"/>
              </a:buClr>
              <a:buFont typeface="+mj-lt"/>
              <a:buAutoNum type="arabicPeriod"/>
              <a:defRPr/>
            </a:pPr>
            <a:r>
              <a:rPr lang="en-US" altLang="en-US" sz="2400" b="1">
                <a:latin typeface="Inter SemiBold" panose="02000503000000020004" pitchFamily="2" charset="0"/>
                <a:ea typeface="Inter SemiBold" panose="02000503000000020004" pitchFamily="2" charset="0"/>
                <a:cs typeface="Arial" charset="0"/>
                <a:sym typeface="Comic Sans MS" pitchFamily="66" charset="0"/>
              </a:rPr>
              <a:t>To explain why different places have larger ecological footprints than others.</a:t>
            </a:r>
          </a:p>
        </p:txBody>
      </p:sp>
      <p:pic>
        <p:nvPicPr>
          <p:cNvPr id="3" name="Picture 2" descr="Leadership team - Thirteen">
            <a:extLst>
              <a:ext uri="{FF2B5EF4-FFF2-40B4-BE49-F238E27FC236}">
                <a16:creationId xmlns:a16="http://schemas.microsoft.com/office/drawing/2014/main" id="{C4B4B239-46B8-A1BF-BC76-0DCF5936D2B1}"/>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7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8E0C-91BF-D704-CD9E-60E45F560D76}"/>
              </a:ext>
            </a:extLst>
          </p:cNvPr>
          <p:cNvSpPr>
            <a:spLocks noGrp="1"/>
          </p:cNvSpPr>
          <p:nvPr>
            <p:ph type="title"/>
          </p:nvPr>
        </p:nvSpPr>
        <p:spPr>
          <a:xfrm>
            <a:off x="334107" y="423741"/>
            <a:ext cx="11486417" cy="572721"/>
          </a:xfrm>
        </p:spPr>
        <p:txBody>
          <a:bodyPr/>
          <a:lstStyle/>
          <a:p>
            <a:r>
              <a:rPr lang="en-GB"/>
              <a:t>Why do footprints vary between places?</a:t>
            </a:r>
          </a:p>
        </p:txBody>
      </p:sp>
      <p:sp>
        <p:nvSpPr>
          <p:cNvPr id="3" name="Content Placeholder 2">
            <a:extLst>
              <a:ext uri="{FF2B5EF4-FFF2-40B4-BE49-F238E27FC236}">
                <a16:creationId xmlns:a16="http://schemas.microsoft.com/office/drawing/2014/main" id="{55755D5E-DE08-2DB3-0B09-05B5405178FB}"/>
              </a:ext>
            </a:extLst>
          </p:cNvPr>
          <p:cNvSpPr>
            <a:spLocks noGrp="1"/>
          </p:cNvSpPr>
          <p:nvPr>
            <p:ph sz="half" idx="2"/>
          </p:nvPr>
        </p:nvSpPr>
        <p:spPr>
          <a:xfrm>
            <a:off x="333375" y="1276350"/>
            <a:ext cx="10193948" cy="628727"/>
          </a:xfrm>
        </p:spPr>
        <p:txBody>
          <a:bodyPr>
            <a:normAutofit/>
          </a:bodyPr>
          <a:lstStyle/>
          <a:p>
            <a:pPr marL="0" indent="0">
              <a:buNone/>
            </a:pPr>
            <a:r>
              <a:rPr lang="en-US" altLang="en-US">
                <a:sym typeface="Comic Sans MS" pitchFamily="66" charset="0"/>
              </a:rPr>
              <a:t>Salisbury has the second smallest eco-footprint (5.01 hectares) and Winchester the largest (6.52 hectares).</a:t>
            </a:r>
          </a:p>
          <a:p>
            <a:pPr marL="0" indent="0">
              <a:buNone/>
            </a:pPr>
            <a:endParaRPr lang="en-GB"/>
          </a:p>
        </p:txBody>
      </p:sp>
      <p:pic>
        <p:nvPicPr>
          <p:cNvPr id="8" name="Picture 7">
            <a:extLst>
              <a:ext uri="{FF2B5EF4-FFF2-40B4-BE49-F238E27FC236}">
                <a16:creationId xmlns:a16="http://schemas.microsoft.com/office/drawing/2014/main" id="{8EB47EFF-FAEC-CC02-4776-46C616E17C2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7445" y="2722827"/>
            <a:ext cx="2110379" cy="1520927"/>
          </a:xfrm>
          <a:prstGeom prst="rect">
            <a:avLst/>
          </a:prstGeom>
        </p:spPr>
      </p:pic>
      <p:sp>
        <p:nvSpPr>
          <p:cNvPr id="10" name="TextBox 9">
            <a:extLst>
              <a:ext uri="{FF2B5EF4-FFF2-40B4-BE49-F238E27FC236}">
                <a16:creationId xmlns:a16="http://schemas.microsoft.com/office/drawing/2014/main" id="{512A61A0-7337-6749-BD2B-99ACD3DADFC8}"/>
              </a:ext>
            </a:extLst>
          </p:cNvPr>
          <p:cNvSpPr txBox="1"/>
          <p:nvPr/>
        </p:nvSpPr>
        <p:spPr>
          <a:xfrm>
            <a:off x="357445" y="2199607"/>
            <a:ext cx="2105606" cy="523220"/>
          </a:xfrm>
          <a:prstGeom prst="rect">
            <a:avLst/>
          </a:prstGeom>
          <a:solidFill>
            <a:schemeClr val="tx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rPr>
              <a:t>Higher House Values/</a:t>
            </a:r>
            <a:br>
              <a:rPr kumimoji="0" lang="en-GB" sz="140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rPr>
            </a:br>
            <a:r>
              <a:rPr kumimoji="0" lang="en-GB" sz="140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rPr>
              <a:t>Older Houses</a:t>
            </a:r>
          </a:p>
        </p:txBody>
      </p:sp>
      <p:sp>
        <p:nvSpPr>
          <p:cNvPr id="11" name="TextBox 10">
            <a:extLst>
              <a:ext uri="{FF2B5EF4-FFF2-40B4-BE49-F238E27FC236}">
                <a16:creationId xmlns:a16="http://schemas.microsoft.com/office/drawing/2014/main" id="{545F2136-D147-C98D-6C8E-7D5FA5192186}"/>
              </a:ext>
            </a:extLst>
          </p:cNvPr>
          <p:cNvSpPr txBox="1"/>
          <p:nvPr/>
        </p:nvSpPr>
        <p:spPr>
          <a:xfrm>
            <a:off x="2732457" y="2199607"/>
            <a:ext cx="2105606" cy="523220"/>
          </a:xfrm>
          <a:prstGeom prst="rect">
            <a:avLst/>
          </a:prstGeom>
          <a:solidFill>
            <a:schemeClr val="tx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rPr>
              <a:t>Many Jobs Require Commuting</a:t>
            </a:r>
          </a:p>
        </p:txBody>
      </p:sp>
      <p:sp>
        <p:nvSpPr>
          <p:cNvPr id="12" name="TextBox 11">
            <a:extLst>
              <a:ext uri="{FF2B5EF4-FFF2-40B4-BE49-F238E27FC236}">
                <a16:creationId xmlns:a16="http://schemas.microsoft.com/office/drawing/2014/main" id="{3EC423BF-7542-08B5-4342-4B0CC2AED225}"/>
              </a:ext>
            </a:extLst>
          </p:cNvPr>
          <p:cNvSpPr txBox="1"/>
          <p:nvPr/>
        </p:nvSpPr>
        <p:spPr>
          <a:xfrm>
            <a:off x="5107469" y="2199607"/>
            <a:ext cx="2105606" cy="523220"/>
          </a:xfrm>
          <a:prstGeom prst="rect">
            <a:avLst/>
          </a:prstGeom>
          <a:solidFill>
            <a:schemeClr val="tx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rPr>
              <a:t>Waste/Recycling Schemes</a:t>
            </a:r>
          </a:p>
        </p:txBody>
      </p:sp>
      <p:pic>
        <p:nvPicPr>
          <p:cNvPr id="9" name="Picture 8">
            <a:extLst>
              <a:ext uri="{FF2B5EF4-FFF2-40B4-BE49-F238E27FC236}">
                <a16:creationId xmlns:a16="http://schemas.microsoft.com/office/drawing/2014/main" id="{E5A88AE4-061E-5C2D-9D92-04CB26897AD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32457" y="2722827"/>
            <a:ext cx="2110379" cy="1520927"/>
          </a:xfrm>
          <a:prstGeom prst="rect">
            <a:avLst/>
          </a:prstGeom>
        </p:spPr>
      </p:pic>
      <p:pic>
        <p:nvPicPr>
          <p:cNvPr id="13" name="Picture 12">
            <a:extLst>
              <a:ext uri="{FF2B5EF4-FFF2-40B4-BE49-F238E27FC236}">
                <a16:creationId xmlns:a16="http://schemas.microsoft.com/office/drawing/2014/main" id="{F4C25CDF-F106-5672-6027-061DFF484A9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07469" y="2722827"/>
            <a:ext cx="2110379" cy="1520927"/>
          </a:xfrm>
          <a:prstGeom prst="rect">
            <a:avLst/>
          </a:prstGeom>
        </p:spPr>
      </p:pic>
      <p:sp>
        <p:nvSpPr>
          <p:cNvPr id="14" name="TextBox 13">
            <a:extLst>
              <a:ext uri="{FF2B5EF4-FFF2-40B4-BE49-F238E27FC236}">
                <a16:creationId xmlns:a16="http://schemas.microsoft.com/office/drawing/2014/main" id="{2CBE64CD-F687-B600-1497-CD1CA2925651}"/>
              </a:ext>
            </a:extLst>
          </p:cNvPr>
          <p:cNvSpPr txBox="1"/>
          <p:nvPr/>
        </p:nvSpPr>
        <p:spPr>
          <a:xfrm>
            <a:off x="7482481" y="2199607"/>
            <a:ext cx="2105606" cy="523220"/>
          </a:xfrm>
          <a:prstGeom prst="rect">
            <a:avLst/>
          </a:prstGeom>
          <a:solidFill>
            <a:schemeClr val="tx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fontAlgn="base">
              <a:spcBef>
                <a:spcPct val="0"/>
              </a:spcBef>
              <a:spcAft>
                <a:spcPct val="0"/>
              </a:spcAft>
              <a:defRPr/>
            </a:pPr>
            <a:r>
              <a:rPr lang="en-GB" sz="1400" kern="0">
                <a:solidFill>
                  <a:schemeClr val="bg1"/>
                </a:solidFill>
                <a:latin typeface="Inter" panose="02000503000000020004" pitchFamily="2" charset="0"/>
                <a:ea typeface="Inter" panose="02000503000000020004" pitchFamily="2" charset="0"/>
              </a:rPr>
              <a:t>High Employment</a:t>
            </a:r>
          </a:p>
          <a:p>
            <a:pPr lvl="0" algn="ctr" fontAlgn="base">
              <a:spcBef>
                <a:spcPct val="0"/>
              </a:spcBef>
              <a:spcAft>
                <a:spcPct val="0"/>
              </a:spcAft>
              <a:defRPr/>
            </a:pPr>
            <a:endParaRPr lang="en-GB" sz="1400" kern="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07A4CE4F-6B05-15C9-9B40-8048356EF8A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82481" y="2722827"/>
            <a:ext cx="2110379" cy="1520927"/>
          </a:xfrm>
          <a:prstGeom prst="rect">
            <a:avLst/>
          </a:prstGeom>
        </p:spPr>
      </p:pic>
      <p:sp>
        <p:nvSpPr>
          <p:cNvPr id="18" name="TextBox 17">
            <a:extLst>
              <a:ext uri="{FF2B5EF4-FFF2-40B4-BE49-F238E27FC236}">
                <a16:creationId xmlns:a16="http://schemas.microsoft.com/office/drawing/2014/main" id="{773F4B9A-51CB-C3E7-4D6E-59571D6DECE8}"/>
              </a:ext>
            </a:extLst>
          </p:cNvPr>
          <p:cNvSpPr txBox="1"/>
          <p:nvPr/>
        </p:nvSpPr>
        <p:spPr>
          <a:xfrm>
            <a:off x="9862266" y="2199607"/>
            <a:ext cx="1958259" cy="523220"/>
          </a:xfrm>
          <a:prstGeom prst="rect">
            <a:avLst/>
          </a:prstGeom>
          <a:solidFill>
            <a:schemeClr val="tx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fontAlgn="base">
              <a:spcBef>
                <a:spcPct val="0"/>
              </a:spcBef>
              <a:spcAft>
                <a:spcPct val="0"/>
              </a:spcAft>
              <a:defRPr/>
            </a:pPr>
            <a:r>
              <a:rPr lang="en-GB" sz="1400" kern="0">
                <a:solidFill>
                  <a:schemeClr val="bg1"/>
                </a:solidFill>
                <a:latin typeface="Inter" panose="02000503000000020004" pitchFamily="2" charset="0"/>
                <a:ea typeface="Inter" panose="02000503000000020004" pitchFamily="2" charset="0"/>
              </a:rPr>
              <a:t>Good Income/Wages</a:t>
            </a:r>
          </a:p>
          <a:p>
            <a:pPr lvl="0" algn="ctr" fontAlgn="base">
              <a:spcBef>
                <a:spcPct val="0"/>
              </a:spcBef>
              <a:spcAft>
                <a:spcPct val="0"/>
              </a:spcAft>
              <a:defRPr/>
            </a:pPr>
            <a:endParaRPr lang="en-GB" sz="1400" kern="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9C9A47F-250B-17B8-AE6E-5A8D3CE789D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62266" y="2722827"/>
            <a:ext cx="2110379" cy="1520927"/>
          </a:xfrm>
          <a:prstGeom prst="rect">
            <a:avLst/>
          </a:prstGeom>
        </p:spPr>
      </p:pic>
      <p:pic>
        <p:nvPicPr>
          <p:cNvPr id="20" name="Picture 2" descr="Leadership team - Thirteen">
            <a:extLst>
              <a:ext uri="{FF2B5EF4-FFF2-40B4-BE49-F238E27FC236}">
                <a16:creationId xmlns:a16="http://schemas.microsoft.com/office/drawing/2014/main" id="{6ADDEAAC-9909-32C5-4E27-DA7CC92E463D}"/>
              </a:ext>
            </a:extLst>
          </p:cNvPr>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1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7F729-66EB-8B7E-10B2-9C99821F3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834B3-57F8-7FEA-A18E-0FC7B2FAAB65}"/>
              </a:ext>
            </a:extLst>
          </p:cNvPr>
          <p:cNvSpPr>
            <a:spLocks noGrp="1"/>
          </p:cNvSpPr>
          <p:nvPr>
            <p:ph type="title"/>
          </p:nvPr>
        </p:nvSpPr>
        <p:spPr>
          <a:xfrm>
            <a:off x="334107" y="423741"/>
            <a:ext cx="11486417" cy="572721"/>
          </a:xfrm>
        </p:spPr>
        <p:txBody>
          <a:bodyPr/>
          <a:lstStyle/>
          <a:p>
            <a:r>
              <a:rPr lang="en-GB"/>
              <a:t>Who has the bigger eco-footprint?</a:t>
            </a:r>
          </a:p>
        </p:txBody>
      </p:sp>
      <p:sp>
        <p:nvSpPr>
          <p:cNvPr id="3" name="Content Placeholder 2">
            <a:extLst>
              <a:ext uri="{FF2B5EF4-FFF2-40B4-BE49-F238E27FC236}">
                <a16:creationId xmlns:a16="http://schemas.microsoft.com/office/drawing/2014/main" id="{E30C30CD-B827-3E95-A290-F36F8A89461D}"/>
              </a:ext>
            </a:extLst>
          </p:cNvPr>
          <p:cNvSpPr>
            <a:spLocks noGrp="1"/>
          </p:cNvSpPr>
          <p:nvPr>
            <p:ph sz="half" idx="2"/>
          </p:nvPr>
        </p:nvSpPr>
        <p:spPr>
          <a:xfrm>
            <a:off x="333375" y="1276351"/>
            <a:ext cx="5595938" cy="376604"/>
          </a:xfrm>
        </p:spPr>
        <p:txBody>
          <a:bodyPr/>
          <a:lstStyle/>
          <a:p>
            <a:pPr marL="0" indent="0">
              <a:buNone/>
            </a:pPr>
            <a:r>
              <a:rPr lang="en-GB" b="1"/>
              <a:t>A – Family of 4</a:t>
            </a:r>
          </a:p>
        </p:txBody>
      </p:sp>
      <p:sp>
        <p:nvSpPr>
          <p:cNvPr id="4" name="Content Placeholder 3">
            <a:extLst>
              <a:ext uri="{FF2B5EF4-FFF2-40B4-BE49-F238E27FC236}">
                <a16:creationId xmlns:a16="http://schemas.microsoft.com/office/drawing/2014/main" id="{BDD0CD6B-F921-068B-39BE-2C43C12BCB98}"/>
              </a:ext>
            </a:extLst>
          </p:cNvPr>
          <p:cNvSpPr>
            <a:spLocks noGrp="1"/>
          </p:cNvSpPr>
          <p:nvPr>
            <p:ph sz="quarter" idx="4"/>
          </p:nvPr>
        </p:nvSpPr>
        <p:spPr>
          <a:xfrm>
            <a:off x="6183313" y="1276351"/>
            <a:ext cx="5637212" cy="376604"/>
          </a:xfrm>
        </p:spPr>
        <p:txBody>
          <a:bodyPr/>
          <a:lstStyle/>
          <a:p>
            <a:pPr marL="0" indent="0">
              <a:buNone/>
            </a:pPr>
            <a:r>
              <a:rPr lang="en-GB" b="1"/>
              <a:t>B – Childless Couple</a:t>
            </a:r>
          </a:p>
        </p:txBody>
      </p:sp>
      <p:pic>
        <p:nvPicPr>
          <p:cNvPr id="13" name="Picture 12" descr="family bonding in living room">
            <a:extLst>
              <a:ext uri="{FF2B5EF4-FFF2-40B4-BE49-F238E27FC236}">
                <a16:creationId xmlns:a16="http://schemas.microsoft.com/office/drawing/2014/main" id="{CB5CE3B3-57A3-48D2-0BBF-ADDD374EB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375" y="1887415"/>
            <a:ext cx="4624754" cy="3083169"/>
          </a:xfrm>
          <a:prstGeom prst="rect">
            <a:avLst/>
          </a:prstGeom>
        </p:spPr>
      </p:pic>
      <p:pic>
        <p:nvPicPr>
          <p:cNvPr id="15" name="Picture 14" descr="Wedding confetti married couple">
            <a:extLst>
              <a:ext uri="{FF2B5EF4-FFF2-40B4-BE49-F238E27FC236}">
                <a16:creationId xmlns:a16="http://schemas.microsoft.com/office/drawing/2014/main" id="{FD1F51EF-6CAD-F290-603E-5A293577F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612" y="1887415"/>
            <a:ext cx="4697985" cy="3122648"/>
          </a:xfrm>
          <a:prstGeom prst="rect">
            <a:avLst/>
          </a:prstGeom>
        </p:spPr>
      </p:pic>
      <p:sp>
        <p:nvSpPr>
          <p:cNvPr id="16" name="Content Placeholder 2">
            <a:extLst>
              <a:ext uri="{FF2B5EF4-FFF2-40B4-BE49-F238E27FC236}">
                <a16:creationId xmlns:a16="http://schemas.microsoft.com/office/drawing/2014/main" id="{C1F9D3A6-8211-DF54-BB99-5A610FF5CA79}"/>
              </a:ext>
            </a:extLst>
          </p:cNvPr>
          <p:cNvSpPr txBox="1">
            <a:spLocks/>
          </p:cNvSpPr>
          <p:nvPr/>
        </p:nvSpPr>
        <p:spPr>
          <a:xfrm>
            <a:off x="6076950" y="5581649"/>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WHY?</a:t>
            </a:r>
          </a:p>
        </p:txBody>
      </p:sp>
      <p:pic>
        <p:nvPicPr>
          <p:cNvPr id="17" name="Picture 2" descr="Leadership team - Thirteen">
            <a:extLst>
              <a:ext uri="{FF2B5EF4-FFF2-40B4-BE49-F238E27FC236}">
                <a16:creationId xmlns:a16="http://schemas.microsoft.com/office/drawing/2014/main" id="{4CA3871B-0F28-3B44-5E7B-D103B6A134BE}"/>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3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CD29-6E4B-DF0A-F66F-903443187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E5940-E120-EA0F-17D4-051F4702CFFB}"/>
              </a:ext>
            </a:extLst>
          </p:cNvPr>
          <p:cNvSpPr>
            <a:spLocks noGrp="1"/>
          </p:cNvSpPr>
          <p:nvPr>
            <p:ph type="title"/>
          </p:nvPr>
        </p:nvSpPr>
        <p:spPr/>
        <p:txBody>
          <a:bodyPr/>
          <a:lstStyle/>
          <a:p>
            <a:r>
              <a:rPr lang="en-GB"/>
              <a:t>Who has the bigger eco-footprint?</a:t>
            </a:r>
          </a:p>
        </p:txBody>
      </p:sp>
      <p:sp>
        <p:nvSpPr>
          <p:cNvPr id="3" name="Content Placeholder 2">
            <a:extLst>
              <a:ext uri="{FF2B5EF4-FFF2-40B4-BE49-F238E27FC236}">
                <a16:creationId xmlns:a16="http://schemas.microsoft.com/office/drawing/2014/main" id="{F327B183-9B6C-0FF6-AEDB-D94CE292F11C}"/>
              </a:ext>
            </a:extLst>
          </p:cNvPr>
          <p:cNvSpPr>
            <a:spLocks noGrp="1"/>
          </p:cNvSpPr>
          <p:nvPr>
            <p:ph sz="half" idx="2"/>
          </p:nvPr>
        </p:nvSpPr>
        <p:spPr>
          <a:xfrm>
            <a:off x="334108" y="1276426"/>
            <a:ext cx="5595866" cy="311288"/>
          </a:xfrm>
        </p:spPr>
        <p:txBody>
          <a:bodyPr/>
          <a:lstStyle/>
          <a:p>
            <a:pPr marL="0" indent="0">
              <a:buNone/>
            </a:pPr>
            <a:r>
              <a:rPr lang="en-GB" b="1"/>
              <a:t>A – Eco-warrior</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p:txBody>
      </p:sp>
      <p:sp>
        <p:nvSpPr>
          <p:cNvPr id="4" name="Content Placeholder 3">
            <a:extLst>
              <a:ext uri="{FF2B5EF4-FFF2-40B4-BE49-F238E27FC236}">
                <a16:creationId xmlns:a16="http://schemas.microsoft.com/office/drawing/2014/main" id="{F34E1841-D79B-3A4B-4F25-009F99ADC59E}"/>
              </a:ext>
            </a:extLst>
          </p:cNvPr>
          <p:cNvSpPr>
            <a:spLocks noGrp="1"/>
          </p:cNvSpPr>
          <p:nvPr>
            <p:ph sz="quarter" idx="4"/>
          </p:nvPr>
        </p:nvSpPr>
        <p:spPr>
          <a:xfrm>
            <a:off x="6182682" y="1276426"/>
            <a:ext cx="5637843" cy="311288"/>
          </a:xfrm>
        </p:spPr>
        <p:txBody>
          <a:bodyPr/>
          <a:lstStyle/>
          <a:p>
            <a:pPr marL="0" indent="0">
              <a:buNone/>
            </a:pPr>
            <a:r>
              <a:rPr lang="en-GB" b="1"/>
              <a:t>B – Jeremy Clarkson</a:t>
            </a:r>
          </a:p>
        </p:txBody>
      </p:sp>
      <p:pic>
        <p:nvPicPr>
          <p:cNvPr id="6" name="Picture 5">
            <a:extLst>
              <a:ext uri="{FF2B5EF4-FFF2-40B4-BE49-F238E27FC236}">
                <a16:creationId xmlns:a16="http://schemas.microsoft.com/office/drawing/2014/main" id="{B235BA97-A678-CB0E-16F2-AB67208FE62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4107" y="1887415"/>
            <a:ext cx="2226518" cy="3096316"/>
          </a:xfrm>
          <a:prstGeom prst="rect">
            <a:avLst/>
          </a:prstGeom>
        </p:spPr>
      </p:pic>
      <p:pic>
        <p:nvPicPr>
          <p:cNvPr id="8" name="Picture 7">
            <a:extLst>
              <a:ext uri="{FF2B5EF4-FFF2-40B4-BE49-F238E27FC236}">
                <a16:creationId xmlns:a16="http://schemas.microsoft.com/office/drawing/2014/main" id="{24531605-95B4-9429-C445-D1DC84BD5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820" y="1887416"/>
            <a:ext cx="3158503" cy="3096316"/>
          </a:xfrm>
          <a:prstGeom prst="rect">
            <a:avLst/>
          </a:prstGeom>
        </p:spPr>
      </p:pic>
      <p:sp>
        <p:nvSpPr>
          <p:cNvPr id="9" name="Content Placeholder 2">
            <a:extLst>
              <a:ext uri="{FF2B5EF4-FFF2-40B4-BE49-F238E27FC236}">
                <a16:creationId xmlns:a16="http://schemas.microsoft.com/office/drawing/2014/main" id="{EB4F3AD9-D258-D2DB-8245-F66194353761}"/>
              </a:ext>
            </a:extLst>
          </p:cNvPr>
          <p:cNvSpPr txBox="1">
            <a:spLocks/>
          </p:cNvSpPr>
          <p:nvPr/>
        </p:nvSpPr>
        <p:spPr>
          <a:xfrm>
            <a:off x="6076950" y="5581649"/>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WHY?</a:t>
            </a:r>
          </a:p>
        </p:txBody>
      </p:sp>
      <p:pic>
        <p:nvPicPr>
          <p:cNvPr id="10" name="Picture 2" descr="Leadership team - Thirteen">
            <a:extLst>
              <a:ext uri="{FF2B5EF4-FFF2-40B4-BE49-F238E27FC236}">
                <a16:creationId xmlns:a16="http://schemas.microsoft.com/office/drawing/2014/main" id="{248244FB-06D8-50D9-F5D7-2D90C06621A7}"/>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09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CEFF-F838-AC07-89BF-1C7921270FBD}"/>
              </a:ext>
            </a:extLst>
          </p:cNvPr>
          <p:cNvSpPr>
            <a:spLocks noGrp="1"/>
          </p:cNvSpPr>
          <p:nvPr>
            <p:ph type="title"/>
          </p:nvPr>
        </p:nvSpPr>
        <p:spPr/>
        <p:txBody>
          <a:bodyPr/>
          <a:lstStyle/>
          <a:p>
            <a:r>
              <a:rPr lang="en-GB"/>
              <a:t>Who has the bigger eco-footprint?</a:t>
            </a:r>
          </a:p>
        </p:txBody>
      </p:sp>
      <p:sp>
        <p:nvSpPr>
          <p:cNvPr id="3" name="Content Placeholder 2">
            <a:extLst>
              <a:ext uri="{FF2B5EF4-FFF2-40B4-BE49-F238E27FC236}">
                <a16:creationId xmlns:a16="http://schemas.microsoft.com/office/drawing/2014/main" id="{7AAD305C-920B-14F2-3633-F3761C9C64A3}"/>
              </a:ext>
            </a:extLst>
          </p:cNvPr>
          <p:cNvSpPr>
            <a:spLocks noGrp="1"/>
          </p:cNvSpPr>
          <p:nvPr>
            <p:ph sz="half" idx="2"/>
          </p:nvPr>
        </p:nvSpPr>
        <p:spPr>
          <a:xfrm>
            <a:off x="334108" y="1276425"/>
            <a:ext cx="5595866" cy="572721"/>
          </a:xfrm>
        </p:spPr>
        <p:txBody>
          <a:bodyPr/>
          <a:lstStyle/>
          <a:p>
            <a:pPr marL="0" indent="0">
              <a:buNone/>
            </a:pPr>
            <a:r>
              <a:rPr lang="en-GB" b="1"/>
              <a:t>A – United Arab Emirates</a:t>
            </a:r>
          </a:p>
        </p:txBody>
      </p:sp>
      <p:sp>
        <p:nvSpPr>
          <p:cNvPr id="4" name="Content Placeholder 3">
            <a:extLst>
              <a:ext uri="{FF2B5EF4-FFF2-40B4-BE49-F238E27FC236}">
                <a16:creationId xmlns:a16="http://schemas.microsoft.com/office/drawing/2014/main" id="{30C95131-73EB-A47A-736D-2D400A001305}"/>
              </a:ext>
            </a:extLst>
          </p:cNvPr>
          <p:cNvSpPr>
            <a:spLocks noGrp="1"/>
          </p:cNvSpPr>
          <p:nvPr>
            <p:ph sz="quarter" idx="4"/>
          </p:nvPr>
        </p:nvSpPr>
        <p:spPr>
          <a:xfrm>
            <a:off x="6182682" y="1276425"/>
            <a:ext cx="5637843" cy="572721"/>
          </a:xfrm>
        </p:spPr>
        <p:txBody>
          <a:bodyPr/>
          <a:lstStyle/>
          <a:p>
            <a:pPr marL="0" indent="0">
              <a:buNone/>
            </a:pPr>
            <a:r>
              <a:rPr lang="en-GB" b="1"/>
              <a:t>B - Somalia</a:t>
            </a:r>
          </a:p>
        </p:txBody>
      </p:sp>
      <p:pic>
        <p:nvPicPr>
          <p:cNvPr id="6" name="Picture 5">
            <a:extLst>
              <a:ext uri="{FF2B5EF4-FFF2-40B4-BE49-F238E27FC236}">
                <a16:creationId xmlns:a16="http://schemas.microsoft.com/office/drawing/2014/main" id="{2D922EA8-DF2D-3EF1-CD34-DBDB2453B6C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4107" y="1946031"/>
            <a:ext cx="4505927" cy="2954215"/>
          </a:xfrm>
          <a:prstGeom prst="rect">
            <a:avLst/>
          </a:prstGeom>
        </p:spPr>
      </p:pic>
      <p:pic>
        <p:nvPicPr>
          <p:cNvPr id="7" name="Picture 6">
            <a:extLst>
              <a:ext uri="{FF2B5EF4-FFF2-40B4-BE49-F238E27FC236}">
                <a16:creationId xmlns:a16="http://schemas.microsoft.com/office/drawing/2014/main" id="{CFD03977-9F5B-613A-60D9-B500987815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946031"/>
            <a:ext cx="4505927" cy="3001528"/>
          </a:xfrm>
          <a:prstGeom prst="rect">
            <a:avLst/>
          </a:prstGeom>
        </p:spPr>
      </p:pic>
      <p:sp>
        <p:nvSpPr>
          <p:cNvPr id="9" name="Content Placeholder 2">
            <a:extLst>
              <a:ext uri="{FF2B5EF4-FFF2-40B4-BE49-F238E27FC236}">
                <a16:creationId xmlns:a16="http://schemas.microsoft.com/office/drawing/2014/main" id="{428E5E54-2145-6797-F98C-0A9C1FFA65AC}"/>
              </a:ext>
            </a:extLst>
          </p:cNvPr>
          <p:cNvSpPr txBox="1">
            <a:spLocks/>
          </p:cNvSpPr>
          <p:nvPr/>
        </p:nvSpPr>
        <p:spPr>
          <a:xfrm>
            <a:off x="6076950" y="5581649"/>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WHY?</a:t>
            </a:r>
          </a:p>
        </p:txBody>
      </p:sp>
      <p:pic>
        <p:nvPicPr>
          <p:cNvPr id="10" name="Picture 2" descr="Leadership team - Thirteen">
            <a:extLst>
              <a:ext uri="{FF2B5EF4-FFF2-40B4-BE49-F238E27FC236}">
                <a16:creationId xmlns:a16="http://schemas.microsoft.com/office/drawing/2014/main" id="{AEBEAB78-DE20-900C-9184-BEA0EAE8E27E}"/>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7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63125-E664-89BB-4916-29AB33F0D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0EC4C-9187-E95F-2665-362592402BF5}"/>
              </a:ext>
            </a:extLst>
          </p:cNvPr>
          <p:cNvSpPr>
            <a:spLocks noGrp="1"/>
          </p:cNvSpPr>
          <p:nvPr>
            <p:ph type="title"/>
          </p:nvPr>
        </p:nvSpPr>
        <p:spPr>
          <a:xfrm>
            <a:off x="334107" y="423741"/>
            <a:ext cx="11486417" cy="572721"/>
          </a:xfrm>
        </p:spPr>
        <p:txBody>
          <a:bodyPr/>
          <a:lstStyle/>
          <a:p>
            <a:r>
              <a:rPr lang="en-GB"/>
              <a:t>Who has the bigger eco-footprint?</a:t>
            </a:r>
          </a:p>
        </p:txBody>
      </p:sp>
      <p:sp>
        <p:nvSpPr>
          <p:cNvPr id="3" name="Content Placeholder 2">
            <a:extLst>
              <a:ext uri="{FF2B5EF4-FFF2-40B4-BE49-F238E27FC236}">
                <a16:creationId xmlns:a16="http://schemas.microsoft.com/office/drawing/2014/main" id="{58C63A30-FA79-543F-E9E3-D1145CF921CF}"/>
              </a:ext>
            </a:extLst>
          </p:cNvPr>
          <p:cNvSpPr>
            <a:spLocks noGrp="1"/>
          </p:cNvSpPr>
          <p:nvPr>
            <p:ph sz="half" idx="2"/>
          </p:nvPr>
        </p:nvSpPr>
        <p:spPr>
          <a:xfrm>
            <a:off x="333375" y="1276351"/>
            <a:ext cx="5595938" cy="452672"/>
          </a:xfrm>
        </p:spPr>
        <p:txBody>
          <a:bodyPr/>
          <a:lstStyle/>
          <a:p>
            <a:pPr marL="0" indent="0">
              <a:buNone/>
            </a:pPr>
            <a:r>
              <a:rPr lang="en-GB" b="1"/>
              <a:t>A – HIC</a:t>
            </a:r>
          </a:p>
        </p:txBody>
      </p:sp>
      <p:sp>
        <p:nvSpPr>
          <p:cNvPr id="4" name="Content Placeholder 3">
            <a:extLst>
              <a:ext uri="{FF2B5EF4-FFF2-40B4-BE49-F238E27FC236}">
                <a16:creationId xmlns:a16="http://schemas.microsoft.com/office/drawing/2014/main" id="{D9338711-5098-BCEC-4DF2-672171496B8D}"/>
              </a:ext>
            </a:extLst>
          </p:cNvPr>
          <p:cNvSpPr>
            <a:spLocks noGrp="1"/>
          </p:cNvSpPr>
          <p:nvPr>
            <p:ph sz="quarter" idx="4"/>
          </p:nvPr>
        </p:nvSpPr>
        <p:spPr>
          <a:xfrm>
            <a:off x="6183313" y="1276351"/>
            <a:ext cx="5637212" cy="452672"/>
          </a:xfrm>
        </p:spPr>
        <p:txBody>
          <a:bodyPr/>
          <a:lstStyle/>
          <a:p>
            <a:pPr marL="0" indent="0">
              <a:buNone/>
            </a:pPr>
            <a:r>
              <a:rPr lang="en-GB" b="1"/>
              <a:t>B – LIC/NEE</a:t>
            </a:r>
          </a:p>
        </p:txBody>
      </p:sp>
      <p:pic>
        <p:nvPicPr>
          <p:cNvPr id="9" name="Picture 8">
            <a:extLst>
              <a:ext uri="{FF2B5EF4-FFF2-40B4-BE49-F238E27FC236}">
                <a16:creationId xmlns:a16="http://schemas.microsoft.com/office/drawing/2014/main" id="{134D6CE4-A03D-96A8-B4EF-929E58516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374" y="1933066"/>
            <a:ext cx="8924733" cy="4033980"/>
          </a:xfrm>
          <a:prstGeom prst="rect">
            <a:avLst/>
          </a:prstGeom>
        </p:spPr>
      </p:pic>
      <p:sp>
        <p:nvSpPr>
          <p:cNvPr id="6" name="Content Placeholder 2">
            <a:extLst>
              <a:ext uri="{FF2B5EF4-FFF2-40B4-BE49-F238E27FC236}">
                <a16:creationId xmlns:a16="http://schemas.microsoft.com/office/drawing/2014/main" id="{D0FD8DD6-37C1-F103-74CB-0BC471CFF85B}"/>
              </a:ext>
            </a:extLst>
          </p:cNvPr>
          <p:cNvSpPr txBox="1">
            <a:spLocks/>
          </p:cNvSpPr>
          <p:nvPr/>
        </p:nvSpPr>
        <p:spPr>
          <a:xfrm>
            <a:off x="9605595" y="1933066"/>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WHY?</a:t>
            </a:r>
          </a:p>
        </p:txBody>
      </p:sp>
      <p:pic>
        <p:nvPicPr>
          <p:cNvPr id="12" name="Picture 2" descr="Leadership team - Thirteen">
            <a:extLst>
              <a:ext uri="{FF2B5EF4-FFF2-40B4-BE49-F238E27FC236}">
                <a16:creationId xmlns:a16="http://schemas.microsoft.com/office/drawing/2014/main" id="{4968F9FC-586A-F0B5-84E9-859D5856E313}"/>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2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C88-5DBD-B483-94C0-B325D7C94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F5B2F-DFC0-FA51-419E-873E3F07A5EF}"/>
              </a:ext>
            </a:extLst>
          </p:cNvPr>
          <p:cNvSpPr>
            <a:spLocks noGrp="1"/>
          </p:cNvSpPr>
          <p:nvPr>
            <p:ph type="title"/>
          </p:nvPr>
        </p:nvSpPr>
        <p:spPr>
          <a:xfrm>
            <a:off x="334107" y="423741"/>
            <a:ext cx="11486417" cy="572721"/>
          </a:xfrm>
        </p:spPr>
        <p:txBody>
          <a:bodyPr/>
          <a:lstStyle/>
          <a:p>
            <a:r>
              <a:rPr lang="en-GB"/>
              <a:t>Who has the bigger eco-footprint?</a:t>
            </a:r>
          </a:p>
        </p:txBody>
      </p:sp>
      <p:sp>
        <p:nvSpPr>
          <p:cNvPr id="3" name="Content Placeholder 2">
            <a:extLst>
              <a:ext uri="{FF2B5EF4-FFF2-40B4-BE49-F238E27FC236}">
                <a16:creationId xmlns:a16="http://schemas.microsoft.com/office/drawing/2014/main" id="{61E73BE8-ACF2-8CC7-7058-B4F792366FEB}"/>
              </a:ext>
            </a:extLst>
          </p:cNvPr>
          <p:cNvSpPr>
            <a:spLocks noGrp="1"/>
          </p:cNvSpPr>
          <p:nvPr>
            <p:ph sz="half" idx="2"/>
          </p:nvPr>
        </p:nvSpPr>
        <p:spPr>
          <a:xfrm>
            <a:off x="333375" y="1276351"/>
            <a:ext cx="5595938" cy="393586"/>
          </a:xfrm>
        </p:spPr>
        <p:txBody>
          <a:bodyPr/>
          <a:lstStyle/>
          <a:p>
            <a:pPr marL="0" indent="0">
              <a:buNone/>
            </a:pPr>
            <a:r>
              <a:rPr lang="en-GB" b="1"/>
              <a:t>A – Airline Pilot</a:t>
            </a:r>
          </a:p>
        </p:txBody>
      </p:sp>
      <p:sp>
        <p:nvSpPr>
          <p:cNvPr id="4" name="Content Placeholder 3">
            <a:extLst>
              <a:ext uri="{FF2B5EF4-FFF2-40B4-BE49-F238E27FC236}">
                <a16:creationId xmlns:a16="http://schemas.microsoft.com/office/drawing/2014/main" id="{61CDE2F0-AB4A-5C81-9DD7-E3C1E67D6CEC}"/>
              </a:ext>
            </a:extLst>
          </p:cNvPr>
          <p:cNvSpPr>
            <a:spLocks noGrp="1"/>
          </p:cNvSpPr>
          <p:nvPr>
            <p:ph sz="quarter" idx="4"/>
          </p:nvPr>
        </p:nvSpPr>
        <p:spPr>
          <a:xfrm>
            <a:off x="6183313" y="1276351"/>
            <a:ext cx="5637212" cy="393586"/>
          </a:xfrm>
        </p:spPr>
        <p:txBody>
          <a:bodyPr/>
          <a:lstStyle/>
          <a:p>
            <a:pPr marL="0" indent="0">
              <a:buNone/>
            </a:pPr>
            <a:r>
              <a:rPr lang="en-GB" b="1"/>
              <a:t>B – Teacher</a:t>
            </a:r>
          </a:p>
        </p:txBody>
      </p:sp>
      <p:pic>
        <p:nvPicPr>
          <p:cNvPr id="15" name="Picture 14" descr="Children in classroom">
            <a:extLst>
              <a:ext uri="{FF2B5EF4-FFF2-40B4-BE49-F238E27FC236}">
                <a16:creationId xmlns:a16="http://schemas.microsoft.com/office/drawing/2014/main" id="{79FDA220-E5BA-D5D3-4383-E8B9039A4E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7415"/>
            <a:ext cx="4674674" cy="3116449"/>
          </a:xfrm>
          <a:prstGeom prst="rect">
            <a:avLst/>
          </a:prstGeom>
        </p:spPr>
      </p:pic>
      <p:pic>
        <p:nvPicPr>
          <p:cNvPr id="18" name="Picture 17" descr="Cockpit of a commercial aeroplane">
            <a:extLst>
              <a:ext uri="{FF2B5EF4-FFF2-40B4-BE49-F238E27FC236}">
                <a16:creationId xmlns:a16="http://schemas.microsoft.com/office/drawing/2014/main" id="{31F0A883-B55E-1C2C-B247-3E242818F0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75" y="1863725"/>
            <a:ext cx="4710210" cy="3140140"/>
          </a:xfrm>
          <a:prstGeom prst="rect">
            <a:avLst/>
          </a:prstGeom>
        </p:spPr>
      </p:pic>
      <p:sp>
        <p:nvSpPr>
          <p:cNvPr id="19" name="Content Placeholder 2">
            <a:extLst>
              <a:ext uri="{FF2B5EF4-FFF2-40B4-BE49-F238E27FC236}">
                <a16:creationId xmlns:a16="http://schemas.microsoft.com/office/drawing/2014/main" id="{6C5E40BC-F929-7E44-CA07-AA773D2977B2}"/>
              </a:ext>
            </a:extLst>
          </p:cNvPr>
          <p:cNvSpPr txBox="1">
            <a:spLocks/>
          </p:cNvSpPr>
          <p:nvPr/>
        </p:nvSpPr>
        <p:spPr>
          <a:xfrm>
            <a:off x="6076950" y="5581649"/>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WHY?</a:t>
            </a:r>
          </a:p>
        </p:txBody>
      </p:sp>
      <p:pic>
        <p:nvPicPr>
          <p:cNvPr id="20" name="Picture 2" descr="Leadership team - Thirteen">
            <a:extLst>
              <a:ext uri="{FF2B5EF4-FFF2-40B4-BE49-F238E27FC236}">
                <a16:creationId xmlns:a16="http://schemas.microsoft.com/office/drawing/2014/main" id="{3E60498D-BD87-9E56-F4C0-7DEC7242B690}"/>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2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3A4C-36B9-7A06-1AEA-855985790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5FC68-4550-FEE9-C76D-7252436CE67C}"/>
              </a:ext>
            </a:extLst>
          </p:cNvPr>
          <p:cNvSpPr>
            <a:spLocks noGrp="1"/>
          </p:cNvSpPr>
          <p:nvPr>
            <p:ph type="title"/>
          </p:nvPr>
        </p:nvSpPr>
        <p:spPr/>
        <p:txBody>
          <a:bodyPr/>
          <a:lstStyle/>
          <a:p>
            <a:r>
              <a:rPr lang="en-GB"/>
              <a:t>Ecological Footprints – Smallest to Largest</a:t>
            </a:r>
          </a:p>
        </p:txBody>
      </p:sp>
      <p:pic>
        <p:nvPicPr>
          <p:cNvPr id="7" name="Picture 6">
            <a:extLst>
              <a:ext uri="{FF2B5EF4-FFF2-40B4-BE49-F238E27FC236}">
                <a16:creationId xmlns:a16="http://schemas.microsoft.com/office/drawing/2014/main" id="{F5A40340-DFF5-7321-686A-23216F0B4A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6916" y="3252179"/>
            <a:ext cx="1768871" cy="1810688"/>
          </a:xfrm>
          <a:prstGeom prst="rect">
            <a:avLst/>
          </a:prstGeom>
        </p:spPr>
      </p:pic>
      <p:pic>
        <p:nvPicPr>
          <p:cNvPr id="12" name="Picture 11">
            <a:extLst>
              <a:ext uri="{FF2B5EF4-FFF2-40B4-BE49-F238E27FC236}">
                <a16:creationId xmlns:a16="http://schemas.microsoft.com/office/drawing/2014/main" id="{CED4F9C0-6B41-2E4C-5AAF-CFD723DF0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339" y="5098429"/>
            <a:ext cx="2208312" cy="1425098"/>
          </a:xfrm>
          <a:prstGeom prst="rect">
            <a:avLst/>
          </a:prstGeom>
        </p:spPr>
      </p:pic>
      <p:pic>
        <p:nvPicPr>
          <p:cNvPr id="14" name="Picture 13">
            <a:extLst>
              <a:ext uri="{FF2B5EF4-FFF2-40B4-BE49-F238E27FC236}">
                <a16:creationId xmlns:a16="http://schemas.microsoft.com/office/drawing/2014/main" id="{9BB938A4-73C7-B170-DA06-753BC2FD7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5084" y="1421395"/>
            <a:ext cx="1874466" cy="1405850"/>
          </a:xfrm>
          <a:prstGeom prst="rect">
            <a:avLst/>
          </a:prstGeom>
        </p:spPr>
      </p:pic>
      <p:pic>
        <p:nvPicPr>
          <p:cNvPr id="15" name="Picture 14">
            <a:extLst>
              <a:ext uri="{FF2B5EF4-FFF2-40B4-BE49-F238E27FC236}">
                <a16:creationId xmlns:a16="http://schemas.microsoft.com/office/drawing/2014/main" id="{9074FE33-6AD4-EAB4-5190-66EDD03B9D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9777" y="5097390"/>
            <a:ext cx="2094037" cy="1422580"/>
          </a:xfrm>
          <a:prstGeom prst="rect">
            <a:avLst/>
          </a:prstGeom>
        </p:spPr>
      </p:pic>
      <p:pic>
        <p:nvPicPr>
          <p:cNvPr id="17" name="Picture 16">
            <a:extLst>
              <a:ext uri="{FF2B5EF4-FFF2-40B4-BE49-F238E27FC236}">
                <a16:creationId xmlns:a16="http://schemas.microsoft.com/office/drawing/2014/main" id="{B665755B-3E5F-8AA0-CDBB-256B5E5FAC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78633" y="1421395"/>
            <a:ext cx="2135987" cy="1421610"/>
          </a:xfrm>
          <a:prstGeom prst="rect">
            <a:avLst/>
          </a:prstGeom>
        </p:spPr>
      </p:pic>
      <p:pic>
        <p:nvPicPr>
          <p:cNvPr id="20" name="Picture 19">
            <a:extLst>
              <a:ext uri="{FF2B5EF4-FFF2-40B4-BE49-F238E27FC236}">
                <a16:creationId xmlns:a16="http://schemas.microsoft.com/office/drawing/2014/main" id="{FA3DD92B-5832-CE3A-94C5-A031EC9FEDF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770161" y="3252179"/>
            <a:ext cx="1039232" cy="1523303"/>
          </a:xfrm>
          <a:prstGeom prst="rect">
            <a:avLst/>
          </a:prstGeom>
        </p:spPr>
      </p:pic>
      <p:pic>
        <p:nvPicPr>
          <p:cNvPr id="3" name="Picture 2" descr="family bonding in living room">
            <a:extLst>
              <a:ext uri="{FF2B5EF4-FFF2-40B4-BE49-F238E27FC236}">
                <a16:creationId xmlns:a16="http://schemas.microsoft.com/office/drawing/2014/main" id="{29E9241D-1C26-F94D-09A4-BADE071337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1894" y="3691540"/>
            <a:ext cx="2108775" cy="1405850"/>
          </a:xfrm>
          <a:prstGeom prst="rect">
            <a:avLst/>
          </a:prstGeom>
        </p:spPr>
      </p:pic>
      <p:pic>
        <p:nvPicPr>
          <p:cNvPr id="4" name="Picture 3" descr="Wedding confetti married couple">
            <a:extLst>
              <a:ext uri="{FF2B5EF4-FFF2-40B4-BE49-F238E27FC236}">
                <a16:creationId xmlns:a16="http://schemas.microsoft.com/office/drawing/2014/main" id="{826BA51C-D06D-09A5-CC96-FD2325D4662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12619" y="1421395"/>
            <a:ext cx="2115084" cy="1405850"/>
          </a:xfrm>
          <a:prstGeom prst="rect">
            <a:avLst/>
          </a:prstGeom>
        </p:spPr>
      </p:pic>
      <p:pic>
        <p:nvPicPr>
          <p:cNvPr id="8" name="Picture 7" descr="Children in classroom">
            <a:extLst>
              <a:ext uri="{FF2B5EF4-FFF2-40B4-BE49-F238E27FC236}">
                <a16:creationId xmlns:a16="http://schemas.microsoft.com/office/drawing/2014/main" id="{69E5EB86-980A-81F4-5A5C-D4C94CBF0DF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1893" y="1957271"/>
            <a:ext cx="2108775" cy="1405850"/>
          </a:xfrm>
          <a:prstGeom prst="rect">
            <a:avLst/>
          </a:prstGeom>
        </p:spPr>
      </p:pic>
      <p:pic>
        <p:nvPicPr>
          <p:cNvPr id="10" name="Picture 9" descr="Cockpit of a commercial aeroplane">
            <a:extLst>
              <a:ext uri="{FF2B5EF4-FFF2-40B4-BE49-F238E27FC236}">
                <a16:creationId xmlns:a16="http://schemas.microsoft.com/office/drawing/2014/main" id="{3859AAF3-6E99-81D7-9BB6-9C548E7563C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05084" y="3429000"/>
            <a:ext cx="2108775" cy="1405850"/>
          </a:xfrm>
          <a:prstGeom prst="rect">
            <a:avLst/>
          </a:prstGeom>
        </p:spPr>
      </p:pic>
      <p:sp>
        <p:nvSpPr>
          <p:cNvPr id="13" name="Content Placeholder 2">
            <a:extLst>
              <a:ext uri="{FF2B5EF4-FFF2-40B4-BE49-F238E27FC236}">
                <a16:creationId xmlns:a16="http://schemas.microsoft.com/office/drawing/2014/main" id="{A5BBDC23-784F-7EA8-A0A2-143E3537592E}"/>
              </a:ext>
            </a:extLst>
          </p:cNvPr>
          <p:cNvSpPr txBox="1">
            <a:spLocks/>
          </p:cNvSpPr>
          <p:nvPr/>
        </p:nvSpPr>
        <p:spPr>
          <a:xfrm>
            <a:off x="5046627" y="3354672"/>
            <a:ext cx="2116748" cy="984738"/>
          </a:xfrm>
          <a:prstGeom prst="rect">
            <a:avLst/>
          </a:prstGeom>
          <a:solidFill>
            <a:schemeClr val="tx2"/>
          </a:solidFill>
        </p:spPr>
        <p:txBody>
          <a:bodyPr lIns="0" tIns="0" rIns="0" bIns="0" anchor="ctr" anchorCtr="0">
            <a:no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3600" b="1">
                <a:solidFill>
                  <a:schemeClr val="bg1"/>
                </a:solidFill>
              </a:rPr>
              <a:t>YOU</a:t>
            </a:r>
          </a:p>
        </p:txBody>
      </p:sp>
      <p:pic>
        <p:nvPicPr>
          <p:cNvPr id="19" name="Picture 2" descr="Leadership team - Thirteen">
            <a:extLst>
              <a:ext uri="{FF2B5EF4-FFF2-40B4-BE49-F238E27FC236}">
                <a16:creationId xmlns:a16="http://schemas.microsoft.com/office/drawing/2014/main" id="{1E45F267-89FF-58AE-34EF-46D360B0D179}"/>
              </a:ext>
            </a:extLst>
          </p:cNvPr>
          <p:cNvPicPr>
            <a:picLocks noChangeAspect="1" noChangeArrowheads="1"/>
          </p:cNvPicPr>
          <p:nvPr/>
        </p:nvPicPr>
        <p:blipFill>
          <a:blip r:embed="rId13"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7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8A50-B353-07A5-6742-7AF00252B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1A532-3C96-1235-ED9B-E3CEBCA02641}"/>
              </a:ext>
            </a:extLst>
          </p:cNvPr>
          <p:cNvSpPr>
            <a:spLocks noGrp="1"/>
          </p:cNvSpPr>
          <p:nvPr>
            <p:ph type="title"/>
          </p:nvPr>
        </p:nvSpPr>
        <p:spPr>
          <a:xfrm>
            <a:off x="334107" y="423741"/>
            <a:ext cx="5503985" cy="572721"/>
          </a:xfrm>
        </p:spPr>
        <p:txBody>
          <a:bodyPr/>
          <a:lstStyle/>
          <a:p>
            <a:r>
              <a:rPr lang="en-GB"/>
              <a:t>Ecological Footprints – Local Example (Thirteen)</a:t>
            </a:r>
          </a:p>
        </p:txBody>
      </p:sp>
      <p:pic>
        <p:nvPicPr>
          <p:cNvPr id="8" name="Picture 7">
            <a:extLst>
              <a:ext uri="{FF2B5EF4-FFF2-40B4-BE49-F238E27FC236}">
                <a16:creationId xmlns:a16="http://schemas.microsoft.com/office/drawing/2014/main" id="{1C0BA8AF-798E-4D43-2C26-3CBAD0BC7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8498" y="0"/>
            <a:ext cx="5143501" cy="3478152"/>
          </a:xfrm>
          <a:prstGeom prst="rect">
            <a:avLst/>
          </a:prstGeom>
        </p:spPr>
      </p:pic>
      <p:pic>
        <p:nvPicPr>
          <p:cNvPr id="9" name="Picture 8">
            <a:extLst>
              <a:ext uri="{FF2B5EF4-FFF2-40B4-BE49-F238E27FC236}">
                <a16:creationId xmlns:a16="http://schemas.microsoft.com/office/drawing/2014/main" id="{17B344C0-4B57-35F0-F466-9338BF2E6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499" y="3478152"/>
            <a:ext cx="5143501" cy="3429000"/>
          </a:xfrm>
          <a:prstGeom prst="rect">
            <a:avLst/>
          </a:prstGeom>
        </p:spPr>
      </p:pic>
      <p:sp>
        <p:nvSpPr>
          <p:cNvPr id="10" name="TextBox 9">
            <a:extLst>
              <a:ext uri="{FF2B5EF4-FFF2-40B4-BE49-F238E27FC236}">
                <a16:creationId xmlns:a16="http://schemas.microsoft.com/office/drawing/2014/main" id="{B7ABE009-44EA-6C1D-F066-1610BA1E86F0}"/>
              </a:ext>
            </a:extLst>
          </p:cNvPr>
          <p:cNvSpPr txBox="1"/>
          <p:nvPr/>
        </p:nvSpPr>
        <p:spPr>
          <a:xfrm>
            <a:off x="436197" y="3429000"/>
            <a:ext cx="6426330" cy="1477328"/>
          </a:xfrm>
          <a:prstGeom prst="rect">
            <a:avLst/>
          </a:prstGeom>
          <a:noFill/>
        </p:spPr>
        <p:txBody>
          <a:bodyPr wrap="square" rtlCol="0">
            <a:spAutoFit/>
          </a:bodyPr>
          <a:lstStyle/>
          <a:p>
            <a:pPr marL="285750" indent="-285750">
              <a:buFont typeface="Wingdings" panose="05000000000000000000" pitchFamily="2" charset="2"/>
              <a:buChar char="§"/>
            </a:pPr>
            <a:r>
              <a:rPr lang="en-GB">
                <a:latin typeface="Inter" panose="02000503000000020004" pitchFamily="2" charset="0"/>
                <a:ea typeface="Inter" panose="02000503000000020004" pitchFamily="2" charset="0"/>
              </a:rPr>
              <a:t>40,000 Homes</a:t>
            </a:r>
          </a:p>
          <a:p>
            <a:endParaRPr lang="en-GB">
              <a:latin typeface="Inter" panose="02000503000000020004" pitchFamily="2" charset="0"/>
              <a:ea typeface="Inter" panose="02000503000000020004" pitchFamily="2" charset="0"/>
            </a:endParaRPr>
          </a:p>
          <a:p>
            <a:pPr marL="285750" indent="-285750">
              <a:buFont typeface="Wingdings" panose="05000000000000000000" pitchFamily="2" charset="2"/>
              <a:buChar char="§"/>
            </a:pPr>
            <a:r>
              <a:rPr lang="en-GB">
                <a:latin typeface="Inter" panose="02000503000000020004" pitchFamily="2" charset="0"/>
                <a:ea typeface="Inter" panose="02000503000000020004" pitchFamily="2" charset="0"/>
              </a:rPr>
              <a:t>100,000 Tenants – almost 40,000 in Tees Valley</a:t>
            </a:r>
          </a:p>
          <a:p>
            <a:endParaRPr lang="en-GB">
              <a:latin typeface="Inter" panose="02000503000000020004" pitchFamily="2" charset="0"/>
              <a:ea typeface="Inter" panose="02000503000000020004" pitchFamily="2" charset="0"/>
            </a:endParaRPr>
          </a:p>
          <a:p>
            <a:r>
              <a:rPr lang="en-GB" b="1">
                <a:latin typeface="Inter" panose="02000503000000020004" pitchFamily="2" charset="0"/>
                <a:ea typeface="Inter" panose="02000503000000020004" pitchFamily="2" charset="0"/>
              </a:rPr>
              <a:t>https://www.thirteengroup.co.uk/page/about-thirteen</a:t>
            </a:r>
          </a:p>
        </p:txBody>
      </p:sp>
      <p:pic>
        <p:nvPicPr>
          <p:cNvPr id="2050" name="Picture 2" descr="Working for Thirteen - Thirteen">
            <a:extLst>
              <a:ext uri="{FF2B5EF4-FFF2-40B4-BE49-F238E27FC236}">
                <a16:creationId xmlns:a16="http://schemas.microsoft.com/office/drawing/2014/main" id="{F2DF0B8E-0628-BAB5-8223-667FBF51A97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6197" y="1984503"/>
            <a:ext cx="2832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eadership team - Thirteen">
            <a:extLst>
              <a:ext uri="{FF2B5EF4-FFF2-40B4-BE49-F238E27FC236}">
                <a16:creationId xmlns:a16="http://schemas.microsoft.com/office/drawing/2014/main" id="{F5768F1A-71B6-2FA7-7BD0-19C8BBB707B3}"/>
              </a:ext>
            </a:extLst>
          </p:cNvPr>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6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9386-7806-738E-D0F2-D6760C001B73}"/>
              </a:ext>
            </a:extLst>
          </p:cNvPr>
          <p:cNvSpPr>
            <a:spLocks noGrp="1"/>
          </p:cNvSpPr>
          <p:nvPr>
            <p:ph type="title"/>
          </p:nvPr>
        </p:nvSpPr>
        <p:spPr>
          <a:xfrm>
            <a:off x="334107" y="423741"/>
            <a:ext cx="6113585" cy="572721"/>
          </a:xfrm>
        </p:spPr>
        <p:txBody>
          <a:bodyPr/>
          <a:lstStyle/>
          <a:p>
            <a:r>
              <a:rPr lang="en-GB"/>
              <a:t>Reducing the eco-footprint of new houses at Thirteen</a:t>
            </a:r>
          </a:p>
        </p:txBody>
      </p:sp>
      <p:sp>
        <p:nvSpPr>
          <p:cNvPr id="3" name="Content Placeholder 2">
            <a:extLst>
              <a:ext uri="{FF2B5EF4-FFF2-40B4-BE49-F238E27FC236}">
                <a16:creationId xmlns:a16="http://schemas.microsoft.com/office/drawing/2014/main" id="{15255BA3-92A7-6F65-8488-05B5246EA853}"/>
              </a:ext>
            </a:extLst>
          </p:cNvPr>
          <p:cNvSpPr>
            <a:spLocks noGrp="1"/>
          </p:cNvSpPr>
          <p:nvPr>
            <p:ph sz="half" idx="2"/>
          </p:nvPr>
        </p:nvSpPr>
        <p:spPr>
          <a:xfrm>
            <a:off x="334108" y="1557196"/>
            <a:ext cx="8352692" cy="4326510"/>
          </a:xfrm>
        </p:spPr>
        <p:txBody>
          <a:bodyPr/>
          <a:lstStyle/>
          <a:p>
            <a:pPr marL="0" indent="0">
              <a:buNone/>
            </a:pPr>
            <a:endParaRPr lang="en-GB"/>
          </a:p>
          <a:p>
            <a:pPr marL="0" indent="0">
              <a:buNone/>
            </a:pPr>
            <a:r>
              <a:rPr lang="en-GB" b="1"/>
              <a:t>Thirteen homes are built with:</a:t>
            </a:r>
          </a:p>
          <a:p>
            <a:pPr eaLnBrk="1" fontAlgn="auto" hangingPunct="1">
              <a:spcAft>
                <a:spcPts val="0"/>
              </a:spcAft>
              <a:defRPr/>
            </a:pPr>
            <a:r>
              <a:rPr lang="en-US" sz="2000">
                <a:solidFill>
                  <a:schemeClr val="tx1"/>
                </a:solidFill>
              </a:rPr>
              <a:t>A renewable energy source.</a:t>
            </a:r>
          </a:p>
          <a:p>
            <a:pPr eaLnBrk="1" fontAlgn="auto" hangingPunct="1">
              <a:spcAft>
                <a:spcPts val="0"/>
              </a:spcAft>
              <a:defRPr/>
            </a:pPr>
            <a:r>
              <a:rPr lang="en-US" sz="2000">
                <a:solidFill>
                  <a:schemeClr val="tx1"/>
                </a:solidFill>
              </a:rPr>
              <a:t>Energy efficiency.</a:t>
            </a:r>
          </a:p>
          <a:p>
            <a:pPr eaLnBrk="1" fontAlgn="auto" hangingPunct="1">
              <a:spcAft>
                <a:spcPts val="0"/>
              </a:spcAft>
              <a:defRPr/>
            </a:pPr>
            <a:r>
              <a:rPr lang="en-US" sz="2000">
                <a:solidFill>
                  <a:schemeClr val="tx1"/>
                </a:solidFill>
              </a:rPr>
              <a:t>Future climate-proof features e.g. insulation.</a:t>
            </a:r>
          </a:p>
          <a:p>
            <a:pPr eaLnBrk="1" fontAlgn="auto" hangingPunct="1">
              <a:spcAft>
                <a:spcPts val="0"/>
              </a:spcAft>
              <a:defRPr/>
            </a:pPr>
            <a:r>
              <a:rPr lang="en-US" sz="2000">
                <a:solidFill>
                  <a:schemeClr val="tx1"/>
                </a:solidFill>
              </a:rPr>
              <a:t>Access to nature.</a:t>
            </a:r>
          </a:p>
          <a:p>
            <a:pPr eaLnBrk="1" fontAlgn="auto" hangingPunct="1">
              <a:spcAft>
                <a:spcPts val="0"/>
              </a:spcAft>
              <a:defRPr/>
            </a:pPr>
            <a:r>
              <a:rPr lang="en-US" sz="2000">
                <a:solidFill>
                  <a:schemeClr val="tx1"/>
                </a:solidFill>
              </a:rPr>
              <a:t>Waste management</a:t>
            </a:r>
          </a:p>
          <a:p>
            <a:pPr marL="0" indent="0">
              <a:buNone/>
            </a:pPr>
            <a:endParaRPr lang="en-GB"/>
          </a:p>
        </p:txBody>
      </p:sp>
      <p:pic>
        <p:nvPicPr>
          <p:cNvPr id="8" name="Picture 2" descr="Leadership team - Thirteen">
            <a:extLst>
              <a:ext uri="{FF2B5EF4-FFF2-40B4-BE49-F238E27FC236}">
                <a16:creationId xmlns:a16="http://schemas.microsoft.com/office/drawing/2014/main" id="{A5EF9997-F1D4-836C-0453-23971BCBA285}"/>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3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3C08-3D32-33BB-E881-216E60E87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42EFA-4912-F2CE-6D0A-899424BED48A}"/>
              </a:ext>
            </a:extLst>
          </p:cNvPr>
          <p:cNvSpPr>
            <a:spLocks noGrp="1"/>
          </p:cNvSpPr>
          <p:nvPr>
            <p:ph type="title"/>
          </p:nvPr>
        </p:nvSpPr>
        <p:spPr/>
        <p:txBody>
          <a:bodyPr/>
          <a:lstStyle/>
          <a:p>
            <a:r>
              <a:rPr lang="en-GB"/>
              <a:t>Career Opportunities with Thirteen</a:t>
            </a:r>
          </a:p>
        </p:txBody>
      </p:sp>
      <p:sp>
        <p:nvSpPr>
          <p:cNvPr id="6" name="Content Placeholder 3">
            <a:extLst>
              <a:ext uri="{FF2B5EF4-FFF2-40B4-BE49-F238E27FC236}">
                <a16:creationId xmlns:a16="http://schemas.microsoft.com/office/drawing/2014/main" id="{721FD835-9C0C-C820-5CD5-D81106B8AC14}"/>
              </a:ext>
            </a:extLst>
          </p:cNvPr>
          <p:cNvSpPr>
            <a:spLocks noGrp="1"/>
          </p:cNvSpPr>
          <p:nvPr>
            <p:ph sz="half" idx="2"/>
          </p:nvPr>
        </p:nvSpPr>
        <p:spPr>
          <a:xfrm>
            <a:off x="333375" y="1276350"/>
            <a:ext cx="2890471" cy="4606925"/>
          </a:xfrm>
        </p:spPr>
        <p:txBody>
          <a:bodyPr>
            <a:normAutofit lnSpcReduction="10000"/>
          </a:bodyPr>
          <a:lstStyle/>
          <a:p>
            <a:pPr eaLnBrk="1" fontAlgn="auto" hangingPunct="1">
              <a:spcAft>
                <a:spcPts val="0"/>
              </a:spcAft>
              <a:defRPr/>
            </a:pPr>
            <a:r>
              <a:rPr lang="en-US" sz="1200">
                <a:solidFill>
                  <a:schemeClr val="tx1"/>
                </a:solidFill>
              </a:rPr>
              <a:t>Environmental Impact Advisor</a:t>
            </a:r>
          </a:p>
          <a:p>
            <a:pPr eaLnBrk="1" fontAlgn="auto" hangingPunct="1">
              <a:spcAft>
                <a:spcPts val="0"/>
              </a:spcAft>
              <a:defRPr/>
            </a:pPr>
            <a:r>
              <a:rPr lang="en-US" sz="1200">
                <a:solidFill>
                  <a:schemeClr val="tx1"/>
                </a:solidFill>
              </a:rPr>
              <a:t>Housing Officer</a:t>
            </a:r>
          </a:p>
          <a:p>
            <a:pPr eaLnBrk="1" fontAlgn="auto" hangingPunct="1">
              <a:spcAft>
                <a:spcPts val="0"/>
              </a:spcAft>
              <a:defRPr/>
            </a:pPr>
            <a:r>
              <a:rPr lang="en-US" sz="1200">
                <a:solidFill>
                  <a:schemeClr val="tx1"/>
                </a:solidFill>
              </a:rPr>
              <a:t>Net Zero Engagement Officer</a:t>
            </a:r>
          </a:p>
          <a:p>
            <a:pPr eaLnBrk="1" fontAlgn="auto" hangingPunct="1">
              <a:spcAft>
                <a:spcPts val="0"/>
              </a:spcAft>
              <a:defRPr/>
            </a:pPr>
            <a:r>
              <a:rPr lang="en-US" sz="1200">
                <a:solidFill>
                  <a:schemeClr val="tx1"/>
                </a:solidFill>
              </a:rPr>
              <a:t>Net Zero Technical Officer</a:t>
            </a:r>
          </a:p>
          <a:p>
            <a:pPr eaLnBrk="1" fontAlgn="auto" hangingPunct="1">
              <a:spcAft>
                <a:spcPts val="0"/>
              </a:spcAft>
              <a:defRPr/>
            </a:pPr>
            <a:r>
              <a:rPr lang="en-US" sz="1200">
                <a:solidFill>
                  <a:schemeClr val="tx1"/>
                </a:solidFill>
              </a:rPr>
              <a:t>Energy Manager</a:t>
            </a:r>
          </a:p>
          <a:p>
            <a:pPr eaLnBrk="1" fontAlgn="auto" hangingPunct="1">
              <a:spcAft>
                <a:spcPts val="0"/>
              </a:spcAft>
              <a:defRPr/>
            </a:pPr>
            <a:r>
              <a:rPr lang="en-US" sz="1200">
                <a:solidFill>
                  <a:schemeClr val="tx1"/>
                </a:solidFill>
              </a:rPr>
              <a:t>Emerging Talent Coordinator</a:t>
            </a:r>
          </a:p>
          <a:p>
            <a:pPr eaLnBrk="1" fontAlgn="auto" hangingPunct="1">
              <a:spcAft>
                <a:spcPts val="0"/>
              </a:spcAft>
              <a:defRPr/>
            </a:pPr>
            <a:r>
              <a:rPr lang="en-US" sz="1200">
                <a:solidFill>
                  <a:schemeClr val="tx1"/>
                </a:solidFill>
              </a:rPr>
              <a:t>Case Worker</a:t>
            </a:r>
          </a:p>
          <a:p>
            <a:pPr eaLnBrk="1" fontAlgn="auto" hangingPunct="1">
              <a:spcAft>
                <a:spcPts val="0"/>
              </a:spcAft>
              <a:defRPr/>
            </a:pPr>
            <a:r>
              <a:rPr lang="en-US" sz="1200">
                <a:solidFill>
                  <a:schemeClr val="tx1"/>
                </a:solidFill>
              </a:rPr>
              <a:t>Training Officer</a:t>
            </a:r>
          </a:p>
          <a:p>
            <a:pPr eaLnBrk="1" fontAlgn="auto" hangingPunct="1">
              <a:spcAft>
                <a:spcPts val="0"/>
              </a:spcAft>
              <a:defRPr/>
            </a:pPr>
            <a:r>
              <a:rPr lang="en-US" sz="1200">
                <a:solidFill>
                  <a:schemeClr val="tx1"/>
                </a:solidFill>
              </a:rPr>
              <a:t>Legal</a:t>
            </a:r>
          </a:p>
          <a:p>
            <a:pPr eaLnBrk="1" fontAlgn="auto" hangingPunct="1">
              <a:spcAft>
                <a:spcPts val="0"/>
              </a:spcAft>
              <a:defRPr/>
            </a:pPr>
            <a:r>
              <a:rPr lang="en-US" sz="1200">
                <a:solidFill>
                  <a:schemeClr val="tx1"/>
                </a:solidFill>
              </a:rPr>
              <a:t>Maintenance / Engineering</a:t>
            </a:r>
          </a:p>
          <a:p>
            <a:pPr eaLnBrk="1" fontAlgn="auto" hangingPunct="1">
              <a:spcAft>
                <a:spcPts val="0"/>
              </a:spcAft>
              <a:defRPr/>
            </a:pPr>
            <a:r>
              <a:rPr lang="en-US" sz="1200">
                <a:solidFill>
                  <a:schemeClr val="tx1"/>
                </a:solidFill>
              </a:rPr>
              <a:t>Customer Services</a:t>
            </a:r>
          </a:p>
          <a:p>
            <a:pPr eaLnBrk="1" fontAlgn="auto" hangingPunct="1">
              <a:spcAft>
                <a:spcPts val="0"/>
              </a:spcAft>
              <a:defRPr/>
            </a:pPr>
            <a:r>
              <a:rPr lang="en-US" sz="1200">
                <a:solidFill>
                  <a:schemeClr val="tx1"/>
                </a:solidFill>
              </a:rPr>
              <a:t>Recycling Officer</a:t>
            </a:r>
          </a:p>
          <a:p>
            <a:pPr eaLnBrk="1" fontAlgn="auto" hangingPunct="1">
              <a:spcAft>
                <a:spcPts val="0"/>
              </a:spcAft>
              <a:defRPr/>
            </a:pPr>
            <a:r>
              <a:rPr lang="en-US" sz="1200">
                <a:solidFill>
                  <a:schemeClr val="tx1"/>
                </a:solidFill>
              </a:rPr>
              <a:t>Environmental Specialist</a:t>
            </a:r>
          </a:p>
          <a:p>
            <a:pPr eaLnBrk="1" fontAlgn="auto" hangingPunct="1">
              <a:spcAft>
                <a:spcPts val="0"/>
              </a:spcAft>
              <a:defRPr/>
            </a:pPr>
            <a:r>
              <a:rPr lang="en-US" sz="1200">
                <a:solidFill>
                  <a:schemeClr val="tx1"/>
                </a:solidFill>
              </a:rPr>
              <a:t>Policy and Research Leader</a:t>
            </a:r>
          </a:p>
          <a:p>
            <a:pPr eaLnBrk="1" fontAlgn="auto" hangingPunct="1">
              <a:spcAft>
                <a:spcPts val="0"/>
              </a:spcAft>
              <a:defRPr/>
            </a:pPr>
            <a:r>
              <a:rPr lang="en-US" sz="1200">
                <a:solidFill>
                  <a:schemeClr val="tx1"/>
                </a:solidFill>
              </a:rPr>
              <a:t>Urban Rangers</a:t>
            </a:r>
          </a:p>
          <a:p>
            <a:pPr eaLnBrk="1" fontAlgn="auto" hangingPunct="1">
              <a:spcAft>
                <a:spcPts val="0"/>
              </a:spcAft>
              <a:defRPr/>
            </a:pPr>
            <a:r>
              <a:rPr lang="en-US" sz="1200">
                <a:solidFill>
                  <a:schemeClr val="tx1"/>
                </a:solidFill>
              </a:rPr>
              <a:t>Grounds Keeper</a:t>
            </a:r>
          </a:p>
          <a:p>
            <a:pPr eaLnBrk="1" fontAlgn="auto" hangingPunct="1">
              <a:spcAft>
                <a:spcPts val="0"/>
              </a:spcAft>
              <a:defRPr/>
            </a:pPr>
            <a:r>
              <a:rPr lang="en-US" sz="1200">
                <a:solidFill>
                  <a:schemeClr val="tx1"/>
                </a:solidFill>
              </a:rPr>
              <a:t>Waste Officer</a:t>
            </a: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a:p>
            <a:pPr eaLnBrk="1" fontAlgn="auto" hangingPunct="1">
              <a:spcAft>
                <a:spcPts val="0"/>
              </a:spcAft>
              <a:defRPr/>
            </a:pPr>
            <a:endParaRPr lang="en-US" sz="1200" b="1">
              <a:solidFill>
                <a:srgbClr val="002060"/>
              </a:solidFill>
            </a:endParaRPr>
          </a:p>
        </p:txBody>
      </p:sp>
      <p:sp>
        <p:nvSpPr>
          <p:cNvPr id="7" name="Content Placeholder 2">
            <a:extLst>
              <a:ext uri="{FF2B5EF4-FFF2-40B4-BE49-F238E27FC236}">
                <a16:creationId xmlns:a16="http://schemas.microsoft.com/office/drawing/2014/main" id="{EC210B6F-F5D8-52F9-2C02-F2181B24D3E4}"/>
              </a:ext>
            </a:extLst>
          </p:cNvPr>
          <p:cNvSpPr>
            <a:spLocks noGrp="1"/>
          </p:cNvSpPr>
          <p:nvPr>
            <p:ph sz="quarter" idx="4"/>
          </p:nvPr>
        </p:nvSpPr>
        <p:spPr>
          <a:xfrm>
            <a:off x="3967652" y="1680796"/>
            <a:ext cx="3734410" cy="3705958"/>
          </a:xfrm>
          <a:solidFill>
            <a:schemeClr val="tx2"/>
          </a:solidFill>
        </p:spPr>
        <p:txBody>
          <a:bodyPr lIns="180000" tIns="180000">
            <a:normAutofit/>
          </a:bodyPr>
          <a:lstStyle/>
          <a:p>
            <a:pPr marL="0" indent="0" eaLnBrk="1" fontAlgn="auto" hangingPunct="1">
              <a:spcAft>
                <a:spcPts val="0"/>
              </a:spcAft>
              <a:buFont typeface="Wingdings" pitchFamily="2" charset="2"/>
              <a:buNone/>
              <a:defRPr/>
            </a:pPr>
            <a:r>
              <a:rPr lang="en-US" sz="1600" b="1">
                <a:solidFill>
                  <a:schemeClr val="bg1"/>
                </a:solidFill>
              </a:rPr>
              <a:t>Essential Skills:</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Communication</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IT</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Adaptability</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Ability to learn new things</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Problem solving</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Decision making</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Public Speaking</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Critical analysis / data analysis</a:t>
            </a:r>
          </a:p>
          <a:p>
            <a:pPr eaLnBrk="1" fontAlgn="auto" hangingPunct="1">
              <a:spcAft>
                <a:spcPts val="0"/>
              </a:spcAft>
              <a:defRPr/>
            </a:pPr>
            <a:r>
              <a:rPr lang="en-US" sz="1600">
                <a:solidFill>
                  <a:schemeClr val="bg1"/>
                </a:solidFill>
                <a:latin typeface="Inter Light" panose="02000503000000020004" pitchFamily="2" charset="0"/>
                <a:ea typeface="Inter Light" panose="02000503000000020004" pitchFamily="2" charset="0"/>
              </a:rPr>
              <a:t>People skills</a:t>
            </a:r>
          </a:p>
          <a:p>
            <a:pPr eaLnBrk="1" fontAlgn="auto" hangingPunct="1">
              <a:spcAft>
                <a:spcPts val="0"/>
              </a:spcAft>
              <a:defRPr/>
            </a:pPr>
            <a:endParaRPr lang="en-US" sz="1600" b="1">
              <a:solidFill>
                <a:schemeClr val="bg1"/>
              </a:solidFill>
            </a:endParaRPr>
          </a:p>
          <a:p>
            <a:pPr eaLnBrk="1" fontAlgn="auto" hangingPunct="1">
              <a:spcAft>
                <a:spcPts val="0"/>
              </a:spcAft>
              <a:defRPr/>
            </a:pPr>
            <a:endParaRPr lang="en-US" sz="1600" b="1">
              <a:solidFill>
                <a:schemeClr val="bg1"/>
              </a:solidFill>
            </a:endParaRPr>
          </a:p>
          <a:p>
            <a:pPr eaLnBrk="1" fontAlgn="auto" hangingPunct="1">
              <a:spcAft>
                <a:spcPts val="0"/>
              </a:spcAft>
              <a:defRPr/>
            </a:pPr>
            <a:endParaRPr lang="en-US" sz="1600" b="1">
              <a:solidFill>
                <a:schemeClr val="bg1"/>
              </a:solidFill>
            </a:endParaRPr>
          </a:p>
          <a:p>
            <a:pPr eaLnBrk="1" fontAlgn="auto" hangingPunct="1">
              <a:spcAft>
                <a:spcPts val="0"/>
              </a:spcAft>
              <a:defRPr/>
            </a:pPr>
            <a:endParaRPr lang="en-US" sz="1600" b="1">
              <a:solidFill>
                <a:schemeClr val="bg1"/>
              </a:solidFill>
            </a:endParaRPr>
          </a:p>
        </p:txBody>
      </p:sp>
      <p:sp>
        <p:nvSpPr>
          <p:cNvPr id="3" name="Right Brace 2">
            <a:extLst>
              <a:ext uri="{FF2B5EF4-FFF2-40B4-BE49-F238E27FC236}">
                <a16:creationId xmlns:a16="http://schemas.microsoft.com/office/drawing/2014/main" id="{FA3B8EFA-FC05-ABFD-FDF1-7625B7F9E1C1}"/>
              </a:ext>
            </a:extLst>
          </p:cNvPr>
          <p:cNvSpPr/>
          <p:nvPr/>
        </p:nvSpPr>
        <p:spPr>
          <a:xfrm>
            <a:off x="3152031" y="1276350"/>
            <a:ext cx="479473" cy="451485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2" descr="Leadership team - Thirteen">
            <a:extLst>
              <a:ext uri="{FF2B5EF4-FFF2-40B4-BE49-F238E27FC236}">
                <a16:creationId xmlns:a16="http://schemas.microsoft.com/office/drawing/2014/main" id="{3023DDC3-8332-F781-079F-0157E0D9ECE2}"/>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7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Ecological Footprints</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10556630" cy="572721"/>
          </a:xfrm>
        </p:spPr>
        <p:txBody>
          <a:bodyPr/>
          <a:lstStyle/>
          <a:p>
            <a:pPr marL="0" indent="0">
              <a:buNone/>
            </a:pPr>
            <a:r>
              <a:rPr lang="en-US" b="1"/>
              <a:t>Connect Task: </a:t>
            </a:r>
            <a:r>
              <a:rPr lang="en-US"/>
              <a:t>Discuss in </a:t>
            </a:r>
            <a:r>
              <a:rPr lang="en-GB">
                <a:sym typeface="Lucida Grande" charset="0"/>
              </a:rPr>
              <a:t>pairs, in what ways do we leave a ‘footprint’ on our planet? What is an ‘ecological </a:t>
            </a:r>
            <a:r>
              <a:rPr lang="en-GB">
                <a:sym typeface="Lucida Grande" charset="0"/>
                <a:hlinkClick r:id="rId4" action="ppaction://hlinkpres?slideindex=1&amp;slidetitle=">
                  <a:extLst>
                    <a:ext uri="{A12FA001-AC4F-418D-AE19-62706E023703}">
                      <ahyp:hlinkClr xmlns:ahyp="http://schemas.microsoft.com/office/drawing/2018/hyperlinkcolor" val="tx"/>
                    </a:ext>
                  </a:extLst>
                </a:hlinkClick>
              </a:rPr>
              <a:t>footprint</a:t>
            </a:r>
            <a:r>
              <a:rPr lang="en-GB">
                <a:sym typeface="Lucida Grande" charset="0"/>
              </a:rPr>
              <a:t>’? </a:t>
            </a:r>
            <a:endParaRPr lang="en-US"/>
          </a:p>
        </p:txBody>
      </p:sp>
      <p:pic>
        <p:nvPicPr>
          <p:cNvPr id="5" name="Online Media 4" title="Eco Footprint">
            <a:hlinkClick r:id="" action="ppaction://media"/>
            <a:extLst>
              <a:ext uri="{FF2B5EF4-FFF2-40B4-BE49-F238E27FC236}">
                <a16:creationId xmlns:a16="http://schemas.microsoft.com/office/drawing/2014/main" id="{4F2E520E-2A8F-67E3-038C-6A33BCFAFBDA}"/>
              </a:ext>
            </a:extLst>
          </p:cNvPr>
          <p:cNvPicPr>
            <a:picLocks noGrp="1" noRot="1" noChangeAspect="1"/>
          </p:cNvPicPr>
          <p:nvPr>
            <p:ph sz="quarter" idx="4"/>
            <a:videoFile r:link="rId1"/>
          </p:nvPr>
        </p:nvPicPr>
        <p:blipFill>
          <a:blip r:embed="rId5"/>
          <a:stretch>
            <a:fillRect/>
          </a:stretch>
        </p:blipFill>
        <p:spPr>
          <a:xfrm>
            <a:off x="6096000" y="2731111"/>
            <a:ext cx="4794738" cy="3596054"/>
          </a:xfrm>
        </p:spPr>
      </p:pic>
      <p:pic>
        <p:nvPicPr>
          <p:cNvPr id="6" name="Picture 5">
            <a:extLst>
              <a:ext uri="{FF2B5EF4-FFF2-40B4-BE49-F238E27FC236}">
                <a16:creationId xmlns:a16="http://schemas.microsoft.com/office/drawing/2014/main" id="{B4675FB9-E207-C3DD-5EBD-246CF1E8C1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07" y="2129109"/>
            <a:ext cx="4031426" cy="2988096"/>
          </a:xfrm>
          <a:prstGeom prst="rect">
            <a:avLst/>
          </a:prstGeom>
        </p:spPr>
      </p:pic>
      <p:sp>
        <p:nvSpPr>
          <p:cNvPr id="8" name="TextBox 7">
            <a:extLst>
              <a:ext uri="{FF2B5EF4-FFF2-40B4-BE49-F238E27FC236}">
                <a16:creationId xmlns:a16="http://schemas.microsoft.com/office/drawing/2014/main" id="{35CE2565-4CD9-8AA8-3BA0-6CF03C3AC2FE}"/>
              </a:ext>
            </a:extLst>
          </p:cNvPr>
          <p:cNvSpPr txBox="1"/>
          <p:nvPr/>
        </p:nvSpPr>
        <p:spPr>
          <a:xfrm>
            <a:off x="6096000" y="2132843"/>
            <a:ext cx="4007384" cy="400110"/>
          </a:xfrm>
          <a:prstGeom prst="rect">
            <a:avLst/>
          </a:prstGeom>
          <a:noFill/>
        </p:spPr>
        <p:txBody>
          <a:bodyPr wrap="square" rtlCol="0">
            <a:spAutoFit/>
          </a:bodyPr>
          <a:lstStyle/>
          <a:p>
            <a:r>
              <a:rPr lang="en-GB" sz="2000" b="1">
                <a:latin typeface="Inter SemiBold" panose="02000503000000020004" pitchFamily="2" charset="0"/>
                <a:ea typeface="Inter SemiBold" panose="02000503000000020004" pitchFamily="2" charset="0"/>
              </a:rPr>
              <a:t>Then, watch the clip below:</a:t>
            </a:r>
          </a:p>
        </p:txBody>
      </p:sp>
    </p:spTree>
    <p:extLst>
      <p:ext uri="{BB962C8B-B14F-4D97-AF65-F5344CB8AC3E}">
        <p14:creationId xmlns:p14="http://schemas.microsoft.com/office/powerpoint/2010/main" val="30575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9C88-9FC0-C0F5-C4AF-55875D0015C1}"/>
              </a:ext>
            </a:extLst>
          </p:cNvPr>
          <p:cNvSpPr>
            <a:spLocks noGrp="1"/>
          </p:cNvSpPr>
          <p:nvPr>
            <p:ph type="title"/>
          </p:nvPr>
        </p:nvSpPr>
        <p:spPr/>
        <p:txBody>
          <a:bodyPr/>
          <a:lstStyle/>
          <a:p>
            <a:r>
              <a:rPr lang="en-GB"/>
              <a:t>Thirteen – Job Profiles</a:t>
            </a:r>
          </a:p>
        </p:txBody>
      </p:sp>
      <p:pic>
        <p:nvPicPr>
          <p:cNvPr id="3" name="Picture 2" descr="Working for Thirteen - Thirteen">
            <a:extLst>
              <a:ext uri="{FF2B5EF4-FFF2-40B4-BE49-F238E27FC236}">
                <a16:creationId xmlns:a16="http://schemas.microsoft.com/office/drawing/2014/main" id="{60B1417F-A090-7A1E-5D98-4C17221A9E8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4107" y="1700829"/>
            <a:ext cx="5378449" cy="180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0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a beard and glasses&#10;&#10;Description automatically generated">
            <a:extLst>
              <a:ext uri="{FF2B5EF4-FFF2-40B4-BE49-F238E27FC236}">
                <a16:creationId xmlns:a16="http://schemas.microsoft.com/office/drawing/2014/main" id="{BED35008-12D6-479B-C889-8E08DE8B89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107" y="1828800"/>
            <a:ext cx="4026878" cy="4068773"/>
          </a:xfrm>
          <a:prstGeom prst="rect">
            <a:avLst/>
          </a:prstGeom>
        </p:spPr>
      </p:pic>
      <p:sp>
        <p:nvSpPr>
          <p:cNvPr id="3" name="Title 2">
            <a:extLst>
              <a:ext uri="{FF2B5EF4-FFF2-40B4-BE49-F238E27FC236}">
                <a16:creationId xmlns:a16="http://schemas.microsoft.com/office/drawing/2014/main" id="{A2133916-DBCF-385A-895E-265C20FAB14D}"/>
              </a:ext>
            </a:extLst>
          </p:cNvPr>
          <p:cNvSpPr>
            <a:spLocks noGrp="1"/>
          </p:cNvSpPr>
          <p:nvPr>
            <p:ph type="title"/>
          </p:nvPr>
        </p:nvSpPr>
        <p:spPr/>
        <p:txBody>
          <a:bodyPr/>
          <a:lstStyle/>
          <a:p>
            <a:r>
              <a:rPr lang="en-GB"/>
              <a:t>Mark</a:t>
            </a:r>
            <a:br>
              <a:rPr lang="en-GB"/>
            </a:br>
            <a:r>
              <a:rPr lang="en-GB"/>
              <a:t>McGahern</a:t>
            </a:r>
            <a:endParaRPr lang="en-US"/>
          </a:p>
        </p:txBody>
      </p:sp>
      <p:sp>
        <p:nvSpPr>
          <p:cNvPr id="5" name="Picture Placeholder 4">
            <a:extLst>
              <a:ext uri="{FF2B5EF4-FFF2-40B4-BE49-F238E27FC236}">
                <a16:creationId xmlns:a16="http://schemas.microsoft.com/office/drawing/2014/main" id="{2F091284-4926-1732-1262-BA580906600F}"/>
              </a:ext>
            </a:extLst>
          </p:cNvPr>
          <p:cNvSpPr>
            <a:spLocks noGrp="1"/>
          </p:cNvSpPr>
          <p:nvPr>
            <p:ph type="pic" sz="quarter" idx="11"/>
          </p:nvPr>
        </p:nvSpPr>
        <p:spPr/>
        <p:txBody>
          <a:bodyPr/>
          <a:lstStyle/>
          <a:p>
            <a:pPr algn="l"/>
            <a:r>
              <a:rPr lang="en-GB" sz="1600" b="1"/>
              <a:t>Job Title</a:t>
            </a:r>
            <a:r>
              <a:rPr lang="en-GB" sz="1600"/>
              <a:t>: Net Zero Engagement Coordinator</a:t>
            </a:r>
          </a:p>
          <a:p>
            <a:pPr algn="l"/>
            <a:r>
              <a:rPr lang="en-GB" sz="1600" b="1"/>
              <a:t>Key Responsibilities</a:t>
            </a:r>
            <a:r>
              <a:rPr lang="en-GB" sz="1600"/>
              <a:t>: </a:t>
            </a:r>
          </a:p>
          <a:p>
            <a:pPr marL="285750" indent="-285750" algn="l">
              <a:buFont typeface="Wingdings" pitchFamily="2" charset="2"/>
              <a:buChar char="§"/>
            </a:pPr>
            <a:r>
              <a:rPr lang="en-GB" sz="1600"/>
              <a:t>Advising tenants on how to manage their energy usage</a:t>
            </a:r>
          </a:p>
          <a:p>
            <a:pPr marL="285750" indent="-285750" algn="l">
              <a:buFont typeface="Wingdings" pitchFamily="2" charset="2"/>
              <a:buChar char="§"/>
            </a:pPr>
            <a:r>
              <a:rPr lang="en-GB" sz="1600"/>
              <a:t>Installation and monitoring of smart energy/metering in homes</a:t>
            </a:r>
          </a:p>
          <a:p>
            <a:pPr marL="285750" indent="-285750" algn="l">
              <a:buFont typeface="Wingdings" pitchFamily="2" charset="2"/>
              <a:buChar char="§"/>
            </a:pPr>
            <a:r>
              <a:rPr lang="en-GB" sz="1600"/>
              <a:t>Advising tenants how to get the best from their solar panels</a:t>
            </a:r>
          </a:p>
          <a:p>
            <a:pPr marL="285750" indent="-285750" algn="l">
              <a:buFont typeface="Wingdings" pitchFamily="2" charset="2"/>
              <a:buChar char="§"/>
            </a:pPr>
            <a:r>
              <a:rPr lang="en-GB" sz="1600"/>
              <a:t>Reporting on efficiency measures in our offices and rental properties</a:t>
            </a:r>
          </a:p>
          <a:p>
            <a:pPr marL="285750" indent="-285750" algn="l">
              <a:buFont typeface="Wingdings" pitchFamily="2" charset="2"/>
              <a:buChar char="§"/>
            </a:pPr>
            <a:r>
              <a:rPr lang="en-GB" sz="1600"/>
              <a:t>Managing repairs for solar panel systems</a:t>
            </a:r>
          </a:p>
          <a:p>
            <a:pPr marL="285750" indent="-285750" algn="l">
              <a:buFont typeface="Wingdings" pitchFamily="2" charset="2"/>
              <a:buChar char="§"/>
            </a:pPr>
            <a:r>
              <a:rPr lang="en-GB" sz="1600"/>
              <a:t>Advising tenants on upgrades to their homes and how to use these to be more energy efficient</a:t>
            </a:r>
          </a:p>
          <a:p>
            <a:pPr marL="285750" indent="-285750" algn="l">
              <a:buFont typeface="Wingdings" pitchFamily="2" charset="2"/>
              <a:buChar char="§"/>
            </a:pPr>
            <a:r>
              <a:rPr lang="en-GB" sz="1600"/>
              <a:t>Research and implementation of new technologies to effectively report and monitor our carbon footprint</a:t>
            </a:r>
          </a:p>
          <a:p>
            <a:pPr algn="l"/>
            <a:r>
              <a:rPr lang="en-GB" sz="1600" b="1"/>
              <a:t>Key skills needed</a:t>
            </a:r>
            <a:r>
              <a:rPr lang="en-GB" sz="1600"/>
              <a:t>: </a:t>
            </a:r>
          </a:p>
          <a:p>
            <a:pPr algn="l"/>
            <a:r>
              <a:rPr lang="en-GB" sz="1600"/>
              <a:t>Communication</a:t>
            </a:r>
          </a:p>
          <a:p>
            <a:pPr algn="l"/>
            <a:r>
              <a:rPr lang="en-GB" sz="1600"/>
              <a:t>IT skills</a:t>
            </a:r>
          </a:p>
          <a:p>
            <a:pPr algn="l"/>
            <a:r>
              <a:rPr lang="en-GB" sz="1600"/>
              <a:t>Adaptability</a:t>
            </a:r>
          </a:p>
          <a:p>
            <a:pPr algn="l"/>
            <a:r>
              <a:rPr lang="en-GB" sz="1600"/>
              <a:t>The ability to learn new things</a:t>
            </a:r>
          </a:p>
          <a:p>
            <a:pPr algn="l"/>
            <a:endParaRPr lang="en-US" sz="1600"/>
          </a:p>
        </p:txBody>
      </p:sp>
      <p:pic>
        <p:nvPicPr>
          <p:cNvPr id="7" name="Picture 6" descr="Working for Thirteen - Thirteen">
            <a:extLst>
              <a:ext uri="{FF2B5EF4-FFF2-40B4-BE49-F238E27FC236}">
                <a16:creationId xmlns:a16="http://schemas.microsoft.com/office/drawing/2014/main" id="{05A37C9C-D541-057D-1B12-884DC6CA5D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61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5659-591E-4183-2049-EB887F723173}"/>
            </a:ext>
          </a:extLst>
        </p:cNvPr>
        <p:cNvGrpSpPr/>
        <p:nvPr/>
      </p:nvGrpSpPr>
      <p:grpSpPr>
        <a:xfrm>
          <a:off x="0" y="0"/>
          <a:ext cx="0" cy="0"/>
          <a:chOff x="0" y="0"/>
          <a:chExt cx="0" cy="0"/>
        </a:xfrm>
      </p:grpSpPr>
      <p:pic>
        <p:nvPicPr>
          <p:cNvPr id="2" name="Picture 1" descr="A person wearing blue glasses&#10;&#10;Description automatically generated">
            <a:extLst>
              <a:ext uri="{FF2B5EF4-FFF2-40B4-BE49-F238E27FC236}">
                <a16:creationId xmlns:a16="http://schemas.microsoft.com/office/drawing/2014/main" id="{6A7AC55D-7606-7F8D-6638-3A85825F11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22"/>
          <a:stretch>
            <a:fillRect/>
          </a:stretch>
        </p:blipFill>
        <p:spPr>
          <a:xfrm>
            <a:off x="334106" y="1828799"/>
            <a:ext cx="4026877" cy="4054907"/>
          </a:xfrm>
          <a:prstGeom prst="rect">
            <a:avLst/>
          </a:prstGeom>
        </p:spPr>
      </p:pic>
      <p:sp>
        <p:nvSpPr>
          <p:cNvPr id="3" name="Title 2">
            <a:extLst>
              <a:ext uri="{FF2B5EF4-FFF2-40B4-BE49-F238E27FC236}">
                <a16:creationId xmlns:a16="http://schemas.microsoft.com/office/drawing/2014/main" id="{1A024E47-20CD-21F4-4794-155FAFF9232F}"/>
              </a:ext>
            </a:extLst>
          </p:cNvPr>
          <p:cNvSpPr>
            <a:spLocks noGrp="1"/>
          </p:cNvSpPr>
          <p:nvPr>
            <p:ph type="title"/>
          </p:nvPr>
        </p:nvSpPr>
        <p:spPr/>
        <p:txBody>
          <a:bodyPr/>
          <a:lstStyle/>
          <a:p>
            <a:r>
              <a:rPr lang="en-GB"/>
              <a:t>Sammie </a:t>
            </a:r>
            <a:br>
              <a:rPr lang="en-GB"/>
            </a:br>
            <a:r>
              <a:rPr lang="en-GB"/>
              <a:t>Bradley</a:t>
            </a:r>
            <a:endParaRPr lang="en-US"/>
          </a:p>
        </p:txBody>
      </p:sp>
      <p:sp>
        <p:nvSpPr>
          <p:cNvPr id="5" name="Picture Placeholder 4">
            <a:extLst>
              <a:ext uri="{FF2B5EF4-FFF2-40B4-BE49-F238E27FC236}">
                <a16:creationId xmlns:a16="http://schemas.microsoft.com/office/drawing/2014/main" id="{D9014054-B0E5-A765-222E-1C1955B15C3E}"/>
              </a:ext>
            </a:extLst>
          </p:cNvPr>
          <p:cNvSpPr>
            <a:spLocks noGrp="1"/>
          </p:cNvSpPr>
          <p:nvPr>
            <p:ph type="pic" sz="quarter" idx="11"/>
          </p:nvPr>
        </p:nvSpPr>
        <p:spPr/>
        <p:txBody>
          <a:bodyPr/>
          <a:lstStyle/>
          <a:p>
            <a:pPr algn="l">
              <a:lnSpc>
                <a:spcPct val="100000"/>
              </a:lnSpc>
            </a:pPr>
            <a:r>
              <a:rPr lang="en-GB" sz="1600" b="1">
                <a:solidFill>
                  <a:srgbClr val="000000"/>
                </a:solidFill>
                <a:ea typeface="Calibri"/>
                <a:cs typeface="Calibri"/>
              </a:rPr>
              <a:t>Job Title</a:t>
            </a:r>
            <a:r>
              <a:rPr lang="en-GB" sz="1600">
                <a:solidFill>
                  <a:srgbClr val="000000"/>
                </a:solidFill>
                <a:ea typeface="Calibri"/>
                <a:cs typeface="Calibri"/>
              </a:rPr>
              <a:t>: Environmental Impacts Advisor</a:t>
            </a:r>
          </a:p>
          <a:p>
            <a:pPr algn="l">
              <a:lnSpc>
                <a:spcPct val="100000"/>
              </a:lnSpc>
            </a:pPr>
            <a:r>
              <a:rPr lang="en-GB" sz="1600" b="1">
                <a:solidFill>
                  <a:srgbClr val="000000"/>
                </a:solidFill>
                <a:ea typeface="Calibri"/>
                <a:cs typeface="Calibri"/>
              </a:rPr>
              <a:t>Key Responsibilities</a:t>
            </a:r>
            <a:r>
              <a:rPr lang="en-GB" sz="1600">
                <a:solidFill>
                  <a:srgbClr val="000000"/>
                </a:solidFill>
                <a:ea typeface="Calibri"/>
                <a:cs typeface="Calibri"/>
              </a:rPr>
              <a:t>:</a:t>
            </a:r>
          </a:p>
          <a:p>
            <a:pPr marL="285750" indent="-285750" algn="l">
              <a:lnSpc>
                <a:spcPct val="100000"/>
              </a:lnSpc>
              <a:buFont typeface="Wingdings" pitchFamily="2" charset="2"/>
              <a:buChar char="§"/>
            </a:pPr>
            <a:r>
              <a:rPr lang="en-GB" sz="1600">
                <a:solidFill>
                  <a:srgbClr val="000000"/>
                </a:solidFill>
                <a:ea typeface="Calibri"/>
                <a:cs typeface="Calibri"/>
              </a:rPr>
              <a:t>Calculate Thirteen’s carbon footprint; examining data on our staff travel, our fleet vehicles and all our gas and electric spending</a:t>
            </a:r>
          </a:p>
          <a:p>
            <a:pPr marL="285750" indent="-285750" algn="l">
              <a:lnSpc>
                <a:spcPct val="100000"/>
              </a:lnSpc>
              <a:buFont typeface="Wingdings" pitchFamily="2" charset="2"/>
              <a:buChar char="§"/>
            </a:pPr>
            <a:r>
              <a:rPr lang="en-GB" sz="1600">
                <a:solidFill>
                  <a:srgbClr val="000000"/>
                </a:solidFill>
                <a:ea typeface="Calibri"/>
                <a:cs typeface="Calibri"/>
              </a:rPr>
              <a:t>Research and monitor environmental risks to properties such as flooding, overheating, subsidence and extreme weather</a:t>
            </a:r>
          </a:p>
          <a:p>
            <a:pPr marL="285750" indent="-285750" algn="l">
              <a:lnSpc>
                <a:spcPct val="100000"/>
              </a:lnSpc>
              <a:buFont typeface="Wingdings" pitchFamily="2" charset="2"/>
              <a:buChar char="§"/>
            </a:pPr>
            <a:r>
              <a:rPr lang="en-GB" sz="1600">
                <a:solidFill>
                  <a:srgbClr val="000000"/>
                </a:solidFill>
                <a:ea typeface="Calibri"/>
                <a:cs typeface="Calibri"/>
              </a:rPr>
              <a:t>Lead environmental training, teaching others about climate science and what we need to do</a:t>
            </a:r>
          </a:p>
          <a:p>
            <a:pPr marL="285750" indent="-285750" algn="l">
              <a:lnSpc>
                <a:spcPct val="100000"/>
              </a:lnSpc>
              <a:buFont typeface="Wingdings" pitchFamily="2" charset="2"/>
              <a:buChar char="§"/>
            </a:pPr>
            <a:r>
              <a:rPr lang="en-GB" sz="1600">
                <a:solidFill>
                  <a:srgbClr val="000000"/>
                </a:solidFill>
                <a:ea typeface="Calibri"/>
                <a:cs typeface="Calibri"/>
              </a:rPr>
              <a:t>Develop new ways to measure and record green space so planners can include the environment impacts in their decisions</a:t>
            </a:r>
          </a:p>
          <a:p>
            <a:pPr marL="285750" indent="-285750" algn="l">
              <a:lnSpc>
                <a:spcPct val="100000"/>
              </a:lnSpc>
              <a:buFont typeface="Wingdings" pitchFamily="2" charset="2"/>
              <a:buChar char="§"/>
            </a:pPr>
            <a:r>
              <a:rPr lang="en-GB" sz="1600">
                <a:solidFill>
                  <a:srgbClr val="000000"/>
                </a:solidFill>
                <a:ea typeface="Calibri"/>
                <a:cs typeface="Calibri"/>
              </a:rPr>
              <a:t>Helping community team tackle problems like littering, fly tipping and destroying of newly planted trees</a:t>
            </a:r>
          </a:p>
          <a:p>
            <a:pPr algn="l">
              <a:lnSpc>
                <a:spcPct val="100000"/>
              </a:lnSpc>
            </a:pPr>
            <a:r>
              <a:rPr lang="en-GB" sz="1600" b="1">
                <a:solidFill>
                  <a:srgbClr val="000000"/>
                </a:solidFill>
                <a:ea typeface="Calibri"/>
                <a:cs typeface="Calibri"/>
              </a:rPr>
              <a:t>Key skills needed</a:t>
            </a:r>
            <a:r>
              <a:rPr lang="en-GB" sz="1600">
                <a:solidFill>
                  <a:srgbClr val="000000"/>
                </a:solidFill>
                <a:ea typeface="Calibri"/>
                <a:cs typeface="Calibri"/>
              </a:rPr>
              <a:t>: </a:t>
            </a:r>
          </a:p>
          <a:p>
            <a:pPr algn="l">
              <a:lnSpc>
                <a:spcPct val="100000"/>
              </a:lnSpc>
            </a:pPr>
            <a:r>
              <a:rPr lang="en-GB" sz="1600">
                <a:solidFill>
                  <a:srgbClr val="000000"/>
                </a:solidFill>
                <a:ea typeface="Calibri"/>
                <a:cs typeface="Calibri"/>
              </a:rPr>
              <a:t>Data analytics</a:t>
            </a:r>
          </a:p>
          <a:p>
            <a:pPr algn="l">
              <a:lnSpc>
                <a:spcPct val="100000"/>
              </a:lnSpc>
            </a:pPr>
            <a:r>
              <a:rPr lang="en-GB" sz="1600">
                <a:solidFill>
                  <a:srgbClr val="000000"/>
                </a:solidFill>
                <a:ea typeface="Calibri"/>
                <a:cs typeface="Calibri"/>
              </a:rPr>
              <a:t>Problem solving</a:t>
            </a:r>
          </a:p>
          <a:p>
            <a:pPr algn="l">
              <a:lnSpc>
                <a:spcPct val="100000"/>
              </a:lnSpc>
            </a:pPr>
            <a:r>
              <a:rPr lang="en-GB" sz="1600">
                <a:solidFill>
                  <a:srgbClr val="000000"/>
                </a:solidFill>
                <a:ea typeface="Calibri"/>
                <a:cs typeface="Calibri"/>
              </a:rPr>
              <a:t>Public speaking</a:t>
            </a:r>
          </a:p>
          <a:p>
            <a:pPr algn="l">
              <a:lnSpc>
                <a:spcPct val="100000"/>
              </a:lnSpc>
            </a:pPr>
            <a:r>
              <a:rPr lang="en-GB" sz="1600">
                <a:solidFill>
                  <a:srgbClr val="000000"/>
                </a:solidFill>
                <a:ea typeface="Calibri"/>
                <a:cs typeface="Calibri"/>
              </a:rPr>
              <a:t>Critical analysis</a:t>
            </a:r>
          </a:p>
        </p:txBody>
      </p:sp>
      <p:pic>
        <p:nvPicPr>
          <p:cNvPr id="4" name="Picture 3" descr="Working for Thirteen - Thirteen">
            <a:extLst>
              <a:ext uri="{FF2B5EF4-FFF2-40B4-BE49-F238E27FC236}">
                <a16:creationId xmlns:a16="http://schemas.microsoft.com/office/drawing/2014/main" id="{5578C4A4-E066-2B35-E853-7B6D0A29C1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41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21DC8-00D9-7EFE-5822-74FE2C4412A5}"/>
            </a:ext>
          </a:extLst>
        </p:cNvPr>
        <p:cNvGrpSpPr/>
        <p:nvPr/>
      </p:nvGrpSpPr>
      <p:grpSpPr>
        <a:xfrm>
          <a:off x="0" y="0"/>
          <a:ext cx="0" cy="0"/>
          <a:chOff x="0" y="0"/>
          <a:chExt cx="0" cy="0"/>
        </a:xfrm>
      </p:grpSpPr>
      <p:pic>
        <p:nvPicPr>
          <p:cNvPr id="4" name="Picture 3" descr="A person in a yellow vest&#10;&#10;Description automatically generated">
            <a:extLst>
              <a:ext uri="{FF2B5EF4-FFF2-40B4-BE49-F238E27FC236}">
                <a16:creationId xmlns:a16="http://schemas.microsoft.com/office/drawing/2014/main" id="{3051E6A1-28B5-018D-C24F-8F0F8BA67DB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4106" y="1828799"/>
            <a:ext cx="4026877" cy="4054906"/>
          </a:xfrm>
          <a:prstGeom prst="rect">
            <a:avLst/>
          </a:prstGeom>
        </p:spPr>
      </p:pic>
      <p:sp>
        <p:nvSpPr>
          <p:cNvPr id="3" name="Title 2">
            <a:extLst>
              <a:ext uri="{FF2B5EF4-FFF2-40B4-BE49-F238E27FC236}">
                <a16:creationId xmlns:a16="http://schemas.microsoft.com/office/drawing/2014/main" id="{649BF8EB-3587-AD1A-3D44-4D9504B695F8}"/>
              </a:ext>
            </a:extLst>
          </p:cNvPr>
          <p:cNvSpPr>
            <a:spLocks noGrp="1"/>
          </p:cNvSpPr>
          <p:nvPr>
            <p:ph type="title"/>
          </p:nvPr>
        </p:nvSpPr>
        <p:spPr/>
        <p:txBody>
          <a:bodyPr/>
          <a:lstStyle/>
          <a:p>
            <a:r>
              <a:rPr lang="en-GB"/>
              <a:t>Wes </a:t>
            </a:r>
            <a:br>
              <a:rPr lang="en-GB"/>
            </a:br>
            <a:r>
              <a:rPr lang="en-GB"/>
              <a:t>McGeeney</a:t>
            </a:r>
          </a:p>
        </p:txBody>
      </p:sp>
      <p:sp>
        <p:nvSpPr>
          <p:cNvPr id="5" name="Picture Placeholder 4">
            <a:extLst>
              <a:ext uri="{FF2B5EF4-FFF2-40B4-BE49-F238E27FC236}">
                <a16:creationId xmlns:a16="http://schemas.microsoft.com/office/drawing/2014/main" id="{A568990D-0E6A-26E6-F049-667783C5F321}"/>
              </a:ext>
            </a:extLst>
          </p:cNvPr>
          <p:cNvSpPr>
            <a:spLocks noGrp="1"/>
          </p:cNvSpPr>
          <p:nvPr>
            <p:ph type="pic" sz="quarter" idx="11"/>
          </p:nvPr>
        </p:nvSpPr>
        <p:spPr/>
        <p:txBody>
          <a:bodyPr/>
          <a:lstStyle/>
          <a:p>
            <a:pPr algn="l">
              <a:lnSpc>
                <a:spcPct val="100000"/>
              </a:lnSpc>
              <a:spcBef>
                <a:spcPts val="500"/>
              </a:spcBef>
            </a:pPr>
            <a:r>
              <a:rPr lang="en-GB" sz="1600" b="1">
                <a:ea typeface="Calibri"/>
                <a:cs typeface="Calibri"/>
              </a:rPr>
              <a:t>Job Title</a:t>
            </a:r>
            <a:r>
              <a:rPr lang="en-GB" sz="1600">
                <a:ea typeface="Calibri"/>
                <a:cs typeface="Calibri"/>
              </a:rPr>
              <a:t>: Net Zero Technical Manager</a:t>
            </a:r>
          </a:p>
          <a:p>
            <a:pPr algn="l">
              <a:lnSpc>
                <a:spcPct val="100000"/>
              </a:lnSpc>
              <a:spcBef>
                <a:spcPts val="500"/>
              </a:spcBef>
            </a:pPr>
            <a:endParaRPr lang="en-GB" sz="1600">
              <a:ea typeface="Calibri"/>
              <a:cs typeface="Calibri"/>
            </a:endParaRPr>
          </a:p>
          <a:p>
            <a:pPr algn="l">
              <a:lnSpc>
                <a:spcPct val="100000"/>
              </a:lnSpc>
              <a:spcBef>
                <a:spcPts val="500"/>
              </a:spcBef>
            </a:pPr>
            <a:r>
              <a:rPr lang="en-GB" sz="1600" b="1">
                <a:ea typeface="Calibri"/>
                <a:cs typeface="Calibri"/>
              </a:rPr>
              <a:t>Key Responsibilities</a:t>
            </a:r>
            <a:r>
              <a:rPr lang="en-GB" sz="1600">
                <a:ea typeface="Calibri"/>
                <a:cs typeface="Calibri"/>
              </a:rPr>
              <a:t>:</a:t>
            </a:r>
          </a:p>
          <a:p>
            <a:pPr marL="285750" indent="-285750" algn="l">
              <a:lnSpc>
                <a:spcPct val="100000"/>
              </a:lnSpc>
              <a:spcBef>
                <a:spcPts val="500"/>
              </a:spcBef>
              <a:buFont typeface="Wingdings" pitchFamily="2" charset="2"/>
              <a:buChar char="§"/>
            </a:pPr>
            <a:r>
              <a:rPr lang="en-GB" sz="1600">
                <a:ea typeface="Calibri"/>
                <a:cs typeface="Calibri"/>
              </a:rPr>
              <a:t>All things relating to our Net Zero Aspirations</a:t>
            </a:r>
          </a:p>
          <a:p>
            <a:pPr marL="285750" indent="-285750" algn="l">
              <a:lnSpc>
                <a:spcPct val="100000"/>
              </a:lnSpc>
              <a:spcBef>
                <a:spcPts val="500"/>
              </a:spcBef>
              <a:buFont typeface="Wingdings" pitchFamily="2" charset="2"/>
              <a:buChar char="§"/>
            </a:pPr>
            <a:r>
              <a:rPr lang="en-GB" sz="1600">
                <a:ea typeface="Calibri"/>
                <a:cs typeface="Calibri"/>
              </a:rPr>
              <a:t>Understanding low carbon technologies and their impacts</a:t>
            </a:r>
          </a:p>
          <a:p>
            <a:pPr marL="285750" indent="-285750" algn="l">
              <a:lnSpc>
                <a:spcPct val="100000"/>
              </a:lnSpc>
              <a:spcBef>
                <a:spcPts val="500"/>
              </a:spcBef>
              <a:buFont typeface="Wingdings" pitchFamily="2" charset="2"/>
              <a:buChar char="§"/>
            </a:pPr>
            <a:r>
              <a:rPr lang="en-GB" sz="1600">
                <a:ea typeface="Calibri"/>
                <a:cs typeface="Calibri"/>
              </a:rPr>
              <a:t>Business Cases relating to installation of technologies and measurable outcomes</a:t>
            </a:r>
          </a:p>
          <a:p>
            <a:pPr marL="285750" indent="-285750" algn="l">
              <a:lnSpc>
                <a:spcPct val="100000"/>
              </a:lnSpc>
              <a:spcBef>
                <a:spcPts val="500"/>
              </a:spcBef>
              <a:buFont typeface="Wingdings" pitchFamily="2" charset="2"/>
              <a:buChar char="§"/>
            </a:pPr>
            <a:r>
              <a:rPr lang="en-GB" sz="1600">
                <a:ea typeface="Calibri"/>
                <a:cs typeface="Calibri"/>
              </a:rPr>
              <a:t>Applying for funding streams in relation to Net Zero</a:t>
            </a:r>
          </a:p>
          <a:p>
            <a:pPr marL="285750" indent="-285750" algn="l">
              <a:lnSpc>
                <a:spcPct val="100000"/>
              </a:lnSpc>
              <a:spcBef>
                <a:spcPts val="500"/>
              </a:spcBef>
              <a:buFont typeface="Wingdings" pitchFamily="2" charset="2"/>
              <a:buChar char="§"/>
            </a:pPr>
            <a:r>
              <a:rPr lang="en-GB" sz="1600">
                <a:ea typeface="Calibri"/>
                <a:cs typeface="Calibri"/>
              </a:rPr>
              <a:t>Consultancy on New Build and 30-year investment plans</a:t>
            </a:r>
          </a:p>
          <a:p>
            <a:pPr marL="285750" indent="-285750" algn="l">
              <a:lnSpc>
                <a:spcPct val="100000"/>
              </a:lnSpc>
              <a:spcBef>
                <a:spcPts val="500"/>
              </a:spcBef>
              <a:buFont typeface="Wingdings" pitchFamily="2" charset="2"/>
              <a:buChar char="§"/>
            </a:pPr>
            <a:r>
              <a:rPr lang="en-GB" sz="1600">
                <a:ea typeface="Calibri"/>
                <a:cs typeface="Calibri"/>
              </a:rPr>
              <a:t>Seeking out new initiatives and R&amp;D</a:t>
            </a:r>
          </a:p>
          <a:p>
            <a:pPr algn="l">
              <a:lnSpc>
                <a:spcPct val="100000"/>
              </a:lnSpc>
              <a:spcBef>
                <a:spcPts val="500"/>
              </a:spcBef>
            </a:pPr>
            <a:endParaRPr lang="en-GB" sz="1600" b="1">
              <a:ea typeface="Calibri"/>
              <a:cs typeface="Calibri"/>
            </a:endParaRPr>
          </a:p>
          <a:p>
            <a:pPr algn="l">
              <a:lnSpc>
                <a:spcPct val="100000"/>
              </a:lnSpc>
              <a:spcBef>
                <a:spcPts val="500"/>
              </a:spcBef>
            </a:pPr>
            <a:r>
              <a:rPr lang="en-GB" sz="1600" b="1">
                <a:ea typeface="Calibri"/>
                <a:cs typeface="Calibri"/>
              </a:rPr>
              <a:t>Key skills needed</a:t>
            </a:r>
            <a:r>
              <a:rPr lang="en-GB" sz="1600">
                <a:ea typeface="Calibri"/>
                <a:cs typeface="Calibri"/>
              </a:rPr>
              <a:t>:</a:t>
            </a:r>
          </a:p>
          <a:p>
            <a:pPr algn="l">
              <a:lnSpc>
                <a:spcPct val="100000"/>
              </a:lnSpc>
              <a:spcBef>
                <a:spcPts val="500"/>
              </a:spcBef>
            </a:pPr>
            <a:r>
              <a:rPr lang="en-GB" sz="1600">
                <a:ea typeface="Calibri"/>
                <a:cs typeface="Calibri"/>
              </a:rPr>
              <a:t>Project management</a:t>
            </a:r>
          </a:p>
          <a:p>
            <a:pPr algn="l">
              <a:lnSpc>
                <a:spcPct val="100000"/>
              </a:lnSpc>
              <a:spcBef>
                <a:spcPts val="500"/>
              </a:spcBef>
            </a:pPr>
            <a:r>
              <a:rPr lang="en-GB" sz="1600">
                <a:ea typeface="Calibri"/>
                <a:cs typeface="Calibri"/>
              </a:rPr>
              <a:t>Technical knowledge</a:t>
            </a:r>
          </a:p>
          <a:p>
            <a:pPr algn="l">
              <a:lnSpc>
                <a:spcPct val="100000"/>
              </a:lnSpc>
              <a:spcBef>
                <a:spcPts val="500"/>
              </a:spcBef>
            </a:pPr>
            <a:r>
              <a:rPr lang="en-GB" sz="1600">
                <a:ea typeface="Calibri"/>
                <a:cs typeface="Calibri"/>
              </a:rPr>
              <a:t>Understanding building physics</a:t>
            </a:r>
          </a:p>
          <a:p>
            <a:pPr algn="l">
              <a:lnSpc>
                <a:spcPct val="100000"/>
              </a:lnSpc>
              <a:spcBef>
                <a:spcPts val="500"/>
              </a:spcBef>
            </a:pPr>
            <a:r>
              <a:rPr lang="en-GB" sz="1600">
                <a:ea typeface="Calibri"/>
                <a:cs typeface="Calibri"/>
              </a:rPr>
              <a:t>Communication</a:t>
            </a:r>
          </a:p>
        </p:txBody>
      </p:sp>
      <p:pic>
        <p:nvPicPr>
          <p:cNvPr id="6" name="Picture 5" descr="Working for Thirteen - Thirteen">
            <a:extLst>
              <a:ext uri="{FF2B5EF4-FFF2-40B4-BE49-F238E27FC236}">
                <a16:creationId xmlns:a16="http://schemas.microsoft.com/office/drawing/2014/main" id="{9C784E2F-507D-D90C-FC66-483E909734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772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E53B-6059-511A-6270-8011BE049C0A}"/>
            </a:ext>
          </a:extLst>
        </p:cNvPr>
        <p:cNvGrpSpPr/>
        <p:nvPr/>
      </p:nvGrpSpPr>
      <p:grpSpPr>
        <a:xfrm>
          <a:off x="0" y="0"/>
          <a:ext cx="0" cy="0"/>
          <a:chOff x="0" y="0"/>
          <a:chExt cx="0" cy="0"/>
        </a:xfrm>
      </p:grpSpPr>
      <p:pic>
        <p:nvPicPr>
          <p:cNvPr id="2" name="Picture 1" descr="A person with red hair smiling&#10;&#10;Description automatically generated">
            <a:extLst>
              <a:ext uri="{FF2B5EF4-FFF2-40B4-BE49-F238E27FC236}">
                <a16:creationId xmlns:a16="http://schemas.microsoft.com/office/drawing/2014/main" id="{A35FE8EE-2995-31F0-045D-35613518AAE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4106" y="1828800"/>
            <a:ext cx="4026877" cy="4054906"/>
          </a:xfrm>
          <a:prstGeom prst="rect">
            <a:avLst/>
          </a:prstGeom>
        </p:spPr>
      </p:pic>
      <p:sp>
        <p:nvSpPr>
          <p:cNvPr id="3" name="Title 2">
            <a:extLst>
              <a:ext uri="{FF2B5EF4-FFF2-40B4-BE49-F238E27FC236}">
                <a16:creationId xmlns:a16="http://schemas.microsoft.com/office/drawing/2014/main" id="{EF228D0C-A1EC-9C91-C530-BF2BC3006AE1}"/>
              </a:ext>
            </a:extLst>
          </p:cNvPr>
          <p:cNvSpPr>
            <a:spLocks noGrp="1"/>
          </p:cNvSpPr>
          <p:nvPr>
            <p:ph type="title"/>
          </p:nvPr>
        </p:nvSpPr>
        <p:spPr/>
        <p:txBody>
          <a:bodyPr/>
          <a:lstStyle/>
          <a:p>
            <a:r>
              <a:rPr lang="en-GB"/>
              <a:t>Sam </a:t>
            </a:r>
            <a:br>
              <a:rPr lang="en-GB"/>
            </a:br>
            <a:r>
              <a:rPr lang="en-GB"/>
              <a:t>Granger</a:t>
            </a:r>
            <a:endParaRPr lang="en-US"/>
          </a:p>
        </p:txBody>
      </p:sp>
      <p:sp>
        <p:nvSpPr>
          <p:cNvPr id="5" name="Picture Placeholder 4">
            <a:extLst>
              <a:ext uri="{FF2B5EF4-FFF2-40B4-BE49-F238E27FC236}">
                <a16:creationId xmlns:a16="http://schemas.microsoft.com/office/drawing/2014/main" id="{ED073BB4-2924-E8C3-9348-B5853077CA64}"/>
              </a:ext>
            </a:extLst>
          </p:cNvPr>
          <p:cNvSpPr>
            <a:spLocks noGrp="1"/>
          </p:cNvSpPr>
          <p:nvPr>
            <p:ph type="pic" sz="quarter" idx="11"/>
          </p:nvPr>
        </p:nvSpPr>
        <p:spPr/>
        <p:txBody>
          <a:bodyPr/>
          <a:lstStyle/>
          <a:p>
            <a:pPr algn="l"/>
            <a:r>
              <a:rPr lang="en-GB" sz="1800" b="1">
                <a:ea typeface="Calibri"/>
                <a:cs typeface="Calibri"/>
              </a:rPr>
              <a:t>Job Title: </a:t>
            </a:r>
            <a:r>
              <a:rPr lang="en-GB" sz="1800">
                <a:ea typeface="Calibri"/>
                <a:cs typeface="Calibri"/>
              </a:rPr>
              <a:t>Head of Environmental Sustainability</a:t>
            </a:r>
          </a:p>
          <a:p>
            <a:pPr marL="457200" lvl="1">
              <a:buNone/>
            </a:pPr>
            <a:endParaRPr lang="en-GB" sz="1800" b="1">
              <a:ea typeface="Calibri"/>
              <a:cs typeface="Calibri"/>
            </a:endParaRPr>
          </a:p>
          <a:p>
            <a:pPr algn="l"/>
            <a:r>
              <a:rPr lang="en-GB" sz="1800" b="1">
                <a:ea typeface="Calibri"/>
                <a:cs typeface="Calibri"/>
              </a:rPr>
              <a:t>Key Responsibilities: </a:t>
            </a:r>
          </a:p>
          <a:p>
            <a:pPr marL="285750" indent="-285750" algn="l">
              <a:buFont typeface="Wingdings" pitchFamily="2" charset="2"/>
              <a:buChar char="§"/>
            </a:pPr>
            <a:r>
              <a:rPr lang="en-GB" sz="1800">
                <a:ea typeface="Calibri"/>
                <a:cs typeface="Calibri"/>
              </a:rPr>
              <a:t>Development and delivery of Thirteens approach to reaching net zero and reducing environmental impacts of all business activity.</a:t>
            </a:r>
          </a:p>
          <a:p>
            <a:pPr marL="285750" indent="-285750" algn="l">
              <a:buFont typeface="Wingdings" pitchFamily="2" charset="2"/>
              <a:buChar char="§"/>
            </a:pPr>
            <a:r>
              <a:rPr lang="en-GB" sz="1800">
                <a:ea typeface="Calibri"/>
                <a:cs typeface="Calibri"/>
              </a:rPr>
              <a:t>Leadership of the environmental sustainability team.</a:t>
            </a:r>
          </a:p>
          <a:p>
            <a:pPr marL="285750" indent="-285750" algn="l">
              <a:buFont typeface="Wingdings" pitchFamily="2" charset="2"/>
              <a:buChar char="§"/>
            </a:pPr>
            <a:r>
              <a:rPr lang="en-GB" sz="1800">
                <a:ea typeface="Calibri"/>
                <a:cs typeface="Calibri"/>
              </a:rPr>
              <a:t>Primary contact to board members and senior decision makers</a:t>
            </a:r>
          </a:p>
          <a:p>
            <a:pPr marL="457200" lvl="1">
              <a:buNone/>
            </a:pPr>
            <a:endParaRPr lang="en-GB" sz="1800" b="1">
              <a:ea typeface="Calibri"/>
              <a:cs typeface="Calibri"/>
            </a:endParaRPr>
          </a:p>
          <a:p>
            <a:pPr algn="l"/>
            <a:r>
              <a:rPr lang="en-GB" sz="1800" b="1">
                <a:ea typeface="Calibri"/>
                <a:cs typeface="Calibri"/>
              </a:rPr>
              <a:t>Key skills needed: </a:t>
            </a:r>
          </a:p>
          <a:p>
            <a:pPr algn="l"/>
            <a:r>
              <a:rPr lang="en-GB" sz="1800">
                <a:ea typeface="Calibri"/>
                <a:cs typeface="Calibri"/>
              </a:rPr>
              <a:t>Leadership</a:t>
            </a:r>
          </a:p>
          <a:p>
            <a:pPr algn="l"/>
            <a:r>
              <a:rPr lang="en-GB" sz="1800">
                <a:ea typeface="Calibri"/>
                <a:cs typeface="Calibri"/>
              </a:rPr>
              <a:t>Communication</a:t>
            </a:r>
          </a:p>
          <a:p>
            <a:pPr algn="l"/>
            <a:r>
              <a:rPr lang="en-GB" sz="1800">
                <a:ea typeface="Calibri"/>
                <a:cs typeface="Calibri"/>
              </a:rPr>
              <a:t>Negotiation</a:t>
            </a:r>
          </a:p>
          <a:p>
            <a:pPr algn="l"/>
            <a:r>
              <a:rPr lang="en-GB" sz="1800">
                <a:ea typeface="Calibri"/>
                <a:cs typeface="Calibri"/>
              </a:rPr>
              <a:t>Project management</a:t>
            </a:r>
          </a:p>
        </p:txBody>
      </p:sp>
      <p:pic>
        <p:nvPicPr>
          <p:cNvPr id="6" name="Picture 5" descr="Working for Thirteen - Thirteen">
            <a:extLst>
              <a:ext uri="{FF2B5EF4-FFF2-40B4-BE49-F238E27FC236}">
                <a16:creationId xmlns:a16="http://schemas.microsoft.com/office/drawing/2014/main" id="{C29AABEC-9C12-BA8D-1A32-4B2900335E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2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4DD4-A457-0CF9-DA1C-E6007FA48CAE}"/>
            </a:ext>
          </a:extLst>
        </p:cNvPr>
        <p:cNvGrpSpPr/>
        <p:nvPr/>
      </p:nvGrpSpPr>
      <p:grpSpPr>
        <a:xfrm>
          <a:off x="0" y="0"/>
          <a:ext cx="0" cy="0"/>
          <a:chOff x="0" y="0"/>
          <a:chExt cx="0" cy="0"/>
        </a:xfrm>
      </p:grpSpPr>
      <p:pic>
        <p:nvPicPr>
          <p:cNvPr id="4" name="Picture 3" descr="A group of people standing next to a table&#10;&#10;Description automatically generated">
            <a:extLst>
              <a:ext uri="{FF2B5EF4-FFF2-40B4-BE49-F238E27FC236}">
                <a16:creationId xmlns:a16="http://schemas.microsoft.com/office/drawing/2014/main" id="{35DB2ACD-8CCE-5304-24F9-6C90180DCB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334105" y="1828800"/>
            <a:ext cx="4026877" cy="4054906"/>
          </a:xfrm>
          <a:prstGeom prst="rect">
            <a:avLst/>
          </a:prstGeom>
        </p:spPr>
      </p:pic>
      <p:sp>
        <p:nvSpPr>
          <p:cNvPr id="3" name="Title 2">
            <a:extLst>
              <a:ext uri="{FF2B5EF4-FFF2-40B4-BE49-F238E27FC236}">
                <a16:creationId xmlns:a16="http://schemas.microsoft.com/office/drawing/2014/main" id="{4566A30F-F9A0-DD52-BE63-662EE1C069ED}"/>
              </a:ext>
            </a:extLst>
          </p:cNvPr>
          <p:cNvSpPr>
            <a:spLocks noGrp="1"/>
          </p:cNvSpPr>
          <p:nvPr>
            <p:ph type="title"/>
          </p:nvPr>
        </p:nvSpPr>
        <p:spPr/>
        <p:txBody>
          <a:bodyPr/>
          <a:lstStyle/>
          <a:p>
            <a:r>
              <a:rPr lang="en-GB"/>
              <a:t>Rhys </a:t>
            </a:r>
            <a:br>
              <a:rPr lang="en-GB"/>
            </a:br>
            <a:r>
              <a:rPr lang="en-GB"/>
              <a:t>Baker</a:t>
            </a:r>
            <a:endParaRPr lang="en-US"/>
          </a:p>
        </p:txBody>
      </p:sp>
      <p:sp>
        <p:nvSpPr>
          <p:cNvPr id="5" name="Picture Placeholder 4">
            <a:extLst>
              <a:ext uri="{FF2B5EF4-FFF2-40B4-BE49-F238E27FC236}">
                <a16:creationId xmlns:a16="http://schemas.microsoft.com/office/drawing/2014/main" id="{B5135955-7F25-C944-4D17-A94833E75E34}"/>
              </a:ext>
            </a:extLst>
          </p:cNvPr>
          <p:cNvSpPr>
            <a:spLocks noGrp="1"/>
          </p:cNvSpPr>
          <p:nvPr>
            <p:ph type="pic" sz="quarter" idx="11"/>
          </p:nvPr>
        </p:nvSpPr>
        <p:spPr/>
        <p:txBody>
          <a:bodyPr/>
          <a:lstStyle/>
          <a:p>
            <a:pPr algn="l">
              <a:lnSpc>
                <a:spcPts val="1600"/>
              </a:lnSpc>
            </a:pPr>
            <a:r>
              <a:rPr lang="en-GB" b="1">
                <a:ea typeface="Calibri"/>
                <a:cs typeface="Calibri"/>
              </a:rPr>
              <a:t>Job Title</a:t>
            </a:r>
            <a:r>
              <a:rPr lang="en-GB">
                <a:ea typeface="Calibri"/>
                <a:cs typeface="Calibri"/>
              </a:rPr>
              <a:t>: Upcycling and Reuse Project Co-ordinator</a:t>
            </a:r>
          </a:p>
          <a:p>
            <a:pPr marL="457200" lvl="1">
              <a:lnSpc>
                <a:spcPts val="1600"/>
              </a:lnSpc>
              <a:buNone/>
            </a:pPr>
            <a:endParaRPr lang="en-GB" sz="2000">
              <a:ea typeface="Calibri"/>
              <a:cs typeface="Calibri"/>
            </a:endParaRPr>
          </a:p>
          <a:p>
            <a:pPr algn="l">
              <a:lnSpc>
                <a:spcPts val="1600"/>
              </a:lnSpc>
            </a:pPr>
            <a:r>
              <a:rPr lang="en-GB" b="1">
                <a:ea typeface="Calibri"/>
                <a:cs typeface="Calibri"/>
              </a:rPr>
              <a:t>Key Responsibilities</a:t>
            </a:r>
            <a:r>
              <a:rPr lang="en-GB">
                <a:ea typeface="Calibri"/>
                <a:cs typeface="Calibri"/>
              </a:rPr>
              <a:t>:</a:t>
            </a:r>
          </a:p>
          <a:p>
            <a:pPr marL="342900" indent="-342900" algn="l">
              <a:lnSpc>
                <a:spcPts val="1600"/>
              </a:lnSpc>
              <a:buFont typeface="Wingdings" pitchFamily="2" charset="2"/>
              <a:buChar char="§"/>
            </a:pPr>
            <a:r>
              <a:rPr lang="en-GB">
                <a:ea typeface="Calibri"/>
                <a:cs typeface="Calibri"/>
              </a:rPr>
              <a:t>Strive to divert furniture waste from landfill</a:t>
            </a:r>
          </a:p>
          <a:p>
            <a:pPr marL="342900" indent="-342900" algn="l">
              <a:lnSpc>
                <a:spcPts val="1600"/>
              </a:lnSpc>
              <a:buFont typeface="Wingdings" pitchFamily="2" charset="2"/>
              <a:buChar char="§"/>
            </a:pPr>
            <a:r>
              <a:rPr lang="en-GB">
                <a:ea typeface="Calibri"/>
                <a:cs typeface="Calibri"/>
              </a:rPr>
              <a:t>Identify and breathe life back into furniture pieces</a:t>
            </a:r>
          </a:p>
          <a:p>
            <a:pPr marL="342900" indent="-342900" algn="l">
              <a:lnSpc>
                <a:spcPts val="1600"/>
              </a:lnSpc>
              <a:buFont typeface="Wingdings" pitchFamily="2" charset="2"/>
              <a:buChar char="§"/>
            </a:pPr>
            <a:r>
              <a:rPr lang="en-GB">
                <a:ea typeface="Calibri"/>
                <a:cs typeface="Calibri"/>
              </a:rPr>
              <a:t>Creating furniture packs to give a helping hand to customers who need it most</a:t>
            </a:r>
          </a:p>
          <a:p>
            <a:pPr marL="342900" indent="-342900" algn="l">
              <a:lnSpc>
                <a:spcPts val="1600"/>
              </a:lnSpc>
              <a:buFont typeface="Wingdings" pitchFamily="2" charset="2"/>
              <a:buChar char="§"/>
            </a:pPr>
            <a:r>
              <a:rPr lang="en-GB">
                <a:ea typeface="Calibri"/>
                <a:cs typeface="Calibri"/>
              </a:rPr>
              <a:t>Educating others about furniture poverty</a:t>
            </a:r>
          </a:p>
          <a:p>
            <a:pPr marL="342900" indent="-342900" algn="l">
              <a:lnSpc>
                <a:spcPts val="1600"/>
              </a:lnSpc>
              <a:buFont typeface="Wingdings" pitchFamily="2" charset="2"/>
              <a:buChar char="§"/>
            </a:pPr>
            <a:r>
              <a:rPr lang="en-GB">
                <a:ea typeface="Calibri"/>
                <a:cs typeface="Calibri"/>
              </a:rPr>
              <a:t>Hosting school groups</a:t>
            </a:r>
          </a:p>
          <a:p>
            <a:pPr algn="l">
              <a:lnSpc>
                <a:spcPts val="1600"/>
              </a:lnSpc>
            </a:pPr>
            <a:endParaRPr lang="en-GB">
              <a:ea typeface="Calibri"/>
              <a:cs typeface="Calibri"/>
            </a:endParaRPr>
          </a:p>
          <a:p>
            <a:pPr algn="l">
              <a:lnSpc>
                <a:spcPts val="1600"/>
              </a:lnSpc>
            </a:pPr>
            <a:r>
              <a:rPr lang="en-GB" b="1">
                <a:ea typeface="Calibri"/>
                <a:cs typeface="Calibri"/>
              </a:rPr>
              <a:t>Key skills needed</a:t>
            </a:r>
            <a:r>
              <a:rPr lang="en-GB">
                <a:ea typeface="Calibri"/>
                <a:cs typeface="Calibri"/>
              </a:rPr>
              <a:t>:</a:t>
            </a:r>
          </a:p>
          <a:p>
            <a:pPr algn="l">
              <a:lnSpc>
                <a:spcPts val="1600"/>
              </a:lnSpc>
            </a:pPr>
            <a:r>
              <a:rPr lang="en-GB">
                <a:ea typeface="Calibri"/>
                <a:cs typeface="Calibri"/>
              </a:rPr>
              <a:t>Creativity</a:t>
            </a:r>
          </a:p>
          <a:p>
            <a:pPr algn="l">
              <a:lnSpc>
                <a:spcPts val="1600"/>
              </a:lnSpc>
            </a:pPr>
            <a:r>
              <a:rPr lang="en-GB">
                <a:ea typeface="Calibri"/>
                <a:cs typeface="Calibri"/>
              </a:rPr>
              <a:t>Patience</a:t>
            </a:r>
          </a:p>
          <a:p>
            <a:pPr algn="l">
              <a:lnSpc>
                <a:spcPts val="1600"/>
              </a:lnSpc>
            </a:pPr>
            <a:r>
              <a:rPr lang="en-GB">
                <a:ea typeface="Calibri"/>
                <a:cs typeface="Calibri"/>
              </a:rPr>
              <a:t>Practical making skills</a:t>
            </a:r>
          </a:p>
          <a:p>
            <a:pPr algn="l">
              <a:lnSpc>
                <a:spcPts val="1600"/>
              </a:lnSpc>
            </a:pPr>
            <a:r>
              <a:rPr lang="en-GB">
                <a:ea typeface="Calibri"/>
                <a:cs typeface="Calibri"/>
              </a:rPr>
              <a:t>Good with people</a:t>
            </a:r>
          </a:p>
        </p:txBody>
      </p:sp>
      <p:pic>
        <p:nvPicPr>
          <p:cNvPr id="6" name="Picture 5" descr="Working for Thirteen - Thirteen">
            <a:extLst>
              <a:ext uri="{FF2B5EF4-FFF2-40B4-BE49-F238E27FC236}">
                <a16:creationId xmlns:a16="http://schemas.microsoft.com/office/drawing/2014/main" id="{0EC90537-C76C-324A-685D-836252B08C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2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73D3-947D-D0F9-C8FD-F047942F82E3}"/>
              </a:ext>
            </a:extLst>
          </p:cNvPr>
          <p:cNvSpPr>
            <a:spLocks noGrp="1"/>
          </p:cNvSpPr>
          <p:nvPr>
            <p:ph type="title"/>
          </p:nvPr>
        </p:nvSpPr>
        <p:spPr/>
        <p:txBody>
          <a:bodyPr/>
          <a:lstStyle/>
          <a:p>
            <a:r>
              <a:rPr lang="en-GB"/>
              <a:t>What Next? Research Exercise</a:t>
            </a:r>
          </a:p>
        </p:txBody>
      </p:sp>
      <p:sp>
        <p:nvSpPr>
          <p:cNvPr id="10" name="Content Placeholder 2">
            <a:extLst>
              <a:ext uri="{FF2B5EF4-FFF2-40B4-BE49-F238E27FC236}">
                <a16:creationId xmlns:a16="http://schemas.microsoft.com/office/drawing/2014/main" id="{8AEDEE5A-5BF9-4E6B-1E49-998DC014BC39}"/>
              </a:ext>
            </a:extLst>
          </p:cNvPr>
          <p:cNvSpPr>
            <a:spLocks noGrp="1"/>
          </p:cNvSpPr>
          <p:nvPr>
            <p:ph sz="half" idx="2"/>
          </p:nvPr>
        </p:nvSpPr>
        <p:spPr>
          <a:xfrm>
            <a:off x="334108" y="1312985"/>
            <a:ext cx="6418384" cy="4570721"/>
          </a:xfrm>
        </p:spPr>
        <p:txBody>
          <a:bodyPr>
            <a:normAutofit/>
          </a:bodyPr>
          <a:lstStyle/>
          <a:p>
            <a:pPr>
              <a:lnSpc>
                <a:spcPct val="100000"/>
              </a:lnSpc>
            </a:pPr>
            <a:r>
              <a:rPr lang="en-GB" sz="1800" b="1"/>
              <a:t>Tees Valley Careers</a:t>
            </a:r>
            <a:br>
              <a:rPr lang="en-GB" sz="1800"/>
            </a:br>
            <a:r>
              <a:rPr lang="en-GB" sz="1800" err="1"/>
              <a:t>www.teesvalley-ca.gov.uk</a:t>
            </a:r>
            <a:r>
              <a:rPr lang="en-GB" sz="1800"/>
              <a:t>/work/careers-hub/</a:t>
            </a:r>
          </a:p>
          <a:p>
            <a:pPr>
              <a:lnSpc>
                <a:spcPct val="100000"/>
              </a:lnSpc>
            </a:pPr>
            <a:r>
              <a:rPr lang="en-GB" sz="1800" b="1"/>
              <a:t>Tees Valley Sector Workbook</a:t>
            </a:r>
            <a:br>
              <a:rPr lang="en-GB" sz="1800"/>
            </a:br>
            <a:r>
              <a:rPr lang="en-GB" sz="1800" err="1"/>
              <a:t>www.teesvalley-ca.gov.uk</a:t>
            </a:r>
            <a:r>
              <a:rPr lang="en-GB" sz="1800"/>
              <a:t>/work/wp-content/uploads/sites/6/2025/01/Energy-and-Low-Carbon-digital-1.pdf</a:t>
            </a:r>
          </a:p>
          <a:p>
            <a:pPr>
              <a:lnSpc>
                <a:spcPct val="100000"/>
              </a:lnSpc>
            </a:pPr>
            <a:r>
              <a:rPr lang="en-GB" sz="1800" b="1"/>
              <a:t>National Careers Service</a:t>
            </a:r>
            <a:br>
              <a:rPr lang="en-GB" sz="1800"/>
            </a:br>
            <a:r>
              <a:rPr lang="en-GB" sz="1800" err="1"/>
              <a:t>www.nationalcareers.service.gov.uk</a:t>
            </a:r>
            <a:r>
              <a:rPr lang="en-GB" sz="1800"/>
              <a:t>/explore-careers</a:t>
            </a:r>
          </a:p>
          <a:p>
            <a:pPr>
              <a:lnSpc>
                <a:spcPct val="100000"/>
              </a:lnSpc>
            </a:pPr>
            <a:r>
              <a:rPr lang="en-GB" sz="1800" b="1"/>
              <a:t>Thirteen</a:t>
            </a:r>
            <a:br>
              <a:rPr lang="en-GB" sz="1800"/>
            </a:br>
            <a:r>
              <a:rPr lang="en-GB" sz="1800" err="1"/>
              <a:t>www.thirteengroup.co.uk</a:t>
            </a:r>
            <a:r>
              <a:rPr lang="en-GB" sz="1800"/>
              <a:t>/page/jobs</a:t>
            </a:r>
          </a:p>
          <a:p>
            <a:pPr>
              <a:lnSpc>
                <a:spcPct val="100000"/>
              </a:lnSpc>
            </a:pPr>
            <a:r>
              <a:rPr lang="en-GB" sz="1800" b="1"/>
              <a:t>WWF Footprint Calculator</a:t>
            </a:r>
            <a:br>
              <a:rPr lang="en-GB" sz="1800"/>
            </a:br>
            <a:r>
              <a:rPr lang="en-GB" sz="1800" err="1"/>
              <a:t>www.footprint.wwf.org.uk</a:t>
            </a:r>
            <a:endParaRPr lang="en-GB" sz="1800"/>
          </a:p>
          <a:p>
            <a:pPr>
              <a:lnSpc>
                <a:spcPct val="100000"/>
              </a:lnSpc>
            </a:pPr>
            <a:r>
              <a:rPr lang="en-GB" sz="1800" b="1"/>
              <a:t>Jobs</a:t>
            </a:r>
            <a:br>
              <a:rPr lang="en-GB" sz="1800"/>
            </a:br>
            <a:r>
              <a:rPr lang="en-GB" sz="1800" err="1"/>
              <a:t>www.wwf.org.uk</a:t>
            </a:r>
            <a:r>
              <a:rPr lang="en-GB" sz="1800"/>
              <a:t>/jobs</a:t>
            </a:r>
          </a:p>
        </p:txBody>
      </p:sp>
      <p:pic>
        <p:nvPicPr>
          <p:cNvPr id="6" name="Content Placeholder 5">
            <a:extLst>
              <a:ext uri="{FF2B5EF4-FFF2-40B4-BE49-F238E27FC236}">
                <a16:creationId xmlns:a16="http://schemas.microsoft.com/office/drawing/2014/main" id="{9CC62A08-778F-8B48-2A5C-5053702E6C46}"/>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507531" y="1728494"/>
            <a:ext cx="2921000" cy="2451100"/>
          </a:xfrm>
        </p:spPr>
      </p:pic>
      <p:pic>
        <p:nvPicPr>
          <p:cNvPr id="9" name="Picture 8">
            <a:extLst>
              <a:ext uri="{FF2B5EF4-FFF2-40B4-BE49-F238E27FC236}">
                <a16:creationId xmlns:a16="http://schemas.microsoft.com/office/drawing/2014/main" id="{9517C9BC-8D58-6323-8CB6-58696CF15A2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26216" y="4876800"/>
            <a:ext cx="3365073" cy="1642739"/>
          </a:xfrm>
          <a:prstGeom prst="rect">
            <a:avLst/>
          </a:prstGeom>
        </p:spPr>
      </p:pic>
      <p:sp>
        <p:nvSpPr>
          <p:cNvPr id="12" name="Content Placeholder 2">
            <a:extLst>
              <a:ext uri="{FF2B5EF4-FFF2-40B4-BE49-F238E27FC236}">
                <a16:creationId xmlns:a16="http://schemas.microsoft.com/office/drawing/2014/main" id="{FA5ED8D8-3465-A8AB-7BF5-508B0D9764CC}"/>
              </a:ext>
            </a:extLst>
          </p:cNvPr>
          <p:cNvSpPr txBox="1">
            <a:spLocks/>
          </p:cNvSpPr>
          <p:nvPr/>
        </p:nvSpPr>
        <p:spPr>
          <a:xfrm>
            <a:off x="7526216" y="4465368"/>
            <a:ext cx="3087028" cy="317610"/>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t>Local Employers Include:</a:t>
            </a:r>
            <a:endParaRPr lang="en-GB" sz="1800"/>
          </a:p>
        </p:txBody>
      </p:sp>
      <p:sp>
        <p:nvSpPr>
          <p:cNvPr id="13" name="Content Placeholder 2">
            <a:extLst>
              <a:ext uri="{FF2B5EF4-FFF2-40B4-BE49-F238E27FC236}">
                <a16:creationId xmlns:a16="http://schemas.microsoft.com/office/drawing/2014/main" id="{6D17B004-CEA1-AE33-8A39-A44796CC55C4}"/>
              </a:ext>
            </a:extLst>
          </p:cNvPr>
          <p:cNvSpPr txBox="1">
            <a:spLocks/>
          </p:cNvSpPr>
          <p:nvPr/>
        </p:nvSpPr>
        <p:spPr>
          <a:xfrm>
            <a:off x="7526216" y="1277817"/>
            <a:ext cx="3087028" cy="317610"/>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a:t>What skills can help you?</a:t>
            </a:r>
            <a:endParaRPr lang="en-GB" sz="1800"/>
          </a:p>
        </p:txBody>
      </p:sp>
      <p:pic>
        <p:nvPicPr>
          <p:cNvPr id="14" name="Picture 13" descr="Working for Thirteen - Thirteen">
            <a:extLst>
              <a:ext uri="{FF2B5EF4-FFF2-40B4-BE49-F238E27FC236}">
                <a16:creationId xmlns:a16="http://schemas.microsoft.com/office/drawing/2014/main" id="{39435007-390B-8740-AC78-7A2C82E663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3298" y="6077587"/>
            <a:ext cx="1314074"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47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Picture 2" descr="Leadership team - Thirteen">
            <a:extLst>
              <a:ext uri="{FF2B5EF4-FFF2-40B4-BE49-F238E27FC236}">
                <a16:creationId xmlns:a16="http://schemas.microsoft.com/office/drawing/2014/main" id="{F1E533DF-B162-F1A2-F864-605881209A1F}"/>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Ecological Footprints - Input</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6"/>
            <a:ext cx="9911862" cy="693052"/>
          </a:xfrm>
        </p:spPr>
        <p:txBody>
          <a:bodyPr>
            <a:normAutofit/>
          </a:bodyPr>
          <a:lstStyle/>
          <a:p>
            <a:pPr marL="0" indent="0">
              <a:buNone/>
            </a:pPr>
            <a:r>
              <a:rPr lang="en-GB" altLang="en-US">
                <a:cs typeface="Arial" charset="0"/>
                <a:sym typeface="Comic Sans MS" pitchFamily="66" charset="0"/>
              </a:rPr>
              <a:t>An ecological footprint is a measure of human demand on the Earth’s ecosystems (land, water and resources).</a:t>
            </a:r>
          </a:p>
          <a:p>
            <a:pPr marL="0" indent="0">
              <a:buNone/>
            </a:pPr>
            <a:endParaRPr lang="en-US"/>
          </a:p>
        </p:txBody>
      </p:sp>
      <p:pic>
        <p:nvPicPr>
          <p:cNvPr id="8" name="Picture 7">
            <a:extLst>
              <a:ext uri="{FF2B5EF4-FFF2-40B4-BE49-F238E27FC236}">
                <a16:creationId xmlns:a16="http://schemas.microsoft.com/office/drawing/2014/main" id="{D0021A0F-33CC-0D77-D3E7-265922F0D0BE}"/>
              </a:ext>
            </a:extLst>
          </p:cNvPr>
          <p:cNvPicPr>
            <a:picLocks noChangeAspect="1"/>
          </p:cNvPicPr>
          <p:nvPr/>
        </p:nvPicPr>
        <p:blipFill>
          <a:blip r:embed="rId2" cstate="email">
            <a:extLst>
              <a:ext uri="{28A0092B-C50C-407E-A947-70E740481C1C}">
                <a14:useLocalDpi xmlns:a14="http://schemas.microsoft.com/office/drawing/2010/main"/>
              </a:ext>
            </a:extLst>
          </a:blip>
          <a:srcRect l="494"/>
          <a:stretch/>
        </p:blipFill>
        <p:spPr>
          <a:xfrm>
            <a:off x="334107" y="2249442"/>
            <a:ext cx="8148785" cy="3535991"/>
          </a:xfrm>
          <a:prstGeom prst="rect">
            <a:avLst/>
          </a:prstGeom>
        </p:spPr>
      </p:pic>
    </p:spTree>
    <p:extLst>
      <p:ext uri="{BB962C8B-B14F-4D97-AF65-F5344CB8AC3E}">
        <p14:creationId xmlns:p14="http://schemas.microsoft.com/office/powerpoint/2010/main" val="261982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The BIG Picture</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11318630" cy="4607281"/>
          </a:xfrm>
        </p:spPr>
        <p:txBody>
          <a:bodyPr>
            <a:normAutofit fontScale="92500"/>
          </a:bodyPr>
          <a:lstStyle/>
          <a:p>
            <a:pPr eaLnBrk="1" hangingPunct="1">
              <a:lnSpc>
                <a:spcPct val="90000"/>
              </a:lnSpc>
              <a:defRPr/>
            </a:pPr>
            <a:r>
              <a:rPr lang="en-GB" sz="2400"/>
              <a:t>Look at how the Earth’s resources, such as food, metals and oil are under strain due to the high demands of the human population.</a:t>
            </a:r>
          </a:p>
          <a:p>
            <a:pPr eaLnBrk="1" hangingPunct="1">
              <a:lnSpc>
                <a:spcPct val="90000"/>
              </a:lnSpc>
              <a:defRPr/>
            </a:pPr>
            <a:endParaRPr lang="en-GB" sz="2400"/>
          </a:p>
          <a:p>
            <a:pPr eaLnBrk="1" hangingPunct="1">
              <a:lnSpc>
                <a:spcPct val="90000"/>
              </a:lnSpc>
              <a:tabLst>
                <a:tab pos="4567238" algn="l"/>
              </a:tabLst>
              <a:defRPr/>
            </a:pPr>
            <a:r>
              <a:rPr lang="en-GB" sz="2400" b="1"/>
              <a:t>Food supply</a:t>
            </a:r>
            <a:r>
              <a:rPr lang="en-GB" sz="2400" b="1" u="sng"/>
              <a:t> has </a:t>
            </a:r>
            <a:r>
              <a:rPr lang="en-GB" sz="2400" b="1"/>
              <a:t>kept pace with population growth:</a:t>
            </a:r>
          </a:p>
          <a:p>
            <a:pPr lvl="1">
              <a:defRPr/>
            </a:pPr>
            <a:r>
              <a:rPr lang="en-GB" sz="2400"/>
              <a:t>World cereal production has doubled since 1970</a:t>
            </a:r>
          </a:p>
          <a:p>
            <a:pPr lvl="1">
              <a:defRPr/>
            </a:pPr>
            <a:r>
              <a:rPr lang="en-GB" sz="2400"/>
              <a:t>Meat production has tripled since 1961</a:t>
            </a:r>
          </a:p>
          <a:p>
            <a:pPr eaLnBrk="1" hangingPunct="1">
              <a:lnSpc>
                <a:spcPct val="90000"/>
              </a:lnSpc>
              <a:defRPr/>
            </a:pPr>
            <a:endParaRPr lang="en-GB" sz="2400"/>
          </a:p>
          <a:p>
            <a:pPr eaLnBrk="1" hangingPunct="1">
              <a:lnSpc>
                <a:spcPct val="90000"/>
              </a:lnSpc>
              <a:defRPr/>
            </a:pPr>
            <a:r>
              <a:rPr lang="en-GB" sz="2400"/>
              <a:t>The demand and use of resources varies from person to person, city to city, country to country. </a:t>
            </a:r>
          </a:p>
          <a:p>
            <a:pPr eaLnBrk="1" hangingPunct="1">
              <a:lnSpc>
                <a:spcPct val="90000"/>
              </a:lnSpc>
              <a:defRPr/>
            </a:pPr>
            <a:endParaRPr lang="en-GB" sz="2400"/>
          </a:p>
          <a:p>
            <a:pPr eaLnBrk="1" hangingPunct="1">
              <a:lnSpc>
                <a:spcPct val="90000"/>
              </a:lnSpc>
              <a:defRPr/>
            </a:pPr>
            <a:r>
              <a:rPr lang="en-GB" sz="2400"/>
              <a:t>Many of these ‘footprints’ suggest that if everyone on the planet lived in this way that we would need the resources of more than one planet to support us.</a:t>
            </a:r>
          </a:p>
          <a:p>
            <a:endParaRPr lang="en-US"/>
          </a:p>
        </p:txBody>
      </p:sp>
      <p:pic>
        <p:nvPicPr>
          <p:cNvPr id="4" name="Picture 2" descr="Leadership team - Thirteen">
            <a:extLst>
              <a:ext uri="{FF2B5EF4-FFF2-40B4-BE49-F238E27FC236}">
                <a16:creationId xmlns:a16="http://schemas.microsoft.com/office/drawing/2014/main" id="{76754A84-05A4-074D-EE3C-73BA61F13468}"/>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1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Ecology and Biodiversity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5595866" cy="466031"/>
          </a:xfrm>
        </p:spPr>
        <p:txBody>
          <a:bodyPr/>
          <a:lstStyle/>
          <a:p>
            <a:pPr marL="0" indent="0">
              <a:buNone/>
            </a:pPr>
            <a:r>
              <a:rPr lang="en-US"/>
              <a:t>Describe the message of this WWF film:</a:t>
            </a:r>
          </a:p>
        </p:txBody>
      </p:sp>
      <p:pic>
        <p:nvPicPr>
          <p:cNvPr id="6" name="Online Media 5" title="A health check for our world | Living Planet Report 2024 | WWF">
            <a:hlinkClick r:id="" action="ppaction://media"/>
            <a:extLst>
              <a:ext uri="{FF2B5EF4-FFF2-40B4-BE49-F238E27FC236}">
                <a16:creationId xmlns:a16="http://schemas.microsoft.com/office/drawing/2014/main" id="{52E5DE4C-C0DB-CD45-0D43-998D653586BA}"/>
              </a:ext>
            </a:extLst>
          </p:cNvPr>
          <p:cNvPicPr>
            <a:picLocks noGrp="1" noRot="1" noChangeAspect="1"/>
          </p:cNvPicPr>
          <p:nvPr>
            <p:ph sz="quarter" idx="4"/>
            <a:videoFile r:link="rId1"/>
          </p:nvPr>
        </p:nvPicPr>
        <p:blipFill>
          <a:blip r:embed="rId4"/>
          <a:stretch>
            <a:fillRect/>
          </a:stretch>
        </p:blipFill>
        <p:spPr>
          <a:xfrm>
            <a:off x="334107" y="1742456"/>
            <a:ext cx="8376139" cy="4731776"/>
          </a:xfrm>
          <a:prstGeom prst="rect">
            <a:avLst/>
          </a:prstGeom>
        </p:spPr>
      </p:pic>
    </p:spTree>
    <p:extLst>
      <p:ext uri="{BB962C8B-B14F-4D97-AF65-F5344CB8AC3E}">
        <p14:creationId xmlns:p14="http://schemas.microsoft.com/office/powerpoint/2010/main" val="19743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A6F1-C460-04C2-8D55-C65CA7A14565}"/>
              </a:ext>
            </a:extLst>
          </p:cNvPr>
          <p:cNvSpPr>
            <a:spLocks noGrp="1"/>
          </p:cNvSpPr>
          <p:nvPr>
            <p:ph type="title"/>
          </p:nvPr>
        </p:nvSpPr>
        <p:spPr/>
        <p:txBody>
          <a:bodyPr/>
          <a:lstStyle/>
          <a:p>
            <a:r>
              <a:rPr lang="en-GB"/>
              <a:t>Ecological Footprints – United Kingdom</a:t>
            </a:r>
          </a:p>
        </p:txBody>
      </p:sp>
      <p:pic>
        <p:nvPicPr>
          <p:cNvPr id="7" name="Content Placeholder 6">
            <a:extLst>
              <a:ext uri="{FF2B5EF4-FFF2-40B4-BE49-F238E27FC236}">
                <a16:creationId xmlns:a16="http://schemas.microsoft.com/office/drawing/2014/main" id="{8D5238B2-EC4F-719E-B66B-FD62FC13F337}"/>
              </a:ext>
            </a:extLst>
          </p:cNvPr>
          <p:cNvPicPr>
            <a:picLocks noGrp="1" noChangeAspect="1"/>
          </p:cNvPicPr>
          <p:nvPr>
            <p:ph sz="half" idx="2"/>
          </p:nvPr>
        </p:nvPicPr>
        <p:blipFill>
          <a:blip r:embed="rId3"/>
          <a:stretch>
            <a:fillRect/>
          </a:stretch>
        </p:blipFill>
        <p:spPr>
          <a:xfrm>
            <a:off x="1992831" y="2077770"/>
            <a:ext cx="8206337" cy="2478267"/>
          </a:xfrm>
        </p:spPr>
      </p:pic>
      <p:sp>
        <p:nvSpPr>
          <p:cNvPr id="8" name="TextBox 7">
            <a:extLst>
              <a:ext uri="{FF2B5EF4-FFF2-40B4-BE49-F238E27FC236}">
                <a16:creationId xmlns:a16="http://schemas.microsoft.com/office/drawing/2014/main" id="{4A0F88B9-7E19-39AD-DEA8-C2C96F79BC9F}"/>
              </a:ext>
            </a:extLst>
          </p:cNvPr>
          <p:cNvSpPr txBox="1"/>
          <p:nvPr/>
        </p:nvSpPr>
        <p:spPr>
          <a:xfrm>
            <a:off x="3701358" y="4780230"/>
            <a:ext cx="4789283" cy="523220"/>
          </a:xfrm>
          <a:prstGeom prst="rect">
            <a:avLst/>
          </a:prstGeom>
          <a:noFill/>
        </p:spPr>
        <p:txBody>
          <a:bodyPr wrap="square" rtlCol="0">
            <a:spAutoFit/>
          </a:bodyPr>
          <a:lstStyle/>
          <a:p>
            <a:pPr algn="ctr"/>
            <a:r>
              <a:rPr lang="en-GB" sz="2800" b="1">
                <a:solidFill>
                  <a:schemeClr val="tx2"/>
                </a:solidFill>
                <a:latin typeface="Inter" panose="02000503000000020004" pitchFamily="2" charset="0"/>
                <a:ea typeface="Inter" panose="02000503000000020004" pitchFamily="2" charset="0"/>
              </a:rPr>
              <a:t>3.1 planets</a:t>
            </a:r>
          </a:p>
        </p:txBody>
      </p:sp>
    </p:spTree>
    <p:extLst>
      <p:ext uri="{BB962C8B-B14F-4D97-AF65-F5344CB8AC3E}">
        <p14:creationId xmlns:p14="http://schemas.microsoft.com/office/powerpoint/2010/main" val="202982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3491E-42AB-1EB5-7387-651808031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A475C-8D1E-3C01-0496-FD7D71761A1F}"/>
              </a:ext>
            </a:extLst>
          </p:cNvPr>
          <p:cNvSpPr>
            <a:spLocks noGrp="1"/>
          </p:cNvSpPr>
          <p:nvPr>
            <p:ph type="title"/>
          </p:nvPr>
        </p:nvSpPr>
        <p:spPr/>
        <p:txBody>
          <a:bodyPr/>
          <a:lstStyle/>
          <a:p>
            <a:r>
              <a:rPr lang="en-GB"/>
              <a:t>Ecological Footprints – United States of America</a:t>
            </a:r>
          </a:p>
        </p:txBody>
      </p:sp>
      <p:sp>
        <p:nvSpPr>
          <p:cNvPr id="8" name="TextBox 7">
            <a:extLst>
              <a:ext uri="{FF2B5EF4-FFF2-40B4-BE49-F238E27FC236}">
                <a16:creationId xmlns:a16="http://schemas.microsoft.com/office/drawing/2014/main" id="{2F38C6CC-7451-F5D4-36A5-8DD256848805}"/>
              </a:ext>
            </a:extLst>
          </p:cNvPr>
          <p:cNvSpPr txBox="1"/>
          <p:nvPr/>
        </p:nvSpPr>
        <p:spPr>
          <a:xfrm>
            <a:off x="3701358" y="5706353"/>
            <a:ext cx="4789283" cy="523220"/>
          </a:xfrm>
          <a:prstGeom prst="rect">
            <a:avLst/>
          </a:prstGeom>
          <a:noFill/>
        </p:spPr>
        <p:txBody>
          <a:bodyPr wrap="square" rtlCol="0">
            <a:spAutoFit/>
          </a:bodyPr>
          <a:lstStyle/>
          <a:p>
            <a:pPr algn="ctr"/>
            <a:r>
              <a:rPr lang="en-GB" sz="2800" b="1">
                <a:solidFill>
                  <a:schemeClr val="tx2"/>
                </a:solidFill>
                <a:latin typeface="Inter" panose="02000503000000020004" pitchFamily="2" charset="0"/>
                <a:ea typeface="Inter" panose="02000503000000020004" pitchFamily="2" charset="0"/>
              </a:rPr>
              <a:t>5.3 planets</a:t>
            </a:r>
          </a:p>
        </p:txBody>
      </p:sp>
      <p:pic>
        <p:nvPicPr>
          <p:cNvPr id="3" name="Content Placeholder 8">
            <a:extLst>
              <a:ext uri="{FF2B5EF4-FFF2-40B4-BE49-F238E27FC236}">
                <a16:creationId xmlns:a16="http://schemas.microsoft.com/office/drawing/2014/main" id="{86E0D161-203B-A364-64CB-2F35AE286CB1}"/>
              </a:ext>
            </a:extLst>
          </p:cNvPr>
          <p:cNvPicPr>
            <a:picLocks noChangeAspect="1"/>
          </p:cNvPicPr>
          <p:nvPr/>
        </p:nvPicPr>
        <p:blipFill>
          <a:blip r:embed="rId3"/>
          <a:stretch>
            <a:fillRect/>
          </a:stretch>
        </p:blipFill>
        <p:spPr>
          <a:xfrm>
            <a:off x="2113764" y="1341278"/>
            <a:ext cx="7964472" cy="4175443"/>
          </a:xfrm>
          <a:prstGeom prst="rect">
            <a:avLst/>
          </a:prstGeom>
        </p:spPr>
      </p:pic>
    </p:spTree>
    <p:extLst>
      <p:ext uri="{BB962C8B-B14F-4D97-AF65-F5344CB8AC3E}">
        <p14:creationId xmlns:p14="http://schemas.microsoft.com/office/powerpoint/2010/main" val="386624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9EDB2-E85E-148E-6110-333F8A113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DA512-324E-CF7A-4FE7-74AB5BFE5996}"/>
              </a:ext>
            </a:extLst>
          </p:cNvPr>
          <p:cNvSpPr>
            <a:spLocks noGrp="1"/>
          </p:cNvSpPr>
          <p:nvPr>
            <p:ph type="title"/>
          </p:nvPr>
        </p:nvSpPr>
        <p:spPr/>
        <p:txBody>
          <a:bodyPr/>
          <a:lstStyle/>
          <a:p>
            <a:r>
              <a:rPr lang="en-GB"/>
              <a:t>Ecological Footprints – India</a:t>
            </a:r>
          </a:p>
        </p:txBody>
      </p:sp>
      <p:sp>
        <p:nvSpPr>
          <p:cNvPr id="8" name="TextBox 7">
            <a:extLst>
              <a:ext uri="{FF2B5EF4-FFF2-40B4-BE49-F238E27FC236}">
                <a16:creationId xmlns:a16="http://schemas.microsoft.com/office/drawing/2014/main" id="{61E7692A-D0F6-5B30-F327-84C951DC532E}"/>
              </a:ext>
            </a:extLst>
          </p:cNvPr>
          <p:cNvSpPr txBox="1"/>
          <p:nvPr/>
        </p:nvSpPr>
        <p:spPr>
          <a:xfrm>
            <a:off x="3701358" y="4780230"/>
            <a:ext cx="4789283" cy="523220"/>
          </a:xfrm>
          <a:prstGeom prst="rect">
            <a:avLst/>
          </a:prstGeom>
          <a:noFill/>
        </p:spPr>
        <p:txBody>
          <a:bodyPr wrap="square" rtlCol="0">
            <a:spAutoFit/>
          </a:bodyPr>
          <a:lstStyle/>
          <a:p>
            <a:pPr algn="ctr"/>
            <a:r>
              <a:rPr lang="en-GB" sz="2800" b="1">
                <a:solidFill>
                  <a:schemeClr val="tx2"/>
                </a:solidFill>
                <a:latin typeface="Inter" panose="02000503000000020004" pitchFamily="2" charset="0"/>
                <a:ea typeface="Inter" panose="02000503000000020004" pitchFamily="2" charset="0"/>
              </a:rPr>
              <a:t>0.4 planets</a:t>
            </a:r>
          </a:p>
        </p:txBody>
      </p:sp>
      <p:pic>
        <p:nvPicPr>
          <p:cNvPr id="3" name="Content Placeholder 6">
            <a:extLst>
              <a:ext uri="{FF2B5EF4-FFF2-40B4-BE49-F238E27FC236}">
                <a16:creationId xmlns:a16="http://schemas.microsoft.com/office/drawing/2014/main" id="{B5A3B03C-3B16-8E1C-61D7-ACFFD1920C84}"/>
              </a:ext>
            </a:extLst>
          </p:cNvPr>
          <p:cNvPicPr>
            <a:picLocks noChangeAspect="1"/>
          </p:cNvPicPr>
          <p:nvPr/>
        </p:nvPicPr>
        <p:blipFill>
          <a:blip r:embed="rId3"/>
          <a:stretch>
            <a:fillRect/>
          </a:stretch>
        </p:blipFill>
        <p:spPr>
          <a:xfrm>
            <a:off x="4627286" y="1842296"/>
            <a:ext cx="2301052" cy="2713741"/>
          </a:xfrm>
          <a:prstGeom prst="rect">
            <a:avLst/>
          </a:prstGeom>
        </p:spPr>
      </p:pic>
    </p:spTree>
    <p:extLst>
      <p:ext uri="{BB962C8B-B14F-4D97-AF65-F5344CB8AC3E}">
        <p14:creationId xmlns:p14="http://schemas.microsoft.com/office/powerpoint/2010/main" val="655116109"/>
      </p:ext>
    </p:extLst>
  </p:cSld>
  <p:clrMapOvr>
    <a:masterClrMapping/>
  </p:clrMapOvr>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MigrationWizIdSecurityGroups xmlns="c51e0c16-3c70-4bed-930f-b02839d0dd8b" xsi:nil="true"/>
    <Review_x0020_Status xmlns="c51e0c16-3c70-4bed-930f-b02839d0dd8b" xsi:nil="true"/>
    <Progress xmlns="c51e0c16-3c70-4bed-930f-b02839d0dd8b">In Review</Progress>
    <Link xmlns="c51e0c16-3c70-4bed-930f-b02839d0dd8b">
      <Url xsi:nil="true"/>
      <Description xsi:nil="true"/>
    </Link>
    <_Flow_SignoffStatus xmlns="c51e0c16-3c70-4bed-930f-b02839d0dd8b" xsi:nil="true"/>
    <Modes xmlns="c51e0c16-3c70-4bed-930f-b02839d0dd8b" xsi:nil="true"/>
  </documentManagement>
</p:properties>
</file>

<file path=customXml/itemProps1.xml><?xml version="1.0" encoding="utf-8"?>
<ds:datastoreItem xmlns:ds="http://schemas.openxmlformats.org/officeDocument/2006/customXml" ds:itemID="{1F00C7DC-D1D7-43A2-82AF-703F8C214BB3}">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592CD5-2983-4C3F-891C-5C6F3C854985}">
  <ds:schemaRefs>
    <ds:schemaRef ds:uri="http://schemas.microsoft.com/sharepoint/v3/contenttype/forms"/>
  </ds:schemaRefs>
</ds:datastoreItem>
</file>

<file path=customXml/itemProps3.xml><?xml version="1.0" encoding="utf-8"?>
<ds:datastoreItem xmlns:ds="http://schemas.openxmlformats.org/officeDocument/2006/customXml" ds:itemID="{A3392D4B-F9B8-4B52-A57E-ECCE311D2319}">
  <ds:schemaRefs>
    <ds:schemaRef ds:uri="http://schemas.openxmlformats.org/package/2006/metadata/core-properties"/>
    <ds:schemaRef ds:uri="http://schemas.microsoft.com/office/2006/metadata/properties"/>
    <ds:schemaRef ds:uri="c51e0c16-3c70-4bed-930f-b02839d0dd8b"/>
    <ds:schemaRef ds:uri="http://purl.org/dc/terms/"/>
    <ds:schemaRef ds:uri="http://schemas.microsoft.com/office/2006/documentManagement/types"/>
    <ds:schemaRef ds:uri="http://purl.org/dc/elements/1.1/"/>
    <ds:schemaRef ds:uri="http://purl.org/dc/dcmitype/"/>
    <ds:schemaRef ds:uri="5f308053-a768-43f1-bf66-06210bb74c0d"/>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Widescreen</PresentationFormat>
  <Paragraphs>338</Paragraphs>
  <Slides>37</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Comic Sans MS</vt:lpstr>
      <vt:lpstr>Inter</vt:lpstr>
      <vt:lpstr>Inter Light</vt:lpstr>
      <vt:lpstr>Inter SemiBold</vt:lpstr>
      <vt:lpstr>Lucida Grande</vt:lpstr>
      <vt:lpstr>Wingdings</vt:lpstr>
      <vt:lpstr>Careers &amp; Skills</vt:lpstr>
      <vt:lpstr>Ecological Footprints</vt:lpstr>
      <vt:lpstr>Aims</vt:lpstr>
      <vt:lpstr>Ecological Footprints</vt:lpstr>
      <vt:lpstr>Ecological Footprints - Input</vt:lpstr>
      <vt:lpstr>The BIG Picture</vt:lpstr>
      <vt:lpstr>Ecology and Biodiversity</vt:lpstr>
      <vt:lpstr>Ecological Footprints – United Kingdom</vt:lpstr>
      <vt:lpstr>Ecological Footprints – United States of America</vt:lpstr>
      <vt:lpstr>Ecological Footprints – India</vt:lpstr>
      <vt:lpstr>Ecological Footprints – How many planets?</vt:lpstr>
      <vt:lpstr>Ecological Footprints – The Future?</vt:lpstr>
      <vt:lpstr>PowerPoint Presentation</vt:lpstr>
      <vt:lpstr>Ecological Footprints - Input</vt:lpstr>
      <vt:lpstr>What’s your  eco-footprint?</vt:lpstr>
      <vt:lpstr>Components of an Eco-Footprint</vt:lpstr>
      <vt:lpstr>Understand your eco-footprint?</vt:lpstr>
      <vt:lpstr>Aims – Recap</vt:lpstr>
      <vt:lpstr>Ecological Footprints for UK Cities</vt:lpstr>
      <vt:lpstr>Ecological Footprints – Exam Practice</vt:lpstr>
      <vt:lpstr>Why do footprints vary between places?</vt:lpstr>
      <vt:lpstr>Who has the bigger eco-footprint?</vt:lpstr>
      <vt:lpstr>Who has the bigger eco-footprint?</vt:lpstr>
      <vt:lpstr>Who has the bigger eco-footprint?</vt:lpstr>
      <vt:lpstr>Who has the bigger eco-footprint?</vt:lpstr>
      <vt:lpstr>Who has the bigger eco-footprint?</vt:lpstr>
      <vt:lpstr>Ecological Footprints – Smallest to Largest</vt:lpstr>
      <vt:lpstr>Ecological Footprints – Local Example (Thirteen)</vt:lpstr>
      <vt:lpstr>Reducing the eco-footprint of new houses at Thirteen</vt:lpstr>
      <vt:lpstr>Career Opportunities with Thirteen</vt:lpstr>
      <vt:lpstr>Thirteen – Job Profiles</vt:lpstr>
      <vt:lpstr>Mark McGahern</vt:lpstr>
      <vt:lpstr>Sammie  Bradley</vt:lpstr>
      <vt:lpstr>Wes  McGeeney</vt:lpstr>
      <vt:lpstr>Sam  Granger</vt:lpstr>
      <vt:lpstr>Rhys  Baker</vt:lpstr>
      <vt:lpstr>What Next? Research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lastModifiedBy>Kian Hoggarth</cp:lastModifiedBy>
  <cp:revision>2</cp:revision>
  <dcterms:created xsi:type="dcterms:W3CDTF">2023-01-18T13:08:49Z</dcterms:created>
  <dcterms:modified xsi:type="dcterms:W3CDTF">2025-08-06T10:00:01Z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