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257" r:id="rId5"/>
    <p:sldId id="259" r:id="rId6"/>
    <p:sldId id="267" r:id="rId7"/>
    <p:sldId id="266" r:id="rId8"/>
    <p:sldId id="265" r:id="rId9"/>
    <p:sldId id="269" r:id="rId10"/>
    <p:sldId id="264" r:id="rId11"/>
    <p:sldId id="268" r:id="rId12"/>
    <p:sldId id="272" r:id="rId13"/>
    <p:sldId id="271"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A1C"/>
    <a:srgbClr val="175C82"/>
    <a:srgbClr val="D0D1DB"/>
    <a:srgbClr val="54B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922D5-5F7B-0C41-A693-D0AF6BD84603}" v="365" dt="2025-06-25T10:48:53.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Strathern" userId="76213b13-8a7d-4f8b-83fb-91be79e57b57" providerId="ADAL" clId="{9E1B8A99-05B8-417E-A11B-8EC8A7839E73}"/>
    <pc:docChg chg="modSld">
      <pc:chgData name="Suzanne Strathern" userId="76213b13-8a7d-4f8b-83fb-91be79e57b57" providerId="ADAL" clId="{9E1B8A99-05B8-417E-A11B-8EC8A7839E73}" dt="2025-05-30T10:00:33.786" v="6" actId="1076"/>
      <pc:docMkLst>
        <pc:docMk/>
      </pc:docMkLst>
      <pc:sldChg chg="addSp modSp mod">
        <pc:chgData name="Suzanne Strathern" userId="76213b13-8a7d-4f8b-83fb-91be79e57b57" providerId="ADAL" clId="{9E1B8A99-05B8-417E-A11B-8EC8A7839E73}" dt="2025-05-30T10:00:33.786" v="6" actId="1076"/>
        <pc:sldMkLst>
          <pc:docMk/>
          <pc:sldMk cId="1901457576" sldId="257"/>
        </pc:sldMkLst>
        <pc:spChg chg="mod">
          <ac:chgData name="Suzanne Strathern" userId="76213b13-8a7d-4f8b-83fb-91be79e57b57" providerId="ADAL" clId="{9E1B8A99-05B8-417E-A11B-8EC8A7839E73}" dt="2025-05-30T10:00:33.786" v="6" actId="1076"/>
          <ac:spMkLst>
            <pc:docMk/>
            <pc:sldMk cId="1901457576" sldId="257"/>
            <ac:spMk id="2" creationId="{E67ADC7E-BE84-501D-45C6-77B74A8CB01F}"/>
          </ac:spMkLst>
        </pc:spChg>
        <pc:picChg chg="mod">
          <ac:chgData name="Suzanne Strathern" userId="76213b13-8a7d-4f8b-83fb-91be79e57b57" providerId="ADAL" clId="{9E1B8A99-05B8-417E-A11B-8EC8A7839E73}" dt="2025-05-30T10:00:29.039" v="4" actId="1076"/>
          <ac:picMkLst>
            <pc:docMk/>
            <pc:sldMk cId="1901457576" sldId="257"/>
            <ac:picMk id="4" creationId="{7FE1FAD8-9DC4-5C6C-31A9-CB803BB57E14}"/>
          </ac:picMkLst>
        </pc:picChg>
      </pc:sldChg>
    </pc:docChg>
  </pc:docChgLst>
  <pc:docChgLst>
    <pc:chgData name="Emma Morris" userId="70c6f1a6-3d9c-40dc-abd7-ac4fa70f9b1e" providerId="ADAL" clId="{569922D5-5F7B-0C41-A693-D0AF6BD84603}"/>
    <pc:docChg chg="undo custSel addSld delSld modSld">
      <pc:chgData name="Emma Morris" userId="70c6f1a6-3d9c-40dc-abd7-ac4fa70f9b1e" providerId="ADAL" clId="{569922D5-5F7B-0C41-A693-D0AF6BD84603}" dt="2025-06-25T10:48:53.509" v="383" actId="20577"/>
      <pc:docMkLst>
        <pc:docMk/>
      </pc:docMkLst>
      <pc:sldChg chg="addSp delSp modSp mod chgLayout">
        <pc:chgData name="Emma Morris" userId="70c6f1a6-3d9c-40dc-abd7-ac4fa70f9b1e" providerId="ADAL" clId="{569922D5-5F7B-0C41-A693-D0AF6BD84603}" dt="2025-06-17T14:17:47.565" v="360" actId="478"/>
        <pc:sldMkLst>
          <pc:docMk/>
          <pc:sldMk cId="1901457576" sldId="257"/>
        </pc:sldMkLst>
        <pc:spChg chg="mod ord">
          <ac:chgData name="Emma Morris" userId="70c6f1a6-3d9c-40dc-abd7-ac4fa70f9b1e" providerId="ADAL" clId="{569922D5-5F7B-0C41-A693-D0AF6BD84603}" dt="2025-06-04T14:10:08.464" v="27" actId="14100"/>
          <ac:spMkLst>
            <pc:docMk/>
            <pc:sldMk cId="1901457576" sldId="257"/>
            <ac:spMk id="2" creationId="{E67ADC7E-BE84-501D-45C6-77B74A8CB01F}"/>
          </ac:spMkLst>
        </pc:spChg>
        <pc:spChg chg="add mod ord">
          <ac:chgData name="Emma Morris" userId="70c6f1a6-3d9c-40dc-abd7-ac4fa70f9b1e" providerId="ADAL" clId="{569922D5-5F7B-0C41-A693-D0AF6BD84603}" dt="2025-06-04T14:10:11.817" v="29" actId="403"/>
          <ac:spMkLst>
            <pc:docMk/>
            <pc:sldMk cId="1901457576" sldId="257"/>
            <ac:spMk id="8" creationId="{D079AAD5-207D-CA12-2008-10DB87B3B2F0}"/>
          </ac:spMkLst>
        </pc:spChg>
        <pc:picChg chg="mod">
          <ac:chgData name="Emma Morris" userId="70c6f1a6-3d9c-40dc-abd7-ac4fa70f9b1e" providerId="ADAL" clId="{569922D5-5F7B-0C41-A693-D0AF6BD84603}" dt="2025-06-17T14:17:46.431" v="359" actId="1076"/>
          <ac:picMkLst>
            <pc:docMk/>
            <pc:sldMk cId="1901457576" sldId="257"/>
            <ac:picMk id="4" creationId="{7FE1FAD8-9DC4-5C6C-31A9-CB803BB57E14}"/>
          </ac:picMkLst>
        </pc:picChg>
        <pc:picChg chg="mod">
          <ac:chgData name="Emma Morris" userId="70c6f1a6-3d9c-40dc-abd7-ac4fa70f9b1e" providerId="ADAL" clId="{569922D5-5F7B-0C41-A693-D0AF6BD84603}" dt="2025-06-04T14:10:42.902" v="36" actId="1076"/>
          <ac:picMkLst>
            <pc:docMk/>
            <pc:sldMk cId="1901457576" sldId="257"/>
            <ac:picMk id="5" creationId="{240BB6E0-3E2D-07EC-E422-648628C03375}"/>
          </ac:picMkLst>
        </pc:picChg>
        <pc:picChg chg="add mod">
          <ac:chgData name="Emma Morris" userId="70c6f1a6-3d9c-40dc-abd7-ac4fa70f9b1e" providerId="ADAL" clId="{569922D5-5F7B-0C41-A693-D0AF6BD84603}" dt="2025-06-17T14:17:30.465" v="351"/>
          <ac:picMkLst>
            <pc:docMk/>
            <pc:sldMk cId="1901457576" sldId="257"/>
            <ac:picMk id="9" creationId="{006BF74D-EC76-CAF6-D6C5-66032FD61004}"/>
          </ac:picMkLst>
        </pc:picChg>
      </pc:sldChg>
      <pc:sldChg chg="addSp delSp modSp mod delAnim chgLayout">
        <pc:chgData name="Emma Morris" userId="70c6f1a6-3d9c-40dc-abd7-ac4fa70f9b1e" providerId="ADAL" clId="{569922D5-5F7B-0C41-A693-D0AF6BD84603}" dt="2025-06-17T14:18:03.928" v="362"/>
        <pc:sldMkLst>
          <pc:docMk/>
          <pc:sldMk cId="3750170386" sldId="259"/>
        </pc:sldMkLst>
        <pc:spChg chg="mod ord">
          <ac:chgData name="Emma Morris" userId="70c6f1a6-3d9c-40dc-abd7-ac4fa70f9b1e" providerId="ADAL" clId="{569922D5-5F7B-0C41-A693-D0AF6BD84603}" dt="2025-06-04T14:10:57.356" v="43" actId="6264"/>
          <ac:spMkLst>
            <pc:docMk/>
            <pc:sldMk cId="3750170386" sldId="259"/>
            <ac:spMk id="2" creationId="{ABA8E94A-1FF7-A2DC-1B49-84D3EA3F7C1B}"/>
          </ac:spMkLst>
        </pc:spChg>
        <pc:spChg chg="mod ord">
          <ac:chgData name="Emma Morris" userId="70c6f1a6-3d9c-40dc-abd7-ac4fa70f9b1e" providerId="ADAL" clId="{569922D5-5F7B-0C41-A693-D0AF6BD84603}" dt="2025-06-04T14:12:24.386" v="90" actId="14100"/>
          <ac:spMkLst>
            <pc:docMk/>
            <pc:sldMk cId="3750170386" sldId="259"/>
            <ac:spMk id="3" creationId="{D7D2D993-B8AC-D404-74A2-A337E814D14D}"/>
          </ac:spMkLst>
        </pc:spChg>
        <pc:spChg chg="mod">
          <ac:chgData name="Emma Morris" userId="70c6f1a6-3d9c-40dc-abd7-ac4fa70f9b1e" providerId="ADAL" clId="{569922D5-5F7B-0C41-A693-D0AF6BD84603}" dt="2025-06-04T14:12:15.503" v="88" actId="14100"/>
          <ac:spMkLst>
            <pc:docMk/>
            <pc:sldMk cId="3750170386" sldId="259"/>
            <ac:spMk id="5" creationId="{E24197E4-B628-2390-B24A-38F0C3DFD656}"/>
          </ac:spMkLst>
        </pc:spChg>
        <pc:spChg chg="mod">
          <ac:chgData name="Emma Morris" userId="70c6f1a6-3d9c-40dc-abd7-ac4fa70f9b1e" providerId="ADAL" clId="{569922D5-5F7B-0C41-A693-D0AF6BD84603}" dt="2025-06-04T14:11:38.420" v="57" actId="207"/>
          <ac:spMkLst>
            <pc:docMk/>
            <pc:sldMk cId="3750170386" sldId="259"/>
            <ac:spMk id="8" creationId="{EB1E344A-8DE2-7B2F-C515-56B90D093850}"/>
          </ac:spMkLst>
        </pc:spChg>
        <pc:spChg chg="add mod">
          <ac:chgData name="Emma Morris" userId="70c6f1a6-3d9c-40dc-abd7-ac4fa70f9b1e" providerId="ADAL" clId="{569922D5-5F7B-0C41-A693-D0AF6BD84603}" dt="2025-06-04T14:12:00.879" v="83" actId="20577"/>
          <ac:spMkLst>
            <pc:docMk/>
            <pc:sldMk cId="3750170386" sldId="259"/>
            <ac:spMk id="12" creationId="{40283FA7-908C-F86D-A7B6-264CD31CC6F6}"/>
          </ac:spMkLst>
        </pc:spChg>
        <pc:picChg chg="add mod">
          <ac:chgData name="Emma Morris" userId="70c6f1a6-3d9c-40dc-abd7-ac4fa70f9b1e" providerId="ADAL" clId="{569922D5-5F7B-0C41-A693-D0AF6BD84603}" dt="2025-06-17T14:18:03.928" v="362"/>
          <ac:picMkLst>
            <pc:docMk/>
            <pc:sldMk cId="3750170386" sldId="259"/>
            <ac:picMk id="4" creationId="{AB87ECEE-9E36-9E58-7A15-6F16373C9FBB}"/>
          </ac:picMkLst>
        </pc:picChg>
        <pc:picChg chg="mod modCrop">
          <ac:chgData name="Emma Morris" userId="70c6f1a6-3d9c-40dc-abd7-ac4fa70f9b1e" providerId="ADAL" clId="{569922D5-5F7B-0C41-A693-D0AF6BD84603}" dt="2025-06-04T14:11:21.234" v="52" actId="18131"/>
          <ac:picMkLst>
            <pc:docMk/>
            <pc:sldMk cId="3750170386" sldId="259"/>
            <ac:picMk id="7" creationId="{D4FB6343-2BB4-570C-C429-08A8088B6A67}"/>
          </ac:picMkLst>
        </pc:picChg>
      </pc:sldChg>
      <pc:sldChg chg="addSp delSp modSp mod chgLayout">
        <pc:chgData name="Emma Morris" userId="70c6f1a6-3d9c-40dc-abd7-ac4fa70f9b1e" providerId="ADAL" clId="{569922D5-5F7B-0C41-A693-D0AF6BD84603}" dt="2025-06-17T14:18:20.238" v="372"/>
        <pc:sldMkLst>
          <pc:docMk/>
          <pc:sldMk cId="1974342112" sldId="264"/>
        </pc:sldMkLst>
        <pc:spChg chg="mod ord">
          <ac:chgData name="Emma Morris" userId="70c6f1a6-3d9c-40dc-abd7-ac4fa70f9b1e" providerId="ADAL" clId="{569922D5-5F7B-0C41-A693-D0AF6BD84603}" dt="2025-06-04T14:15:48.802" v="175" actId="6264"/>
          <ac:spMkLst>
            <pc:docMk/>
            <pc:sldMk cId="1974342112" sldId="264"/>
            <ac:spMk id="2" creationId="{ABA8E94A-1FF7-A2DC-1B49-84D3EA3F7C1B}"/>
          </ac:spMkLst>
        </pc:spChg>
        <pc:spChg chg="mod ord">
          <ac:chgData name="Emma Morris" userId="70c6f1a6-3d9c-40dc-abd7-ac4fa70f9b1e" providerId="ADAL" clId="{569922D5-5F7B-0C41-A693-D0AF6BD84603}" dt="2025-06-04T14:23:09.306" v="342" actId="20577"/>
          <ac:spMkLst>
            <pc:docMk/>
            <pc:sldMk cId="1974342112" sldId="264"/>
            <ac:spMk id="3" creationId="{D7D2D993-B8AC-D404-74A2-A337E814D14D}"/>
          </ac:spMkLst>
        </pc:spChg>
        <pc:picChg chg="add mod">
          <ac:chgData name="Emma Morris" userId="70c6f1a6-3d9c-40dc-abd7-ac4fa70f9b1e" providerId="ADAL" clId="{569922D5-5F7B-0C41-A693-D0AF6BD84603}" dt="2025-06-17T14:18:20.238" v="372"/>
          <ac:picMkLst>
            <pc:docMk/>
            <pc:sldMk cId="1974342112" sldId="264"/>
            <ac:picMk id="5" creationId="{E3A04D08-0C2B-586D-0E2E-F5F5C44D016D}"/>
          </ac:picMkLst>
        </pc:picChg>
        <pc:picChg chg="mod">
          <ac:chgData name="Emma Morris" userId="70c6f1a6-3d9c-40dc-abd7-ac4fa70f9b1e" providerId="ADAL" clId="{569922D5-5F7B-0C41-A693-D0AF6BD84603}" dt="2025-06-04T14:15:57.032" v="178" actId="1076"/>
          <ac:picMkLst>
            <pc:docMk/>
            <pc:sldMk cId="1974342112" sldId="264"/>
            <ac:picMk id="3074" creationId="{EB0A38A0-9AA3-1814-7A43-25CF51EED2A2}"/>
          </ac:picMkLst>
        </pc:picChg>
      </pc:sldChg>
      <pc:sldChg chg="addSp delSp modSp mod chgLayout">
        <pc:chgData name="Emma Morris" userId="70c6f1a6-3d9c-40dc-abd7-ac4fa70f9b1e" providerId="ADAL" clId="{569922D5-5F7B-0C41-A693-D0AF6BD84603}" dt="2025-06-25T10:48:53.509" v="383" actId="20577"/>
        <pc:sldMkLst>
          <pc:docMk/>
          <pc:sldMk cId="3862017095" sldId="265"/>
        </pc:sldMkLst>
        <pc:spChg chg="mod ord">
          <ac:chgData name="Emma Morris" userId="70c6f1a6-3d9c-40dc-abd7-ac4fa70f9b1e" providerId="ADAL" clId="{569922D5-5F7B-0C41-A693-D0AF6BD84603}" dt="2025-06-25T10:48:53.509" v="383" actId="20577"/>
          <ac:spMkLst>
            <pc:docMk/>
            <pc:sldMk cId="3862017095" sldId="265"/>
            <ac:spMk id="2" creationId="{ABA8E94A-1FF7-A2DC-1B49-84D3EA3F7C1B}"/>
          </ac:spMkLst>
        </pc:spChg>
        <pc:spChg chg="mod ord">
          <ac:chgData name="Emma Morris" userId="70c6f1a6-3d9c-40dc-abd7-ac4fa70f9b1e" providerId="ADAL" clId="{569922D5-5F7B-0C41-A693-D0AF6BD84603}" dt="2025-06-04T14:15:30.229" v="168" actId="404"/>
          <ac:spMkLst>
            <pc:docMk/>
            <pc:sldMk cId="3862017095" sldId="265"/>
            <ac:spMk id="3" creationId="{D7D2D993-B8AC-D404-74A2-A337E814D14D}"/>
          </ac:spMkLst>
        </pc:spChg>
        <pc:spChg chg="add mod">
          <ac:chgData name="Emma Morris" userId="70c6f1a6-3d9c-40dc-abd7-ac4fa70f9b1e" providerId="ADAL" clId="{569922D5-5F7B-0C41-A693-D0AF6BD84603}" dt="2025-06-04T14:15:22.313" v="161" actId="1076"/>
          <ac:spMkLst>
            <pc:docMk/>
            <pc:sldMk cId="3862017095" sldId="265"/>
            <ac:spMk id="9" creationId="{DBEE768D-CD05-E437-3FC7-36EC0C790937}"/>
          </ac:spMkLst>
        </pc:spChg>
        <pc:picChg chg="add mod">
          <ac:chgData name="Emma Morris" userId="70c6f1a6-3d9c-40dc-abd7-ac4fa70f9b1e" providerId="ADAL" clId="{569922D5-5F7B-0C41-A693-D0AF6BD84603}" dt="2025-06-17T14:18:14.273" v="368"/>
          <ac:picMkLst>
            <pc:docMk/>
            <pc:sldMk cId="3862017095" sldId="265"/>
            <ac:picMk id="4" creationId="{936327DF-CCAC-C64A-4255-23BCE852E502}"/>
          </ac:picMkLst>
        </pc:picChg>
        <pc:picChg chg="mod">
          <ac:chgData name="Emma Morris" userId="70c6f1a6-3d9c-40dc-abd7-ac4fa70f9b1e" providerId="ADAL" clId="{569922D5-5F7B-0C41-A693-D0AF6BD84603}" dt="2025-06-04T14:15:01.862" v="139" actId="14100"/>
          <ac:picMkLst>
            <pc:docMk/>
            <pc:sldMk cId="3862017095" sldId="265"/>
            <ac:picMk id="2050" creationId="{C88462C9-A225-2A6D-EA60-F40E132EC898}"/>
          </ac:picMkLst>
        </pc:picChg>
        <pc:picChg chg="mod">
          <ac:chgData name="Emma Morris" userId="70c6f1a6-3d9c-40dc-abd7-ac4fa70f9b1e" providerId="ADAL" clId="{569922D5-5F7B-0C41-A693-D0AF6BD84603}" dt="2025-06-04T14:15:08.479" v="142" actId="14100"/>
          <ac:picMkLst>
            <pc:docMk/>
            <pc:sldMk cId="3862017095" sldId="265"/>
            <ac:picMk id="2052" creationId="{18755A7D-F0E0-FF82-CDE5-1DEF94316171}"/>
          </ac:picMkLst>
        </pc:picChg>
      </pc:sldChg>
      <pc:sldChg chg="addSp delSp modSp mod chgLayout">
        <pc:chgData name="Emma Morris" userId="70c6f1a6-3d9c-40dc-abd7-ac4fa70f9b1e" providerId="ADAL" clId="{569922D5-5F7B-0C41-A693-D0AF6BD84603}" dt="2025-06-17T14:18:12.094" v="366"/>
        <pc:sldMkLst>
          <pc:docMk/>
          <pc:sldMk cId="2619829544" sldId="266"/>
        </pc:sldMkLst>
        <pc:spChg chg="mod ord">
          <ac:chgData name="Emma Morris" userId="70c6f1a6-3d9c-40dc-abd7-ac4fa70f9b1e" providerId="ADAL" clId="{569922D5-5F7B-0C41-A693-D0AF6BD84603}" dt="2025-06-04T14:14:26.860" v="125" actId="14100"/>
          <ac:spMkLst>
            <pc:docMk/>
            <pc:sldMk cId="2619829544" sldId="266"/>
            <ac:spMk id="2" creationId="{ABA8E94A-1FF7-A2DC-1B49-84D3EA3F7C1B}"/>
          </ac:spMkLst>
        </pc:spChg>
        <pc:spChg chg="mod ord">
          <ac:chgData name="Emma Morris" userId="70c6f1a6-3d9c-40dc-abd7-ac4fa70f9b1e" providerId="ADAL" clId="{569922D5-5F7B-0C41-A693-D0AF6BD84603}" dt="2025-06-04T14:14:49.794" v="135" actId="14100"/>
          <ac:spMkLst>
            <pc:docMk/>
            <pc:sldMk cId="2619829544" sldId="266"/>
            <ac:spMk id="3" creationId="{D7D2D993-B8AC-D404-74A2-A337E814D14D}"/>
          </ac:spMkLst>
        </pc:spChg>
        <pc:picChg chg="add mod">
          <ac:chgData name="Emma Morris" userId="70c6f1a6-3d9c-40dc-abd7-ac4fa70f9b1e" providerId="ADAL" clId="{569922D5-5F7B-0C41-A693-D0AF6BD84603}" dt="2025-06-17T14:18:12.094" v="366"/>
          <ac:picMkLst>
            <pc:docMk/>
            <pc:sldMk cId="2619829544" sldId="266"/>
            <ac:picMk id="5" creationId="{46E14923-2323-9A9D-3272-467079B866B3}"/>
          </ac:picMkLst>
        </pc:picChg>
        <pc:picChg chg="mod">
          <ac:chgData name="Emma Morris" userId="70c6f1a6-3d9c-40dc-abd7-ac4fa70f9b1e" providerId="ADAL" clId="{569922D5-5F7B-0C41-A693-D0AF6BD84603}" dt="2025-06-04T14:14:42.720" v="132" actId="1076"/>
          <ac:picMkLst>
            <pc:docMk/>
            <pc:sldMk cId="2619829544" sldId="266"/>
            <ac:picMk id="1026" creationId="{FD7187B1-9C70-04A7-BB05-E7CE45BAB6D4}"/>
          </ac:picMkLst>
        </pc:picChg>
      </pc:sldChg>
      <pc:sldChg chg="addSp delSp modSp mod chgLayout">
        <pc:chgData name="Emma Morris" userId="70c6f1a6-3d9c-40dc-abd7-ac4fa70f9b1e" providerId="ADAL" clId="{569922D5-5F7B-0C41-A693-D0AF6BD84603}" dt="2025-06-19T12:24:29.904" v="382" actId="2085"/>
        <pc:sldMkLst>
          <pc:docMk/>
          <pc:sldMk cId="3057595735" sldId="267"/>
        </pc:sldMkLst>
        <pc:spChg chg="mod ord">
          <ac:chgData name="Emma Morris" userId="70c6f1a6-3d9c-40dc-abd7-ac4fa70f9b1e" providerId="ADAL" clId="{569922D5-5F7B-0C41-A693-D0AF6BD84603}" dt="2025-06-04T14:13:56.533" v="115" actId="20577"/>
          <ac:spMkLst>
            <pc:docMk/>
            <pc:sldMk cId="3057595735" sldId="267"/>
            <ac:spMk id="2" creationId="{ABA8E94A-1FF7-A2DC-1B49-84D3EA3F7C1B}"/>
          </ac:spMkLst>
        </pc:spChg>
        <pc:spChg chg="mod ord">
          <ac:chgData name="Emma Morris" userId="70c6f1a6-3d9c-40dc-abd7-ac4fa70f9b1e" providerId="ADAL" clId="{569922D5-5F7B-0C41-A693-D0AF6BD84603}" dt="2025-06-05T13:13:32.974" v="343" actId="2085"/>
          <ac:spMkLst>
            <pc:docMk/>
            <pc:sldMk cId="3057595735" sldId="267"/>
            <ac:spMk id="3" creationId="{D7D2D993-B8AC-D404-74A2-A337E814D14D}"/>
          </ac:spMkLst>
        </pc:spChg>
        <pc:spChg chg="mod ord">
          <ac:chgData name="Emma Morris" userId="70c6f1a6-3d9c-40dc-abd7-ac4fa70f9b1e" providerId="ADAL" clId="{569922D5-5F7B-0C41-A693-D0AF6BD84603}" dt="2025-06-04T14:14:05.743" v="117" actId="113"/>
          <ac:spMkLst>
            <pc:docMk/>
            <pc:sldMk cId="3057595735" sldId="267"/>
            <ac:spMk id="4" creationId="{5DCD06D6-F882-E169-F456-85CB8E34D128}"/>
          </ac:spMkLst>
        </pc:spChg>
        <pc:spChg chg="mod">
          <ac:chgData name="Emma Morris" userId="70c6f1a6-3d9c-40dc-abd7-ac4fa70f9b1e" providerId="ADAL" clId="{569922D5-5F7B-0C41-A693-D0AF6BD84603}" dt="2025-06-19T12:24:29.904" v="382" actId="2085"/>
          <ac:spMkLst>
            <pc:docMk/>
            <pc:sldMk cId="3057595735" sldId="267"/>
            <ac:spMk id="7" creationId="{018F6C0D-03A3-161B-C864-31590BE0BF09}"/>
          </ac:spMkLst>
        </pc:spChg>
        <pc:picChg chg="add mod">
          <ac:chgData name="Emma Morris" userId="70c6f1a6-3d9c-40dc-abd7-ac4fa70f9b1e" providerId="ADAL" clId="{569922D5-5F7B-0C41-A693-D0AF6BD84603}" dt="2025-06-17T14:18:06.980" v="364"/>
          <ac:picMkLst>
            <pc:docMk/>
            <pc:sldMk cId="3057595735" sldId="267"/>
            <ac:picMk id="5" creationId="{6A37BBA5-9E58-04D3-9E54-11FD8F054E36}"/>
          </ac:picMkLst>
        </pc:picChg>
      </pc:sldChg>
      <pc:sldChg chg="addSp delSp modSp mod chgLayout">
        <pc:chgData name="Emma Morris" userId="70c6f1a6-3d9c-40dc-abd7-ac4fa70f9b1e" providerId="ADAL" clId="{569922D5-5F7B-0C41-A693-D0AF6BD84603}" dt="2025-06-17T14:18:22.484" v="374"/>
        <pc:sldMkLst>
          <pc:docMk/>
          <pc:sldMk cId="2960282346" sldId="268"/>
        </pc:sldMkLst>
        <pc:spChg chg="mod ord">
          <ac:chgData name="Emma Morris" userId="70c6f1a6-3d9c-40dc-abd7-ac4fa70f9b1e" providerId="ADAL" clId="{569922D5-5F7B-0C41-A693-D0AF6BD84603}" dt="2025-06-04T14:16:02.736" v="181" actId="6264"/>
          <ac:spMkLst>
            <pc:docMk/>
            <pc:sldMk cId="2960282346" sldId="268"/>
            <ac:spMk id="2" creationId="{994D1840-B65E-0E2A-8234-E7C9825CD3D9}"/>
          </ac:spMkLst>
        </pc:spChg>
        <pc:spChg chg="mod">
          <ac:chgData name="Emma Morris" userId="70c6f1a6-3d9c-40dc-abd7-ac4fa70f9b1e" providerId="ADAL" clId="{569922D5-5F7B-0C41-A693-D0AF6BD84603}" dt="2025-06-04T14:16:58.835" v="205" actId="1076"/>
          <ac:spMkLst>
            <pc:docMk/>
            <pc:sldMk cId="2960282346" sldId="268"/>
            <ac:spMk id="5" creationId="{845DC467-4588-21A7-DB57-A45876D41331}"/>
          </ac:spMkLst>
        </pc:spChg>
        <pc:spChg chg="mod">
          <ac:chgData name="Emma Morris" userId="70c6f1a6-3d9c-40dc-abd7-ac4fa70f9b1e" providerId="ADAL" clId="{569922D5-5F7B-0C41-A693-D0AF6BD84603}" dt="2025-06-04T14:17:45.253" v="224" actId="20577"/>
          <ac:spMkLst>
            <pc:docMk/>
            <pc:sldMk cId="2960282346" sldId="268"/>
            <ac:spMk id="7" creationId="{7093C92B-8365-8CE5-9DC0-3AD2A72BD86B}"/>
          </ac:spMkLst>
        </pc:spChg>
        <pc:spChg chg="mod">
          <ac:chgData name="Emma Morris" userId="70c6f1a6-3d9c-40dc-abd7-ac4fa70f9b1e" providerId="ADAL" clId="{569922D5-5F7B-0C41-A693-D0AF6BD84603}" dt="2025-06-04T14:20:44.053" v="295" actId="1076"/>
          <ac:spMkLst>
            <pc:docMk/>
            <pc:sldMk cId="2960282346" sldId="268"/>
            <ac:spMk id="8" creationId="{481C5C36-5469-2326-C2CC-0379533E243A}"/>
          </ac:spMkLst>
        </pc:spChg>
        <pc:spChg chg="mod">
          <ac:chgData name="Emma Morris" userId="70c6f1a6-3d9c-40dc-abd7-ac4fa70f9b1e" providerId="ADAL" clId="{569922D5-5F7B-0C41-A693-D0AF6BD84603}" dt="2025-06-04T14:17:53.531" v="228" actId="20577"/>
          <ac:spMkLst>
            <pc:docMk/>
            <pc:sldMk cId="2960282346" sldId="268"/>
            <ac:spMk id="9" creationId="{648E35E2-E9F8-7F9B-4883-8171A2F7B2D7}"/>
          </ac:spMkLst>
        </pc:spChg>
        <pc:spChg chg="mod">
          <ac:chgData name="Emma Morris" userId="70c6f1a6-3d9c-40dc-abd7-ac4fa70f9b1e" providerId="ADAL" clId="{569922D5-5F7B-0C41-A693-D0AF6BD84603}" dt="2025-06-04T14:16:58.835" v="205" actId="1076"/>
          <ac:spMkLst>
            <pc:docMk/>
            <pc:sldMk cId="2960282346" sldId="268"/>
            <ac:spMk id="10" creationId="{31E94790-36DB-7645-D129-FF1281783B4B}"/>
          </ac:spMkLst>
        </pc:spChg>
        <pc:spChg chg="mod">
          <ac:chgData name="Emma Morris" userId="70c6f1a6-3d9c-40dc-abd7-ac4fa70f9b1e" providerId="ADAL" clId="{569922D5-5F7B-0C41-A693-D0AF6BD84603}" dt="2025-06-04T14:17:49.616" v="226" actId="20577"/>
          <ac:spMkLst>
            <pc:docMk/>
            <pc:sldMk cId="2960282346" sldId="268"/>
            <ac:spMk id="11" creationId="{E3B52C38-8E2C-6801-6DB9-198C02328E28}"/>
          </ac:spMkLst>
        </pc:spChg>
        <pc:picChg chg="add mod">
          <ac:chgData name="Emma Morris" userId="70c6f1a6-3d9c-40dc-abd7-ac4fa70f9b1e" providerId="ADAL" clId="{569922D5-5F7B-0C41-A693-D0AF6BD84603}" dt="2025-06-17T14:18:22.484" v="374"/>
          <ac:picMkLst>
            <pc:docMk/>
            <pc:sldMk cId="2960282346" sldId="268"/>
            <ac:picMk id="4" creationId="{3AFE9F0E-8100-0863-1252-D1003A80DE7F}"/>
          </ac:picMkLst>
        </pc:picChg>
        <pc:picChg chg="mod">
          <ac:chgData name="Emma Morris" userId="70c6f1a6-3d9c-40dc-abd7-ac4fa70f9b1e" providerId="ADAL" clId="{569922D5-5F7B-0C41-A693-D0AF6BD84603}" dt="2025-06-04T14:17:01.352" v="206" actId="1076"/>
          <ac:picMkLst>
            <pc:docMk/>
            <pc:sldMk cId="2960282346" sldId="268"/>
            <ac:picMk id="4098" creationId="{250E07AD-3AC6-0CB3-B86C-AA1B50D50C7D}"/>
          </ac:picMkLst>
        </pc:picChg>
        <pc:picChg chg="mod">
          <ac:chgData name="Emma Morris" userId="70c6f1a6-3d9c-40dc-abd7-ac4fa70f9b1e" providerId="ADAL" clId="{569922D5-5F7B-0C41-A693-D0AF6BD84603}" dt="2025-06-04T14:17:27.687" v="216" actId="1076"/>
          <ac:picMkLst>
            <pc:docMk/>
            <pc:sldMk cId="2960282346" sldId="268"/>
            <ac:picMk id="4100" creationId="{A31858EE-23F5-816F-DD3C-40E66D2F5A7F}"/>
          </ac:picMkLst>
        </pc:picChg>
        <pc:picChg chg="mod">
          <ac:chgData name="Emma Morris" userId="70c6f1a6-3d9c-40dc-abd7-ac4fa70f9b1e" providerId="ADAL" clId="{569922D5-5F7B-0C41-A693-D0AF6BD84603}" dt="2025-06-04T14:17:06.736" v="209" actId="1076"/>
          <ac:picMkLst>
            <pc:docMk/>
            <pc:sldMk cId="2960282346" sldId="268"/>
            <ac:picMk id="4102" creationId="{CF4BA02D-8DB2-D5A6-041E-4524067C17A1}"/>
          </ac:picMkLst>
        </pc:picChg>
      </pc:sldChg>
      <pc:sldChg chg="addSp delSp modSp mod chgLayout">
        <pc:chgData name="Emma Morris" userId="70c6f1a6-3d9c-40dc-abd7-ac4fa70f9b1e" providerId="ADAL" clId="{569922D5-5F7B-0C41-A693-D0AF6BD84603}" dt="2025-06-17T14:18:17.147" v="370"/>
        <pc:sldMkLst>
          <pc:docMk/>
          <pc:sldMk cId="10999524" sldId="269"/>
        </pc:sldMkLst>
        <pc:spChg chg="mod ord">
          <ac:chgData name="Emma Morris" userId="70c6f1a6-3d9c-40dc-abd7-ac4fa70f9b1e" providerId="ADAL" clId="{569922D5-5F7B-0C41-A693-D0AF6BD84603}" dt="2025-06-04T14:15:43.035" v="174" actId="6264"/>
          <ac:spMkLst>
            <pc:docMk/>
            <pc:sldMk cId="10999524" sldId="269"/>
            <ac:spMk id="2" creationId="{05805CB2-EB3F-6695-E966-9C75700011F2}"/>
          </ac:spMkLst>
        </pc:spChg>
        <pc:spChg chg="mod ord">
          <ac:chgData name="Emma Morris" userId="70c6f1a6-3d9c-40dc-abd7-ac4fa70f9b1e" providerId="ADAL" clId="{569922D5-5F7B-0C41-A693-D0AF6BD84603}" dt="2025-06-04T14:22:55.456" v="339" actId="12"/>
          <ac:spMkLst>
            <pc:docMk/>
            <pc:sldMk cId="10999524" sldId="269"/>
            <ac:spMk id="3" creationId="{45C18066-3182-E5FC-B389-A76E8A95AA9A}"/>
          </ac:spMkLst>
        </pc:spChg>
        <pc:spChg chg="add mod ord">
          <ac:chgData name="Emma Morris" userId="70c6f1a6-3d9c-40dc-abd7-ac4fa70f9b1e" providerId="ADAL" clId="{569922D5-5F7B-0C41-A693-D0AF6BD84603}" dt="2025-06-04T14:15:43.035" v="174" actId="6264"/>
          <ac:spMkLst>
            <pc:docMk/>
            <pc:sldMk cId="10999524" sldId="269"/>
            <ac:spMk id="8" creationId="{F214FCC3-BAB8-6654-E5B0-F532CF517076}"/>
          </ac:spMkLst>
        </pc:spChg>
        <pc:picChg chg="add mod">
          <ac:chgData name="Emma Morris" userId="70c6f1a6-3d9c-40dc-abd7-ac4fa70f9b1e" providerId="ADAL" clId="{569922D5-5F7B-0C41-A693-D0AF6BD84603}" dt="2025-06-17T14:18:17.147" v="370"/>
          <ac:picMkLst>
            <pc:docMk/>
            <pc:sldMk cId="10999524" sldId="269"/>
            <ac:picMk id="5" creationId="{95F46877-793C-7B31-C2C9-9078195E5FFD}"/>
          </ac:picMkLst>
        </pc:picChg>
      </pc:sldChg>
      <pc:sldChg chg="modSp del mod">
        <pc:chgData name="Emma Morris" userId="70c6f1a6-3d9c-40dc-abd7-ac4fa70f9b1e" providerId="ADAL" clId="{569922D5-5F7B-0C41-A693-D0AF6BD84603}" dt="2025-06-04T14:21:25.701" v="310" actId="2696"/>
        <pc:sldMkLst>
          <pc:docMk/>
          <pc:sldMk cId="2378667206" sldId="270"/>
        </pc:sldMkLst>
      </pc:sldChg>
      <pc:sldChg chg="addSp delSp modSp mod chgLayout">
        <pc:chgData name="Emma Morris" userId="70c6f1a6-3d9c-40dc-abd7-ac4fa70f9b1e" providerId="ADAL" clId="{569922D5-5F7B-0C41-A693-D0AF6BD84603}" dt="2025-06-17T14:18:29.138" v="378"/>
        <pc:sldMkLst>
          <pc:docMk/>
          <pc:sldMk cId="471678640" sldId="271"/>
        </pc:sldMkLst>
        <pc:spChg chg="mod ord">
          <ac:chgData name="Emma Morris" userId="70c6f1a6-3d9c-40dc-abd7-ac4fa70f9b1e" providerId="ADAL" clId="{569922D5-5F7B-0C41-A693-D0AF6BD84603}" dt="2025-06-04T14:21:27.405" v="311" actId="6264"/>
          <ac:spMkLst>
            <pc:docMk/>
            <pc:sldMk cId="471678640" sldId="271"/>
            <ac:spMk id="2" creationId="{078F6F55-3150-3B7F-B6A4-C19B37BBD125}"/>
          </ac:spMkLst>
        </pc:spChg>
        <pc:spChg chg="mod ord">
          <ac:chgData name="Emma Morris" userId="70c6f1a6-3d9c-40dc-abd7-ac4fa70f9b1e" providerId="ADAL" clId="{569922D5-5F7B-0C41-A693-D0AF6BD84603}" dt="2025-06-04T14:22:19.488" v="330" actId="20577"/>
          <ac:spMkLst>
            <pc:docMk/>
            <pc:sldMk cId="471678640" sldId="271"/>
            <ac:spMk id="3" creationId="{4A2CDAC7-5841-290B-52E5-089755476E80}"/>
          </ac:spMkLst>
        </pc:spChg>
        <pc:picChg chg="add mod">
          <ac:chgData name="Emma Morris" userId="70c6f1a6-3d9c-40dc-abd7-ac4fa70f9b1e" providerId="ADAL" clId="{569922D5-5F7B-0C41-A693-D0AF6BD84603}" dt="2025-06-17T14:18:29.138" v="378"/>
          <ac:picMkLst>
            <pc:docMk/>
            <pc:sldMk cId="471678640" sldId="271"/>
            <ac:picMk id="4" creationId="{51D4AA62-000A-6FC6-9FDE-F87C6A6E1381}"/>
          </ac:picMkLst>
        </pc:picChg>
        <pc:picChg chg="mod modCrop">
          <ac:chgData name="Emma Morris" userId="70c6f1a6-3d9c-40dc-abd7-ac4fa70f9b1e" providerId="ADAL" clId="{569922D5-5F7B-0C41-A693-D0AF6BD84603}" dt="2025-06-04T14:22:35.355" v="336" actId="18131"/>
          <ac:picMkLst>
            <pc:docMk/>
            <pc:sldMk cId="471678640" sldId="271"/>
            <ac:picMk id="8" creationId="{14B093C5-E810-3DD8-2AA6-9D6095DD9D3E}"/>
          </ac:picMkLst>
        </pc:picChg>
      </pc:sldChg>
      <pc:sldChg chg="addSp delSp modSp add mod modAnim">
        <pc:chgData name="Emma Morris" userId="70c6f1a6-3d9c-40dc-abd7-ac4fa70f9b1e" providerId="ADAL" clId="{569922D5-5F7B-0C41-A693-D0AF6BD84603}" dt="2025-06-17T14:18:26.004" v="376"/>
        <pc:sldMkLst>
          <pc:docMk/>
          <pc:sldMk cId="1115535305" sldId="272"/>
        </pc:sldMkLst>
        <pc:spChg chg="mod">
          <ac:chgData name="Emma Morris" userId="70c6f1a6-3d9c-40dc-abd7-ac4fa70f9b1e" providerId="ADAL" clId="{569922D5-5F7B-0C41-A693-D0AF6BD84603}" dt="2025-06-04T14:19:45.250" v="268"/>
          <ac:spMkLst>
            <pc:docMk/>
            <pc:sldMk cId="1115535305" sldId="272"/>
            <ac:spMk id="5" creationId="{E338E88B-0605-DBE8-D27C-B6FF6E9499ED}"/>
          </ac:spMkLst>
        </pc:spChg>
        <pc:spChg chg="mod">
          <ac:chgData name="Emma Morris" userId="70c6f1a6-3d9c-40dc-abd7-ac4fa70f9b1e" providerId="ADAL" clId="{569922D5-5F7B-0C41-A693-D0AF6BD84603}" dt="2025-06-04T14:21:23.146" v="309" actId="20577"/>
          <ac:spMkLst>
            <pc:docMk/>
            <pc:sldMk cId="1115535305" sldId="272"/>
            <ac:spMk id="7" creationId="{4DAC06AC-5DB5-35E6-B02F-5457730FD6C7}"/>
          </ac:spMkLst>
        </pc:spChg>
        <pc:spChg chg="mod">
          <ac:chgData name="Emma Morris" userId="70c6f1a6-3d9c-40dc-abd7-ac4fa70f9b1e" providerId="ADAL" clId="{569922D5-5F7B-0C41-A693-D0AF6BD84603}" dt="2025-06-04T14:20:41.784" v="294" actId="1076"/>
          <ac:spMkLst>
            <pc:docMk/>
            <pc:sldMk cId="1115535305" sldId="272"/>
            <ac:spMk id="8" creationId="{DE63D47B-19A0-B075-BE5C-F9FB54762934}"/>
          </ac:spMkLst>
        </pc:spChg>
        <pc:spChg chg="mod">
          <ac:chgData name="Emma Morris" userId="70c6f1a6-3d9c-40dc-abd7-ac4fa70f9b1e" providerId="ADAL" clId="{569922D5-5F7B-0C41-A693-D0AF6BD84603}" dt="2025-06-04T14:21:19.001" v="306" actId="14100"/>
          <ac:spMkLst>
            <pc:docMk/>
            <pc:sldMk cId="1115535305" sldId="272"/>
            <ac:spMk id="9" creationId="{B6E6AFC1-329D-E9D1-DE3C-5D55699D5DF5}"/>
          </ac:spMkLst>
        </pc:spChg>
        <pc:spChg chg="mod">
          <ac:chgData name="Emma Morris" userId="70c6f1a6-3d9c-40dc-abd7-ac4fa70f9b1e" providerId="ADAL" clId="{569922D5-5F7B-0C41-A693-D0AF6BD84603}" dt="2025-06-04T14:19:54.723" v="269"/>
          <ac:spMkLst>
            <pc:docMk/>
            <pc:sldMk cId="1115535305" sldId="272"/>
            <ac:spMk id="10" creationId="{ED45FF6D-4081-9412-93C0-E8FA8A14CF39}"/>
          </ac:spMkLst>
        </pc:spChg>
        <pc:spChg chg="mod">
          <ac:chgData name="Emma Morris" userId="70c6f1a6-3d9c-40dc-abd7-ac4fa70f9b1e" providerId="ADAL" clId="{569922D5-5F7B-0C41-A693-D0AF6BD84603}" dt="2025-06-04T14:20:12.022" v="277" actId="20577"/>
          <ac:spMkLst>
            <pc:docMk/>
            <pc:sldMk cId="1115535305" sldId="272"/>
            <ac:spMk id="11" creationId="{3CEDDD20-ED8A-50C4-9A9C-B608E5775542}"/>
          </ac:spMkLst>
        </pc:spChg>
        <pc:picChg chg="add mod">
          <ac:chgData name="Emma Morris" userId="70c6f1a6-3d9c-40dc-abd7-ac4fa70f9b1e" providerId="ADAL" clId="{569922D5-5F7B-0C41-A693-D0AF6BD84603}" dt="2025-06-17T14:18:26.004" v="376"/>
          <ac:picMkLst>
            <pc:docMk/>
            <pc:sldMk cId="1115535305" sldId="272"/>
            <ac:picMk id="4" creationId="{2BFB11DC-ADF2-3380-4C16-806C0DA7AF19}"/>
          </ac:picMkLst>
        </pc:picChg>
        <pc:picChg chg="add mod">
          <ac:chgData name="Emma Morris" userId="70c6f1a6-3d9c-40dc-abd7-ac4fa70f9b1e" providerId="ADAL" clId="{569922D5-5F7B-0C41-A693-D0AF6BD84603}" dt="2025-06-04T14:18:26.298" v="238"/>
          <ac:picMkLst>
            <pc:docMk/>
            <pc:sldMk cId="1115535305" sldId="272"/>
            <ac:picMk id="13" creationId="{85EB5A3A-B02B-88C5-588A-6E0472FECD93}"/>
          </ac:picMkLst>
        </pc:picChg>
        <pc:picChg chg="add mod">
          <ac:chgData name="Emma Morris" userId="70c6f1a6-3d9c-40dc-abd7-ac4fa70f9b1e" providerId="ADAL" clId="{569922D5-5F7B-0C41-A693-D0AF6BD84603}" dt="2025-06-04T14:18:52.725" v="250" actId="1076"/>
          <ac:picMkLst>
            <pc:docMk/>
            <pc:sldMk cId="1115535305" sldId="272"/>
            <ac:picMk id="15" creationId="{0A43C060-9742-37FC-268B-499275ECE1AA}"/>
          </ac:picMkLst>
        </pc:picChg>
        <pc:picChg chg="add mod">
          <ac:chgData name="Emma Morris" userId="70c6f1a6-3d9c-40dc-abd7-ac4fa70f9b1e" providerId="ADAL" clId="{569922D5-5F7B-0C41-A693-D0AF6BD84603}" dt="2025-06-04T14:19:10.759" v="258"/>
          <ac:picMkLst>
            <pc:docMk/>
            <pc:sldMk cId="1115535305" sldId="272"/>
            <ac:picMk id="16" creationId="{EB528081-08F9-4EB8-0DAD-A63490349306}"/>
          </ac:picMkLst>
        </pc:picChg>
      </pc:sldChg>
      <pc:sldChg chg="addSp delSp modSp add mod">
        <pc:chgData name="Emma Morris" userId="70c6f1a6-3d9c-40dc-abd7-ac4fa70f9b1e" providerId="ADAL" clId="{569922D5-5F7B-0C41-A693-D0AF6BD84603}" dt="2025-06-17T14:18:42.632" v="381"/>
        <pc:sldMkLst>
          <pc:docMk/>
          <pc:sldMk cId="0" sldId="273"/>
        </pc:sldMkLst>
        <pc:picChg chg="add mod">
          <ac:chgData name="Emma Morris" userId="70c6f1a6-3d9c-40dc-abd7-ac4fa70f9b1e" providerId="ADAL" clId="{569922D5-5F7B-0C41-A693-D0AF6BD84603}" dt="2025-06-17T14:18:42.632" v="381"/>
          <ac:picMkLst>
            <pc:docMk/>
            <pc:sldMk cId="0" sldId="273"/>
            <ac:picMk id="3" creationId="{F1E533DF-B162-F1A2-F864-605881209A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6DF3E-67E5-AF46-A64E-8E6F44BB3343}"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E68B6-70F9-1741-AA7C-484697655DD4}" type="slidenum">
              <a:rPr lang="en-US" smtClean="0"/>
              <a:t>‹#›</a:t>
            </a:fld>
            <a:endParaRPr lang="en-US"/>
          </a:p>
        </p:txBody>
      </p:sp>
    </p:spTree>
    <p:extLst>
      <p:ext uri="{BB962C8B-B14F-4D97-AF65-F5344CB8AC3E}">
        <p14:creationId xmlns:p14="http://schemas.microsoft.com/office/powerpoint/2010/main" val="1405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students if they know what clean energy is then reveal the answer, discuss why it is an important idea.</a:t>
            </a:r>
          </a:p>
        </p:txBody>
      </p:sp>
      <p:sp>
        <p:nvSpPr>
          <p:cNvPr id="4" name="Slide Number Placeholder 3"/>
          <p:cNvSpPr>
            <a:spLocks noGrp="1"/>
          </p:cNvSpPr>
          <p:nvPr>
            <p:ph type="sldNum" sz="quarter" idx="5"/>
          </p:nvPr>
        </p:nvSpPr>
        <p:spPr/>
        <p:txBody>
          <a:bodyPr/>
          <a:lstStyle/>
          <a:p>
            <a:fld id="{2F1E68B6-70F9-1741-AA7C-484697655DD4}" type="slidenum">
              <a:rPr lang="en-US" smtClean="0"/>
              <a:t>2</a:t>
            </a:fld>
            <a:endParaRPr lang="en-US"/>
          </a:p>
        </p:txBody>
      </p:sp>
    </p:spTree>
    <p:extLst>
      <p:ext uri="{BB962C8B-B14F-4D97-AF65-F5344CB8AC3E}">
        <p14:creationId xmlns:p14="http://schemas.microsoft.com/office/powerpoint/2010/main" val="3015193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Talk about activities we do at home that produce C02 and whether students feel they are ‘green’ or not.  Ask students to rank the activities listed and then they can read out and compare answers.</a:t>
            </a:r>
          </a:p>
          <a:p>
            <a:r>
              <a:rPr lang="en-GB"/>
              <a:t>Go through the answer and look at any that surprised students. Brainstorm ideas to do at home to reduce carbon outputs and discuss who already has them at home.</a:t>
            </a:r>
          </a:p>
        </p:txBody>
      </p:sp>
      <p:sp>
        <p:nvSpPr>
          <p:cNvPr id="4" name="Slide Number Placeholder 3"/>
          <p:cNvSpPr>
            <a:spLocks noGrp="1"/>
          </p:cNvSpPr>
          <p:nvPr>
            <p:ph type="sldNum" sz="quarter" idx="5"/>
          </p:nvPr>
        </p:nvSpPr>
        <p:spPr/>
        <p:txBody>
          <a:bodyPr/>
          <a:lstStyle/>
          <a:p>
            <a:fld id="{2F1E68B6-70F9-1741-AA7C-484697655DD4}" type="slidenum">
              <a:rPr lang="en-US" smtClean="0"/>
              <a:t>3</a:t>
            </a:fld>
            <a:endParaRPr lang="en-US"/>
          </a:p>
        </p:txBody>
      </p:sp>
    </p:spTree>
    <p:extLst>
      <p:ext uri="{BB962C8B-B14F-4D97-AF65-F5344CB8AC3E}">
        <p14:creationId xmlns:p14="http://schemas.microsoft.com/office/powerpoint/2010/main" val="255845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See if students are aware of any of these projects and made sure CCS and net zero terms are understood. Why is it important for this area that the funding and focus is here and not the South East?</a:t>
            </a:r>
          </a:p>
        </p:txBody>
      </p:sp>
      <p:sp>
        <p:nvSpPr>
          <p:cNvPr id="4" name="Slide Number Placeholder 3"/>
          <p:cNvSpPr>
            <a:spLocks noGrp="1"/>
          </p:cNvSpPr>
          <p:nvPr>
            <p:ph type="sldNum" sz="quarter" idx="5"/>
          </p:nvPr>
        </p:nvSpPr>
        <p:spPr/>
        <p:txBody>
          <a:bodyPr/>
          <a:lstStyle/>
          <a:p>
            <a:fld id="{2F1E68B6-70F9-1741-AA7C-484697655DD4}" type="slidenum">
              <a:rPr lang="en-US" smtClean="0"/>
              <a:t>4</a:t>
            </a:fld>
            <a:endParaRPr lang="en-US"/>
          </a:p>
        </p:txBody>
      </p:sp>
    </p:spTree>
    <p:extLst>
      <p:ext uri="{BB962C8B-B14F-4D97-AF65-F5344CB8AC3E}">
        <p14:creationId xmlns:p14="http://schemas.microsoft.com/office/powerpoint/2010/main" val="163445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Has anyone heard of thirteen? Talk about the 2050 target and whether the school/ home they attend could realistically meet this target.</a:t>
            </a:r>
          </a:p>
        </p:txBody>
      </p:sp>
      <p:sp>
        <p:nvSpPr>
          <p:cNvPr id="4" name="Slide Number Placeholder 3"/>
          <p:cNvSpPr>
            <a:spLocks noGrp="1"/>
          </p:cNvSpPr>
          <p:nvPr>
            <p:ph type="sldNum" sz="quarter" idx="5"/>
          </p:nvPr>
        </p:nvSpPr>
        <p:spPr/>
        <p:txBody>
          <a:bodyPr/>
          <a:lstStyle/>
          <a:p>
            <a:fld id="{2F1E68B6-70F9-1741-AA7C-484697655DD4}" type="slidenum">
              <a:rPr lang="en-US" smtClean="0"/>
              <a:t>5</a:t>
            </a:fld>
            <a:endParaRPr lang="en-US"/>
          </a:p>
        </p:txBody>
      </p:sp>
    </p:spTree>
    <p:extLst>
      <p:ext uri="{BB962C8B-B14F-4D97-AF65-F5344CB8AC3E}">
        <p14:creationId xmlns:p14="http://schemas.microsoft.com/office/powerpoint/2010/main" val="93193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students to say jobs required to build new houses and discuss the wide range that are needed that most people are not aware of.</a:t>
            </a:r>
          </a:p>
          <a:p>
            <a:r>
              <a:rPr lang="en-GB"/>
              <a:t>There are new job roles being created all the time with a green focus and jobs that don’t even exist yet.</a:t>
            </a:r>
          </a:p>
        </p:txBody>
      </p:sp>
      <p:sp>
        <p:nvSpPr>
          <p:cNvPr id="4" name="Slide Number Placeholder 3"/>
          <p:cNvSpPr>
            <a:spLocks noGrp="1"/>
          </p:cNvSpPr>
          <p:nvPr>
            <p:ph type="sldNum" sz="quarter" idx="5"/>
          </p:nvPr>
        </p:nvSpPr>
        <p:spPr/>
        <p:txBody>
          <a:bodyPr/>
          <a:lstStyle/>
          <a:p>
            <a:fld id="{2F1E68B6-70F9-1741-AA7C-484697655DD4}" type="slidenum">
              <a:rPr lang="en-US" smtClean="0"/>
              <a:t>6</a:t>
            </a:fld>
            <a:endParaRPr lang="en-US"/>
          </a:p>
        </p:txBody>
      </p:sp>
    </p:spTree>
    <p:extLst>
      <p:ext uri="{BB962C8B-B14F-4D97-AF65-F5344CB8AC3E}">
        <p14:creationId xmlns:p14="http://schemas.microsoft.com/office/powerpoint/2010/main" val="103730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students to assess how many of the skills they think they have and they could rank them in order of importance.</a:t>
            </a:r>
          </a:p>
        </p:txBody>
      </p:sp>
      <p:sp>
        <p:nvSpPr>
          <p:cNvPr id="4" name="Slide Number Placeholder 3"/>
          <p:cNvSpPr>
            <a:spLocks noGrp="1"/>
          </p:cNvSpPr>
          <p:nvPr>
            <p:ph type="sldNum" sz="quarter" idx="5"/>
          </p:nvPr>
        </p:nvSpPr>
        <p:spPr/>
        <p:txBody>
          <a:bodyPr/>
          <a:lstStyle/>
          <a:p>
            <a:fld id="{2F1E68B6-70F9-1741-AA7C-484697655DD4}" type="slidenum">
              <a:rPr lang="en-US" smtClean="0"/>
              <a:t>7</a:t>
            </a:fld>
            <a:endParaRPr lang="en-US"/>
          </a:p>
        </p:txBody>
      </p:sp>
    </p:spTree>
    <p:extLst>
      <p:ext uri="{BB962C8B-B14F-4D97-AF65-F5344CB8AC3E}">
        <p14:creationId xmlns:p14="http://schemas.microsoft.com/office/powerpoint/2010/main" val="370558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over job profiles, discuss the job titles – are they jobs you are aware of and what do you think they involve?</a:t>
            </a:r>
          </a:p>
        </p:txBody>
      </p:sp>
      <p:sp>
        <p:nvSpPr>
          <p:cNvPr id="4" name="Slide Number Placeholder 3"/>
          <p:cNvSpPr>
            <a:spLocks noGrp="1"/>
          </p:cNvSpPr>
          <p:nvPr>
            <p:ph type="sldNum" sz="quarter" idx="5"/>
          </p:nvPr>
        </p:nvSpPr>
        <p:spPr/>
        <p:txBody>
          <a:bodyPr/>
          <a:lstStyle/>
          <a:p>
            <a:fld id="{2F1E68B6-70F9-1741-AA7C-484697655DD4}" type="slidenum">
              <a:rPr lang="en-US" smtClean="0"/>
              <a:t>8</a:t>
            </a:fld>
            <a:endParaRPr lang="en-US"/>
          </a:p>
        </p:txBody>
      </p:sp>
    </p:spTree>
    <p:extLst>
      <p:ext uri="{BB962C8B-B14F-4D97-AF65-F5344CB8AC3E}">
        <p14:creationId xmlns:p14="http://schemas.microsoft.com/office/powerpoint/2010/main" val="1766290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47DB8-6C23-280A-5BC0-1DEC75FBC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E1669-6CB3-DF35-A65E-1F59CCF3C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A899E-3D17-8CE7-D2AB-32598514E8B4}"/>
              </a:ext>
            </a:extLst>
          </p:cNvPr>
          <p:cNvSpPr>
            <a:spLocks noGrp="1"/>
          </p:cNvSpPr>
          <p:nvPr>
            <p:ph type="body" idx="1"/>
          </p:nvPr>
        </p:nvSpPr>
        <p:spPr/>
        <p:txBody>
          <a:bodyPr/>
          <a:lstStyle/>
          <a:p>
            <a:r>
              <a:rPr lang="en-GB"/>
              <a:t>Go over job profiles, discuss the job titles – are they jobs you are aware of and what do you think they involve?</a:t>
            </a:r>
          </a:p>
        </p:txBody>
      </p:sp>
      <p:sp>
        <p:nvSpPr>
          <p:cNvPr id="4" name="Slide Number Placeholder 3">
            <a:extLst>
              <a:ext uri="{FF2B5EF4-FFF2-40B4-BE49-F238E27FC236}">
                <a16:creationId xmlns:a16="http://schemas.microsoft.com/office/drawing/2014/main" id="{1E0A4C45-FBE8-CB7E-282C-19259F159D6D}"/>
              </a:ext>
            </a:extLst>
          </p:cNvPr>
          <p:cNvSpPr>
            <a:spLocks noGrp="1"/>
          </p:cNvSpPr>
          <p:nvPr>
            <p:ph type="sldNum" sz="quarter" idx="5"/>
          </p:nvPr>
        </p:nvSpPr>
        <p:spPr/>
        <p:txBody>
          <a:bodyPr/>
          <a:lstStyle/>
          <a:p>
            <a:fld id="{2F1E68B6-70F9-1741-AA7C-484697655DD4}" type="slidenum">
              <a:rPr lang="en-US" smtClean="0"/>
              <a:t>9</a:t>
            </a:fld>
            <a:endParaRPr lang="en-US"/>
          </a:p>
        </p:txBody>
      </p:sp>
    </p:spTree>
    <p:extLst>
      <p:ext uri="{BB962C8B-B14F-4D97-AF65-F5344CB8AC3E}">
        <p14:creationId xmlns:p14="http://schemas.microsoft.com/office/powerpoint/2010/main" val="264351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the stay local go far phrase, discuss places that students can go for more information and gauge interest in students that may want to develop links and gain more information.</a:t>
            </a:r>
          </a:p>
        </p:txBody>
      </p:sp>
      <p:sp>
        <p:nvSpPr>
          <p:cNvPr id="4" name="Slide Number Placeholder 3"/>
          <p:cNvSpPr>
            <a:spLocks noGrp="1"/>
          </p:cNvSpPr>
          <p:nvPr>
            <p:ph type="sldNum" sz="quarter" idx="5"/>
          </p:nvPr>
        </p:nvSpPr>
        <p:spPr/>
        <p:txBody>
          <a:bodyPr/>
          <a:lstStyle/>
          <a:p>
            <a:fld id="{2F1E68B6-70F9-1741-AA7C-484697655DD4}" type="slidenum">
              <a:rPr lang="en-US" smtClean="0"/>
              <a:t>10</a:t>
            </a:fld>
            <a:endParaRPr lang="en-US"/>
          </a:p>
        </p:txBody>
      </p:sp>
    </p:spTree>
    <p:extLst>
      <p:ext uri="{BB962C8B-B14F-4D97-AF65-F5344CB8AC3E}">
        <p14:creationId xmlns:p14="http://schemas.microsoft.com/office/powerpoint/2010/main" val="7342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lank">
    <p:bg>
      <p:bgPr>
        <a:solidFill>
          <a:schemeClr val="accent3"/>
        </a:soli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CA983368-791D-BC47-4FCE-93DCABC7997B}"/>
              </a:ext>
            </a:extLst>
          </p:cNvPr>
          <p:cNvSpPr>
            <a:spLocks noGrp="1"/>
          </p:cNvSpPr>
          <p:nvPr>
            <p:ph type="title" hasCustomPrompt="1"/>
          </p:nvPr>
        </p:nvSpPr>
        <p:spPr>
          <a:xfrm>
            <a:off x="334108" y="1947741"/>
            <a:ext cx="4329967" cy="1961651"/>
          </a:xfrm>
          <a:prstGeom prst="rect">
            <a:avLst/>
          </a:prstGeom>
        </p:spPr>
        <p:txBody>
          <a:bodyPr/>
          <a:lstStyle>
            <a:lvl1pPr>
              <a:defRPr sz="4400" b="0" i="0">
                <a:solidFill>
                  <a:schemeClr val="bg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presentation title</a:t>
            </a:r>
            <a:endParaRPr lang="en-US"/>
          </a:p>
        </p:txBody>
      </p:sp>
      <p:sp>
        <p:nvSpPr>
          <p:cNvPr id="5" name="Text Placeholder 14">
            <a:extLst>
              <a:ext uri="{FF2B5EF4-FFF2-40B4-BE49-F238E27FC236}">
                <a16:creationId xmlns:a16="http://schemas.microsoft.com/office/drawing/2014/main" id="{CD7B4470-F057-577C-08F8-270EC8E7C979}"/>
              </a:ext>
            </a:extLst>
          </p:cNvPr>
          <p:cNvSpPr>
            <a:spLocks noGrp="1"/>
          </p:cNvSpPr>
          <p:nvPr>
            <p:ph type="body" sz="quarter" idx="10" hasCustomPrompt="1"/>
          </p:nvPr>
        </p:nvSpPr>
        <p:spPr>
          <a:xfrm>
            <a:off x="333418" y="4395789"/>
            <a:ext cx="4330657" cy="428004"/>
          </a:xfrm>
          <a:prstGeom prst="rect">
            <a:avLst/>
          </a:prstGeom>
        </p:spPr>
        <p:txBody>
          <a:bodyPr/>
          <a:lstStyle>
            <a:lvl1pPr marL="0" indent="0" algn="l">
              <a:lnSpc>
                <a:spcPct val="150000"/>
              </a:lnSpc>
              <a:buNone/>
              <a:defRPr b="0" i="0" baseline="30000">
                <a:solidFill>
                  <a:schemeClr val="bg1"/>
                </a:solidFill>
                <a:latin typeface="Inter" panose="02000503000000020004" pitchFamily="2" charset="0"/>
                <a:ea typeface="Inter" panose="02000503000000020004" pitchFamily="2" charset="0"/>
                <a:cs typeface="Arial" panose="020B0604020202020204" pitchFamily="34" charset="0"/>
              </a:defRPr>
            </a:lvl1pPr>
          </a:lstStyle>
          <a:p>
            <a:pPr lvl="0"/>
            <a:r>
              <a:rPr lang="en-GB"/>
              <a:t>Insert date or sub-title</a:t>
            </a:r>
            <a:endParaRPr lang="en-US"/>
          </a:p>
        </p:txBody>
      </p:sp>
    </p:spTree>
    <p:extLst>
      <p:ext uri="{BB962C8B-B14F-4D97-AF65-F5344CB8AC3E}">
        <p14:creationId xmlns:p14="http://schemas.microsoft.com/office/powerpoint/2010/main" val="127736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rgundy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40319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rgundy - Half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6000" y="1"/>
            <a:ext cx="6095999" cy="6857999"/>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63704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rgundy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30171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rgundy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3674291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lac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52082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lac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45E9695B-A816-3467-1D5D-7344C8D70FFC}"/>
              </a:ext>
            </a:extLst>
          </p:cNvPr>
          <p:cNvSpPr txBox="1">
            <a:spLocks/>
          </p:cNvSpPr>
          <p:nvPr userDrawn="1"/>
        </p:nvSpPr>
        <p:spPr>
          <a:xfrm>
            <a:off x="334107" y="2740221"/>
            <a:ext cx="11486417" cy="821585"/>
          </a:xfrm>
          <a:prstGeom prst="rect">
            <a:avLst/>
          </a:prstGeom>
        </p:spPr>
        <p:txBody>
          <a:bodyPr lIns="90000"/>
          <a:lstStyle>
            <a:lvl1pPr algn="l" defTabSz="914400" rtl="0" eaLnBrk="1" latinLnBrk="0" hangingPunct="1">
              <a:lnSpc>
                <a:spcPct val="90000"/>
              </a:lnSpc>
              <a:spcBef>
                <a:spcPct val="0"/>
              </a:spcBef>
              <a:buNone/>
              <a:defRPr sz="6000" b="0" i="0" kern="120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solidFill>
                  <a:srgbClr val="3E1A1C"/>
                </a:solidFill>
              </a:rPr>
              <a:t>Click to insert slide title</a:t>
            </a:r>
            <a:endParaRPr lang="en-US">
              <a:solidFill>
                <a:srgbClr val="3E1A1C"/>
              </a:solidFill>
            </a:endParaRPr>
          </a:p>
        </p:txBody>
      </p:sp>
      <p:sp>
        <p:nvSpPr>
          <p:cNvPr id="6" name="Text Placeholder 4">
            <a:extLst>
              <a:ext uri="{FF2B5EF4-FFF2-40B4-BE49-F238E27FC236}">
                <a16:creationId xmlns:a16="http://schemas.microsoft.com/office/drawing/2014/main" id="{7AB3040B-93A5-A700-C71F-D1A7E56A1499}"/>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88174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lac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49768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lac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16605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lac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2076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lac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19621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Blank - White Tex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400963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lac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62889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lac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15001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lac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816191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087976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9AAC5967-3932-87D1-FAC2-5F47055A9791}"/>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rgbClr val="3E1A1C"/>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203DFE83-F7FA-88A8-5798-55650192D2FA}"/>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3219846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4988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9341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07684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414443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en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04736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ank - Dark Text Righ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7716382"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7716382"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991885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53306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984987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479614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447013DF-0AB3-5ABC-605E-68D9CB966343}"/>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B3AC1927-5E8B-B482-9381-201C461F044D}"/>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77240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701870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97672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y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01022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678908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y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659386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y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4148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rgundy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816498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y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27561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11005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C204732C-265A-94C8-25F3-EEC1F3CDC4B0}"/>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44B98717-7CF9-3D5D-CB7F-339CA215F5BB}"/>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010328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3042721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70781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5454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3378072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972708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White - Half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5999" y="0"/>
            <a:ext cx="6096001" cy="6857999"/>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905682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4324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rgundy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EC133333-399C-C05D-CC91-93E6930645CE}"/>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C803DDF7-D5E7-0693-0023-C971E99CE738}"/>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chemeClr val="bg1"/>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048145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4150331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13DFD72A-8F3F-0894-6A6B-C44DB8C0C1A3}"/>
              </a:ext>
            </a:extLst>
          </p:cNvPr>
          <p:cNvSpPr>
            <a:spLocks noGrp="1"/>
          </p:cNvSpPr>
          <p:nvPr>
            <p:ph type="title" hasCustomPrompt="1"/>
          </p:nvPr>
        </p:nvSpPr>
        <p:spPr>
          <a:xfrm>
            <a:off x="334108" y="2572795"/>
            <a:ext cx="10515600"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Thank you</a:t>
            </a:r>
            <a:endParaRPr lang="en-US"/>
          </a:p>
        </p:txBody>
      </p:sp>
      <p:sp>
        <p:nvSpPr>
          <p:cNvPr id="3" name="TextBox 2">
            <a:extLst>
              <a:ext uri="{FF2B5EF4-FFF2-40B4-BE49-F238E27FC236}">
                <a16:creationId xmlns:a16="http://schemas.microsoft.com/office/drawing/2014/main" id="{1655E2D0-8BC2-894A-6BA1-591F5BF4DC60}"/>
              </a:ext>
            </a:extLst>
          </p:cNvPr>
          <p:cNvSpPr txBox="1"/>
          <p:nvPr userDrawn="1"/>
        </p:nvSpPr>
        <p:spPr>
          <a:xfrm>
            <a:off x="333375" y="3859295"/>
            <a:ext cx="5351808" cy="1815882"/>
          </a:xfrm>
          <a:prstGeom prst="rect">
            <a:avLst/>
          </a:prstGeom>
          <a:noFill/>
        </p:spPr>
        <p:txBody>
          <a:bodyPr wrap="square" rtlCol="0">
            <a:spAutoFit/>
          </a:bodyPr>
          <a:lstStyle/>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Teesside Airport Business Suite</a:t>
            </a: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Teesside International Airport</a:t>
            </a: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Darlington DL2 1NJ</a:t>
            </a:r>
          </a:p>
          <a:p>
            <a:pPr lvl="0"/>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01325 792 600</a:t>
            </a:r>
          </a:p>
          <a:p>
            <a:pPr lvl="0"/>
            <a:r>
              <a:rPr lang="en-GB" sz="1400" b="0" i="0" err="1">
                <a:solidFill>
                  <a:schemeClr val="bg1"/>
                </a:solidFill>
                <a:latin typeface="Inter" panose="02000503000000020004" pitchFamily="2" charset="0"/>
                <a:ea typeface="Inter" panose="02000503000000020004" pitchFamily="2" charset="0"/>
                <a:cs typeface="Arial" panose="020B0604020202020204" pitchFamily="34" charset="0"/>
              </a:rPr>
              <a:t>www.teesvalley-ca.gov.uk</a:t>
            </a:r>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Follow us </a:t>
            </a:r>
            <a:r>
              <a:rPr lang="en-GB" sz="1400" b="0" i="0">
                <a:solidFill>
                  <a:schemeClr val="accent1"/>
                </a:solidFill>
                <a:latin typeface="Inter" panose="02000503000000020004" pitchFamily="2" charset="0"/>
                <a:ea typeface="Inter" panose="02000503000000020004" pitchFamily="2" charset="0"/>
                <a:cs typeface="Arial" panose="020B0604020202020204" pitchFamily="34" charset="0"/>
              </a:rPr>
              <a:t>@</a:t>
            </a:r>
            <a:r>
              <a:rPr lang="en-GB" sz="1400" b="0" i="0" err="1">
                <a:solidFill>
                  <a:schemeClr val="accent1"/>
                </a:solidFill>
                <a:latin typeface="Inter" panose="02000503000000020004" pitchFamily="2" charset="0"/>
                <a:ea typeface="Inter" panose="02000503000000020004" pitchFamily="2" charset="0"/>
                <a:cs typeface="Arial" panose="020B0604020202020204" pitchFamily="34" charset="0"/>
              </a:rPr>
              <a:t>TeesValleyCA</a:t>
            </a:r>
            <a:endParaRPr lang="en-GB" sz="1400" b="0" i="0">
              <a:solidFill>
                <a:schemeClr val="accent1"/>
              </a:solidFill>
              <a:latin typeface="Inter" panose="02000503000000020004" pitchFamily="2"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42807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rgundy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5881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rgundy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539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rgundy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6572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rgundy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16325710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434371"/>
      </p:ext>
    </p:extLst>
  </p:cSld>
  <p:clrMap bg1="lt1" tx1="dk1" bg2="lt2" tx2="dk2" accent1="accent1" accent2="accent2" accent3="accent3" accent4="accent4" accent5="accent5" accent6="accent6" hlink="hlink" folHlink="folHlink"/>
  <p:sldLayoutIdLst>
    <p:sldLayoutId id="2147483661" r:id="rId1"/>
    <p:sldLayoutId id="2147483705" r:id="rId2"/>
    <p:sldLayoutId id="2147483706" r:id="rId3"/>
    <p:sldLayoutId id="2147483663" r:id="rId4"/>
    <p:sldLayoutId id="2147483707" r:id="rId5"/>
    <p:sldLayoutId id="2147483649" r:id="rId6"/>
    <p:sldLayoutId id="2147483664" r:id="rId7"/>
    <p:sldLayoutId id="2147483665" r:id="rId8"/>
    <p:sldLayoutId id="2147483666" r:id="rId9"/>
    <p:sldLayoutId id="2147483667" r:id="rId10"/>
    <p:sldLayoutId id="2147483703" r:id="rId11"/>
    <p:sldLayoutId id="2147483668" r:id="rId12"/>
    <p:sldLayoutId id="2147483669" r:id="rId13"/>
    <p:sldLayoutId id="2147483670" r:id="rId14"/>
    <p:sldLayoutId id="2147483708"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709"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710"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711" r:id="rId42"/>
    <p:sldLayoutId id="2147483695" r:id="rId43"/>
    <p:sldLayoutId id="2147483696" r:id="rId44"/>
    <p:sldLayoutId id="2147483697" r:id="rId45"/>
    <p:sldLayoutId id="2147483698" r:id="rId46"/>
    <p:sldLayoutId id="2147483699" r:id="rId47"/>
    <p:sldLayoutId id="2147483704" r:id="rId48"/>
    <p:sldLayoutId id="2147483700" r:id="rId49"/>
    <p:sldLayoutId id="2147483701" r:id="rId50"/>
    <p:sldLayoutId id="2147483662" r:id="rId5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teesvalley-ca.gov.uk/work/careers-hub/"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hyperlink" Target="https://www.thirteengroup.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water, clouds&#10;&#10;Description automatically generated">
            <a:extLst>
              <a:ext uri="{FF2B5EF4-FFF2-40B4-BE49-F238E27FC236}">
                <a16:creationId xmlns:a16="http://schemas.microsoft.com/office/drawing/2014/main" id="{A03C4172-2B89-643D-3C1A-70183F80161D}"/>
              </a:ext>
            </a:extLst>
          </p:cNvPr>
          <p:cNvPicPr>
            <a:picLocks noChangeAspect="1"/>
          </p:cNvPicPr>
          <p:nvPr/>
        </p:nvPicPr>
        <p:blipFill>
          <a:blip r:embed="rId2"/>
          <a:stretch>
            <a:fillRect/>
          </a:stretch>
        </p:blipFill>
        <p:spPr>
          <a:xfrm>
            <a:off x="3056442" y="180839"/>
            <a:ext cx="8795001" cy="6663234"/>
          </a:xfrm>
          <a:prstGeom prst="rect">
            <a:avLst/>
          </a:prstGeom>
        </p:spPr>
      </p:pic>
      <p:pic>
        <p:nvPicPr>
          <p:cNvPr id="5" name="Picture 4">
            <a:extLst>
              <a:ext uri="{FF2B5EF4-FFF2-40B4-BE49-F238E27FC236}">
                <a16:creationId xmlns:a16="http://schemas.microsoft.com/office/drawing/2014/main" id="{240BB6E0-3E2D-07EC-E422-648628C03375}"/>
              </a:ext>
            </a:extLst>
          </p:cNvPr>
          <p:cNvPicPr>
            <a:picLocks noChangeAspect="1"/>
          </p:cNvPicPr>
          <p:nvPr/>
        </p:nvPicPr>
        <p:blipFill>
          <a:blip r:embed="rId3"/>
          <a:srcRect/>
          <a:stretch/>
        </p:blipFill>
        <p:spPr>
          <a:xfrm>
            <a:off x="0" y="13927"/>
            <a:ext cx="12192000" cy="6858000"/>
          </a:xfrm>
          <a:prstGeom prst="rect">
            <a:avLst/>
          </a:prstGeom>
        </p:spPr>
      </p:pic>
      <p:sp>
        <p:nvSpPr>
          <p:cNvPr id="2" name="Title 1">
            <a:extLst>
              <a:ext uri="{FF2B5EF4-FFF2-40B4-BE49-F238E27FC236}">
                <a16:creationId xmlns:a16="http://schemas.microsoft.com/office/drawing/2014/main" id="{E67ADC7E-BE84-501D-45C6-77B74A8CB01F}"/>
              </a:ext>
            </a:extLst>
          </p:cNvPr>
          <p:cNvSpPr>
            <a:spLocks noGrp="1"/>
          </p:cNvSpPr>
          <p:nvPr>
            <p:ph type="title"/>
          </p:nvPr>
        </p:nvSpPr>
        <p:spPr>
          <a:xfrm>
            <a:off x="333375" y="1947863"/>
            <a:ext cx="4330700" cy="1374071"/>
          </a:xfrm>
        </p:spPr>
        <p:txBody>
          <a:bodyPr lIns="91440" tIns="45720" rIns="91440" bIns="45720" anchor="t"/>
          <a:lstStyle/>
          <a:p>
            <a:r>
              <a:rPr lang="en-US"/>
              <a:t>Clean Energy in the Tees Valley</a:t>
            </a:r>
          </a:p>
        </p:txBody>
      </p:sp>
      <p:sp>
        <p:nvSpPr>
          <p:cNvPr id="8" name="Text Placeholder 7">
            <a:extLst>
              <a:ext uri="{FF2B5EF4-FFF2-40B4-BE49-F238E27FC236}">
                <a16:creationId xmlns:a16="http://schemas.microsoft.com/office/drawing/2014/main" id="{D079AAD5-207D-CA12-2008-10DB87B3B2F0}"/>
              </a:ext>
            </a:extLst>
          </p:cNvPr>
          <p:cNvSpPr>
            <a:spLocks noGrp="1"/>
          </p:cNvSpPr>
          <p:nvPr>
            <p:ph type="body" sz="quarter" idx="10"/>
          </p:nvPr>
        </p:nvSpPr>
        <p:spPr>
          <a:xfrm>
            <a:off x="333418" y="3429000"/>
            <a:ext cx="4330657" cy="428004"/>
          </a:xfrm>
        </p:spPr>
        <p:txBody>
          <a:bodyPr/>
          <a:lstStyle/>
          <a:p>
            <a:r>
              <a:rPr lang="en-US" sz="3200"/>
              <a:t>Careers &amp; Opportunities</a:t>
            </a:r>
          </a:p>
        </p:txBody>
      </p:sp>
      <p:pic>
        <p:nvPicPr>
          <p:cNvPr id="4" name="Picture 3" descr="A logo with text on it&#10;&#10;AI-generated content may be incorrect.">
            <a:extLst>
              <a:ext uri="{FF2B5EF4-FFF2-40B4-BE49-F238E27FC236}">
                <a16:creationId xmlns:a16="http://schemas.microsoft.com/office/drawing/2014/main" id="{7FE1FAD8-9DC4-5C6C-31A9-CB803BB57E14}"/>
              </a:ext>
            </a:extLst>
          </p:cNvPr>
          <p:cNvPicPr>
            <a:picLocks noChangeAspect="1"/>
          </p:cNvPicPr>
          <p:nvPr/>
        </p:nvPicPr>
        <p:blipFill>
          <a:blip r:embed="rId4"/>
          <a:stretch>
            <a:fillRect/>
          </a:stretch>
        </p:blipFill>
        <p:spPr>
          <a:xfrm>
            <a:off x="2952874" y="5280700"/>
            <a:ext cx="867889" cy="1207186"/>
          </a:xfrm>
          <a:prstGeom prst="rect">
            <a:avLst/>
          </a:prstGeom>
        </p:spPr>
      </p:pic>
      <p:pic>
        <p:nvPicPr>
          <p:cNvPr id="9" name="Picture 2" descr="Leadership team - Thirteen">
            <a:extLst>
              <a:ext uri="{FF2B5EF4-FFF2-40B4-BE49-F238E27FC236}">
                <a16:creationId xmlns:a16="http://schemas.microsoft.com/office/drawing/2014/main" id="{006BF74D-EC76-CAF6-D6C5-66032FD61004}"/>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340556" y="5595514"/>
            <a:ext cx="1997765" cy="67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45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6F55-3150-3B7F-B6A4-C19B37BBD125}"/>
              </a:ext>
            </a:extLst>
          </p:cNvPr>
          <p:cNvSpPr>
            <a:spLocks noGrp="1"/>
          </p:cNvSpPr>
          <p:nvPr>
            <p:ph type="title"/>
          </p:nvPr>
        </p:nvSpPr>
        <p:spPr>
          <a:xfrm>
            <a:off x="334107" y="423741"/>
            <a:ext cx="11486417" cy="572721"/>
          </a:xfrm>
        </p:spPr>
        <p:txBody>
          <a:bodyPr/>
          <a:lstStyle/>
          <a:p>
            <a:r>
              <a:rPr lang="en-GB"/>
              <a:t>Stay Local, Go Far!</a:t>
            </a:r>
          </a:p>
        </p:txBody>
      </p:sp>
      <p:sp>
        <p:nvSpPr>
          <p:cNvPr id="3" name="Content Placeholder 2">
            <a:extLst>
              <a:ext uri="{FF2B5EF4-FFF2-40B4-BE49-F238E27FC236}">
                <a16:creationId xmlns:a16="http://schemas.microsoft.com/office/drawing/2014/main" id="{4A2CDAC7-5841-290B-52E5-089755476E80}"/>
              </a:ext>
            </a:extLst>
          </p:cNvPr>
          <p:cNvSpPr>
            <a:spLocks noGrp="1"/>
          </p:cNvSpPr>
          <p:nvPr>
            <p:ph sz="half" idx="2"/>
          </p:nvPr>
        </p:nvSpPr>
        <p:spPr>
          <a:xfrm>
            <a:off x="334108" y="1276425"/>
            <a:ext cx="5595866" cy="4607281"/>
          </a:xfrm>
        </p:spPr>
        <p:txBody>
          <a:bodyPr>
            <a:normAutofit/>
          </a:bodyPr>
          <a:lstStyle/>
          <a:p>
            <a:pPr marL="0" indent="0">
              <a:buNone/>
            </a:pPr>
            <a:r>
              <a:rPr lang="en-GB"/>
              <a:t>There is a wealth of opportunity for you to enter the clean energy sector in the North East</a:t>
            </a:r>
          </a:p>
          <a:p>
            <a:pPr marL="0" indent="0">
              <a:buNone/>
            </a:pPr>
            <a:r>
              <a:rPr lang="en-GB"/>
              <a:t>Talk with your careers advisor</a:t>
            </a:r>
          </a:p>
          <a:p>
            <a:pPr marL="0" indent="0">
              <a:buNone/>
            </a:pPr>
            <a:r>
              <a:rPr lang="en-GB"/>
              <a:t>Look for opportunities such as work experience or apprenticeships locally</a:t>
            </a:r>
          </a:p>
          <a:p>
            <a:r>
              <a:rPr lang="en-GB" sz="1600" u="sng">
                <a:hlinkClick r:id="rId3">
                  <a:extLst>
                    <a:ext uri="{A12FA001-AC4F-418D-AE19-62706E023703}">
                      <ahyp:hlinkClr xmlns:ahyp="http://schemas.microsoft.com/office/drawing/2018/hyperlinkcolor" val="tx"/>
                    </a:ext>
                  </a:extLst>
                </a:hlinkClick>
              </a:rPr>
              <a:t>https://teesvalley-ca.gov.uk/work/careers-hub/</a:t>
            </a:r>
            <a:endParaRPr lang="en-GB" sz="1600" u="sng"/>
          </a:p>
          <a:p>
            <a:r>
              <a:rPr lang="en-GB" sz="1600" u="sng">
                <a:hlinkClick r:id="rId4">
                  <a:extLst>
                    <a:ext uri="{A12FA001-AC4F-418D-AE19-62706E023703}">
                      <ahyp:hlinkClr xmlns:ahyp="http://schemas.microsoft.com/office/drawing/2018/hyperlinkcolor" val="tx"/>
                    </a:ext>
                  </a:extLst>
                </a:hlinkClick>
              </a:rPr>
              <a:t>https://www.thirteengroup.co.uk/</a:t>
            </a:r>
            <a:endParaRPr lang="en-GB" sz="1600" u="sng"/>
          </a:p>
          <a:p>
            <a:r>
              <a:rPr lang="en-GB" sz="1600" u="sng"/>
              <a:t>https://nationalcareers.service.gov.uk/explore-careers</a:t>
            </a:r>
          </a:p>
          <a:p>
            <a:pPr marL="0" indent="0">
              <a:buNone/>
            </a:pPr>
            <a:br>
              <a:rPr lang="en-GB" sz="1800" b="1"/>
            </a:br>
            <a:r>
              <a:rPr lang="en-GB" sz="1800" b="1"/>
              <a:t>You are developing knowledge and skills around green energy which can provide you many opportunities.</a:t>
            </a:r>
          </a:p>
          <a:p>
            <a:endParaRPr lang="en-GB"/>
          </a:p>
        </p:txBody>
      </p:sp>
      <p:pic>
        <p:nvPicPr>
          <p:cNvPr id="8" name="Picture 7">
            <a:extLst>
              <a:ext uri="{FF2B5EF4-FFF2-40B4-BE49-F238E27FC236}">
                <a16:creationId xmlns:a16="http://schemas.microsoft.com/office/drawing/2014/main" id="{14B093C5-E810-3DD8-2AA6-9D6095DD9D3E}"/>
              </a:ext>
            </a:extLst>
          </p:cNvPr>
          <p:cNvPicPr>
            <a:picLocks noChangeAspect="1"/>
          </p:cNvPicPr>
          <p:nvPr/>
        </p:nvPicPr>
        <p:blipFill>
          <a:blip r:embed="rId5"/>
          <a:srcRect l="58326" t="24381" r="16436" b="25142"/>
          <a:stretch>
            <a:fillRect/>
          </a:stretch>
        </p:blipFill>
        <p:spPr>
          <a:xfrm>
            <a:off x="6095999" y="0"/>
            <a:ext cx="6096001" cy="6858000"/>
          </a:xfrm>
          <a:prstGeom prst="rect">
            <a:avLst/>
          </a:prstGeom>
        </p:spPr>
      </p:pic>
      <p:pic>
        <p:nvPicPr>
          <p:cNvPr id="4" name="Picture 2" descr="Leadership team - Thirteen">
            <a:extLst>
              <a:ext uri="{FF2B5EF4-FFF2-40B4-BE49-F238E27FC236}">
                <a16:creationId xmlns:a16="http://schemas.microsoft.com/office/drawing/2014/main" id="{51D4AA62-000A-6FC6-9FDE-F87C6A6E1381}"/>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7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 name="Picture 2" descr="Leadership team - Thirteen">
            <a:extLst>
              <a:ext uri="{FF2B5EF4-FFF2-40B4-BE49-F238E27FC236}">
                <a16:creationId xmlns:a16="http://schemas.microsoft.com/office/drawing/2014/main" id="{F1E533DF-B162-F1A2-F864-605881209A1F}"/>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a:xfrm>
            <a:off x="334107" y="423741"/>
            <a:ext cx="11486417" cy="572721"/>
          </a:xfrm>
        </p:spPr>
        <p:txBody>
          <a:bodyPr lIns="91440" tIns="45720" rIns="91440" bIns="45720" anchor="t"/>
          <a:lstStyle/>
          <a:p>
            <a:r>
              <a:rPr lang="en-US"/>
              <a:t>What is clean energy?</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416689" y="1276351"/>
            <a:ext cx="5104435" cy="853392"/>
          </a:xfrm>
        </p:spPr>
        <p:txBody>
          <a:bodyPr lIns="0" tIns="0" rIns="0" bIns="0" anchor="t">
            <a:normAutofit/>
          </a:bodyPr>
          <a:lstStyle/>
          <a:p>
            <a:pPr marL="0" indent="0">
              <a:buNone/>
            </a:pPr>
            <a:r>
              <a:rPr lang="en-US"/>
              <a:t>Clean energy is energy that comes from renewable zero emission sources that do not pollute.</a:t>
            </a:r>
          </a:p>
        </p:txBody>
      </p:sp>
      <p:pic>
        <p:nvPicPr>
          <p:cNvPr id="7" name="Picture 6" descr="What is Clean Energy? How Does it Work? Why is it so Important? - TWI">
            <a:extLst>
              <a:ext uri="{FF2B5EF4-FFF2-40B4-BE49-F238E27FC236}">
                <a16:creationId xmlns:a16="http://schemas.microsoft.com/office/drawing/2014/main" id="{D4FB6343-2BB4-570C-C429-08A8088B6A67}"/>
              </a:ext>
            </a:extLst>
          </p:cNvPr>
          <p:cNvPicPr>
            <a:picLocks noChangeAspect="1"/>
          </p:cNvPicPr>
          <p:nvPr/>
        </p:nvPicPr>
        <p:blipFill>
          <a:blip r:embed="rId3"/>
          <a:srcRect l="25830" r="30410"/>
          <a:stretch>
            <a:fillRect/>
          </a:stretch>
        </p:blipFill>
        <p:spPr>
          <a:xfrm>
            <a:off x="6096000" y="1"/>
            <a:ext cx="6096000" cy="6858000"/>
          </a:xfrm>
          <a:prstGeom prst="rect">
            <a:avLst/>
          </a:prstGeom>
        </p:spPr>
      </p:pic>
      <p:sp>
        <p:nvSpPr>
          <p:cNvPr id="8" name="TextBox 7">
            <a:extLst>
              <a:ext uri="{FF2B5EF4-FFF2-40B4-BE49-F238E27FC236}">
                <a16:creationId xmlns:a16="http://schemas.microsoft.com/office/drawing/2014/main" id="{EB1E344A-8DE2-7B2F-C515-56B90D093850}"/>
              </a:ext>
            </a:extLst>
          </p:cNvPr>
          <p:cNvSpPr txBox="1"/>
          <p:nvPr/>
        </p:nvSpPr>
        <p:spPr>
          <a:xfrm>
            <a:off x="7618195" y="177642"/>
            <a:ext cx="438806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000">
                <a:solidFill>
                  <a:srgbClr val="3E1A1C"/>
                </a:solidFill>
                <a:latin typeface="Inter" panose="02000503000000020004" pitchFamily="2" charset="0"/>
                <a:ea typeface="Inter" panose="02000503000000020004" pitchFamily="2" charset="0"/>
                <a:cs typeface="Calibri"/>
              </a:rPr>
              <a:t>Image from TWI global</a:t>
            </a:r>
          </a:p>
        </p:txBody>
      </p:sp>
      <p:sp>
        <p:nvSpPr>
          <p:cNvPr id="5" name="TextBox 4">
            <a:extLst>
              <a:ext uri="{FF2B5EF4-FFF2-40B4-BE49-F238E27FC236}">
                <a16:creationId xmlns:a16="http://schemas.microsoft.com/office/drawing/2014/main" id="{E24197E4-B628-2390-B24A-38F0C3DFD656}"/>
              </a:ext>
            </a:extLst>
          </p:cNvPr>
          <p:cNvSpPr txBox="1"/>
          <p:nvPr/>
        </p:nvSpPr>
        <p:spPr>
          <a:xfrm>
            <a:off x="334107" y="3675707"/>
            <a:ext cx="5048121" cy="1631216"/>
          </a:xfrm>
          <a:prstGeom prst="rect">
            <a:avLst/>
          </a:prstGeom>
          <a:noFill/>
        </p:spPr>
        <p:txBody>
          <a:bodyPr wrap="square" rtlCol="0">
            <a:spAutoFit/>
          </a:bodyPr>
          <a:lstStyle/>
          <a:p>
            <a:r>
              <a:rPr lang="en-US" sz="2000">
                <a:solidFill>
                  <a:srgbClr val="3E1A1C"/>
                </a:solidFill>
                <a:latin typeface="Inter"/>
              </a:rPr>
              <a:t>This is a key area for future development as countries aim to preserve natural resources and limit climate change and its impacts.</a:t>
            </a:r>
            <a:endParaRPr lang="en-US" sz="2000">
              <a:solidFill>
                <a:srgbClr val="3E1A1C"/>
              </a:solidFill>
            </a:endParaRPr>
          </a:p>
          <a:p>
            <a:endParaRPr lang="en-GB" sz="2000">
              <a:solidFill>
                <a:srgbClr val="3E1A1C"/>
              </a:solidFill>
            </a:endParaRPr>
          </a:p>
        </p:txBody>
      </p:sp>
      <p:sp>
        <p:nvSpPr>
          <p:cNvPr id="12" name="Title 1">
            <a:extLst>
              <a:ext uri="{FF2B5EF4-FFF2-40B4-BE49-F238E27FC236}">
                <a16:creationId xmlns:a16="http://schemas.microsoft.com/office/drawing/2014/main" id="{40283FA7-908C-F86D-A7B6-264CD31CC6F6}"/>
              </a:ext>
            </a:extLst>
          </p:cNvPr>
          <p:cNvSpPr txBox="1">
            <a:spLocks/>
          </p:cNvSpPr>
          <p:nvPr/>
        </p:nvSpPr>
        <p:spPr>
          <a:xfrm>
            <a:off x="333375" y="2993442"/>
            <a:ext cx="11487150" cy="573087"/>
          </a:xfrm>
          <a:prstGeom prst="rect">
            <a:avLst/>
          </a:prstGeom>
        </p:spPr>
        <p:txBody>
          <a:bodyPr lIns="91440" tIns="45720" rIns="91440" bIns="45720" anchor="t"/>
          <a:lstStyle>
            <a:lvl1pPr algn="l" defTabSz="914400" rtl="0" eaLnBrk="1" latinLnBrk="0" hangingPunct="1">
              <a:lnSpc>
                <a:spcPct val="90000"/>
              </a:lnSpc>
              <a:spcBef>
                <a:spcPct val="0"/>
              </a:spcBef>
              <a:buNone/>
              <a:defRPr sz="3600" b="0" i="0" kern="120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US"/>
              <a:t>Why is it important?</a:t>
            </a:r>
          </a:p>
        </p:txBody>
      </p:sp>
      <p:pic>
        <p:nvPicPr>
          <p:cNvPr id="4" name="Picture 2" descr="Leadership team - Thirteen">
            <a:extLst>
              <a:ext uri="{FF2B5EF4-FFF2-40B4-BE49-F238E27FC236}">
                <a16:creationId xmlns:a16="http://schemas.microsoft.com/office/drawing/2014/main" id="{AB87ECEE-9E36-9E58-7A15-6F16373C9FBB}"/>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17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a:xfrm>
            <a:off x="334107" y="423741"/>
            <a:ext cx="11486417" cy="572721"/>
          </a:xfrm>
        </p:spPr>
        <p:txBody>
          <a:bodyPr lIns="91440" tIns="45720" rIns="91440" bIns="45720" anchor="t"/>
          <a:lstStyle/>
          <a:p>
            <a:r>
              <a:rPr lang="en-US"/>
              <a:t>The average UK home produces 8,798kg of CO</a:t>
            </a:r>
            <a:r>
              <a:rPr lang="en-US" baseline="-25000"/>
              <a:t>2</a:t>
            </a:r>
            <a:r>
              <a:rPr lang="en-US"/>
              <a:t>!</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3375" y="1276350"/>
            <a:ext cx="5595938" cy="3075731"/>
          </a:xfrm>
          <a:ln>
            <a:noFill/>
          </a:ln>
        </p:spPr>
        <p:txBody>
          <a:bodyPr/>
          <a:lstStyle/>
          <a:p>
            <a:pPr marL="0" indent="0">
              <a:buNone/>
            </a:pPr>
            <a:r>
              <a:rPr lang="en-US" b="1"/>
              <a:t>Can you rank these activities in order of how much carbon they produce?</a:t>
            </a:r>
          </a:p>
          <a:p>
            <a:r>
              <a:rPr lang="en-US"/>
              <a:t>Waste</a:t>
            </a:r>
          </a:p>
          <a:p>
            <a:r>
              <a:rPr lang="en-US"/>
              <a:t>Transport</a:t>
            </a:r>
          </a:p>
          <a:p>
            <a:r>
              <a:rPr lang="en-US"/>
              <a:t>Heating</a:t>
            </a:r>
          </a:p>
          <a:p>
            <a:r>
              <a:rPr lang="en-US"/>
              <a:t>Diet</a:t>
            </a:r>
          </a:p>
          <a:p>
            <a:r>
              <a:rPr lang="en-US"/>
              <a:t>Aviation</a:t>
            </a:r>
          </a:p>
          <a:p>
            <a:r>
              <a:rPr lang="en-US"/>
              <a:t>Electrics</a:t>
            </a:r>
          </a:p>
        </p:txBody>
      </p:sp>
      <p:sp>
        <p:nvSpPr>
          <p:cNvPr id="4" name="Content Placeholder 3">
            <a:extLst>
              <a:ext uri="{FF2B5EF4-FFF2-40B4-BE49-F238E27FC236}">
                <a16:creationId xmlns:a16="http://schemas.microsoft.com/office/drawing/2014/main" id="{5DCD06D6-F882-E169-F456-85CB8E34D128}"/>
              </a:ext>
            </a:extLst>
          </p:cNvPr>
          <p:cNvSpPr>
            <a:spLocks noGrp="1"/>
          </p:cNvSpPr>
          <p:nvPr>
            <p:ph sz="quarter" idx="4"/>
          </p:nvPr>
        </p:nvSpPr>
        <p:spPr>
          <a:xfrm>
            <a:off x="6182682" y="1276425"/>
            <a:ext cx="5637843" cy="4607281"/>
          </a:xfrm>
        </p:spPr>
        <p:txBody>
          <a:bodyPr/>
          <a:lstStyle/>
          <a:p>
            <a:pPr marL="0" indent="0">
              <a:buNone/>
            </a:pPr>
            <a:r>
              <a:rPr lang="en-US" b="1"/>
              <a:t>What can we do to reduce our carbon output?</a:t>
            </a:r>
          </a:p>
          <a:p>
            <a:r>
              <a:rPr lang="en-US"/>
              <a:t>Recycle</a:t>
            </a:r>
          </a:p>
          <a:p>
            <a:r>
              <a:rPr lang="en-US"/>
              <a:t>Turn down the thermostat by 1℃</a:t>
            </a:r>
          </a:p>
          <a:p>
            <a:r>
              <a:rPr lang="en-US"/>
              <a:t>Use reusable cups and water bottles</a:t>
            </a:r>
          </a:p>
          <a:p>
            <a:r>
              <a:rPr lang="en-US"/>
              <a:t>Eat more local and seasonal foods</a:t>
            </a:r>
          </a:p>
          <a:p>
            <a:r>
              <a:rPr lang="en-US"/>
              <a:t>Walk, cycle or use public transport</a:t>
            </a:r>
          </a:p>
          <a:p>
            <a:r>
              <a:rPr lang="en-US"/>
              <a:t>Turn off electrics at the wall or use timers</a:t>
            </a:r>
          </a:p>
          <a:p>
            <a:r>
              <a:rPr lang="en-US"/>
              <a:t>Ensure you have double glazing, use curtains and draught excluders.</a:t>
            </a:r>
          </a:p>
          <a:p>
            <a:endParaRPr lang="en-US"/>
          </a:p>
        </p:txBody>
      </p:sp>
      <p:sp>
        <p:nvSpPr>
          <p:cNvPr id="7" name="TextBox 6">
            <a:extLst>
              <a:ext uri="{FF2B5EF4-FFF2-40B4-BE49-F238E27FC236}">
                <a16:creationId xmlns:a16="http://schemas.microsoft.com/office/drawing/2014/main" id="{018F6C0D-03A3-161B-C864-31590BE0BF09}"/>
              </a:ext>
            </a:extLst>
          </p:cNvPr>
          <p:cNvSpPr txBox="1"/>
          <p:nvPr/>
        </p:nvSpPr>
        <p:spPr>
          <a:xfrm>
            <a:off x="2219248" y="2442828"/>
            <a:ext cx="1496225" cy="181588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a:latin typeface="Inter" panose="02000503000000020004" pitchFamily="2" charset="0"/>
                <a:ea typeface="Inter" panose="02000503000000020004" pitchFamily="2" charset="0"/>
              </a:rPr>
              <a:t>The Answer</a:t>
            </a:r>
          </a:p>
          <a:p>
            <a:endParaRPr lang="en-GB" sz="1400" b="1" u="sng">
              <a:latin typeface="Inter" panose="02000503000000020004" pitchFamily="2" charset="0"/>
              <a:ea typeface="Inter" panose="02000503000000020004" pitchFamily="2" charset="0"/>
            </a:endParaRPr>
          </a:p>
          <a:p>
            <a:pPr marL="342900" indent="-342900">
              <a:buAutoNum type="arabicPeriod"/>
            </a:pPr>
            <a:r>
              <a:rPr lang="en-GB" sz="1400">
                <a:latin typeface="Inter" panose="02000503000000020004" pitchFamily="2" charset="0"/>
                <a:ea typeface="Inter" panose="02000503000000020004" pitchFamily="2" charset="0"/>
              </a:rPr>
              <a:t>Heat</a:t>
            </a:r>
          </a:p>
          <a:p>
            <a:pPr marL="342900" indent="-342900">
              <a:buAutoNum type="arabicPeriod"/>
            </a:pPr>
            <a:r>
              <a:rPr lang="en-GB" sz="1400">
                <a:latin typeface="Inter" panose="02000503000000020004" pitchFamily="2" charset="0"/>
                <a:ea typeface="Inter" panose="02000503000000020004" pitchFamily="2" charset="0"/>
              </a:rPr>
              <a:t>Transport</a:t>
            </a:r>
          </a:p>
          <a:p>
            <a:pPr marL="342900" indent="-342900">
              <a:buAutoNum type="arabicPeriod"/>
            </a:pPr>
            <a:r>
              <a:rPr lang="en-GB" sz="1400">
                <a:latin typeface="Inter" panose="02000503000000020004" pitchFamily="2" charset="0"/>
                <a:ea typeface="Inter" panose="02000503000000020004" pitchFamily="2" charset="0"/>
              </a:rPr>
              <a:t>Diet</a:t>
            </a:r>
          </a:p>
          <a:p>
            <a:pPr marL="342900" indent="-342900">
              <a:buAutoNum type="arabicPeriod"/>
            </a:pPr>
            <a:r>
              <a:rPr lang="en-GB" sz="1400">
                <a:latin typeface="Inter" panose="02000503000000020004" pitchFamily="2" charset="0"/>
                <a:ea typeface="Inter" panose="02000503000000020004" pitchFamily="2" charset="0"/>
              </a:rPr>
              <a:t>Aviation</a:t>
            </a:r>
          </a:p>
          <a:p>
            <a:pPr marL="342900" indent="-342900">
              <a:buAutoNum type="arabicPeriod"/>
            </a:pPr>
            <a:r>
              <a:rPr lang="en-GB" sz="1400">
                <a:latin typeface="Inter" panose="02000503000000020004" pitchFamily="2" charset="0"/>
                <a:ea typeface="Inter" panose="02000503000000020004" pitchFamily="2" charset="0"/>
              </a:rPr>
              <a:t>Electrics</a:t>
            </a:r>
          </a:p>
          <a:p>
            <a:pPr marL="342900" indent="-342900">
              <a:buAutoNum type="arabicPeriod"/>
            </a:pPr>
            <a:r>
              <a:rPr lang="en-GB" sz="1400">
                <a:latin typeface="Inter" panose="02000503000000020004" pitchFamily="2" charset="0"/>
                <a:ea typeface="Inter" panose="02000503000000020004" pitchFamily="2" charset="0"/>
              </a:rPr>
              <a:t>Waste</a:t>
            </a:r>
          </a:p>
        </p:txBody>
      </p:sp>
      <p:pic>
        <p:nvPicPr>
          <p:cNvPr id="5" name="Picture 2" descr="Leadership team - Thirteen">
            <a:extLst>
              <a:ext uri="{FF2B5EF4-FFF2-40B4-BE49-F238E27FC236}">
                <a16:creationId xmlns:a16="http://schemas.microsoft.com/office/drawing/2014/main" id="{6A37BBA5-9E58-04D3-9E54-11FD8F054E36}"/>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59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a:xfrm>
            <a:off x="333375" y="423863"/>
            <a:ext cx="4423820" cy="573087"/>
          </a:xfrm>
        </p:spPr>
        <p:txBody>
          <a:bodyPr/>
          <a:lstStyle/>
          <a:p>
            <a:r>
              <a:rPr lang="en-US"/>
              <a:t>What is happening in the Tees Valley?</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3375" y="1827213"/>
            <a:ext cx="5595938" cy="2617466"/>
          </a:xfrm>
        </p:spPr>
        <p:txBody>
          <a:bodyPr>
            <a:normAutofit/>
          </a:bodyPr>
          <a:lstStyle/>
          <a:p>
            <a:r>
              <a:rPr lang="en-US"/>
              <a:t>Offshore wind farm</a:t>
            </a:r>
          </a:p>
          <a:p>
            <a:r>
              <a:rPr lang="en-US"/>
              <a:t>Construction at </a:t>
            </a:r>
            <a:r>
              <a:rPr lang="en-US" err="1"/>
              <a:t>Teesport</a:t>
            </a:r>
            <a:r>
              <a:rPr lang="en-US"/>
              <a:t> to support the green energy sector</a:t>
            </a:r>
          </a:p>
          <a:p>
            <a:r>
              <a:rPr lang="en-US"/>
              <a:t>CCS carbon storage</a:t>
            </a:r>
          </a:p>
          <a:p>
            <a:r>
              <a:rPr lang="en-US"/>
              <a:t>Net zero Teesside</a:t>
            </a:r>
          </a:p>
          <a:p>
            <a:r>
              <a:rPr lang="en-US"/>
              <a:t>Hydrogen Valley</a:t>
            </a:r>
          </a:p>
          <a:p>
            <a:r>
              <a:rPr lang="en-US"/>
              <a:t>Energy from waste plant</a:t>
            </a:r>
          </a:p>
        </p:txBody>
      </p:sp>
      <p:pic>
        <p:nvPicPr>
          <p:cNvPr id="1026" name="Picture 2">
            <a:extLst>
              <a:ext uri="{FF2B5EF4-FFF2-40B4-BE49-F238E27FC236}">
                <a16:creationId xmlns:a16="http://schemas.microsoft.com/office/drawing/2014/main" id="{FD7187B1-9C70-04A7-BB05-E7CE45BAB6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979"/>
          <a:stretch>
            <a:fillRect/>
          </a:stretch>
        </p:blipFill>
        <p:spPr bwMode="auto">
          <a:xfrm>
            <a:off x="6096000" y="-1"/>
            <a:ext cx="6096000" cy="68603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eadership team - Thirteen">
            <a:extLst>
              <a:ext uri="{FF2B5EF4-FFF2-40B4-BE49-F238E27FC236}">
                <a16:creationId xmlns:a16="http://schemas.microsoft.com/office/drawing/2014/main" id="{46E14923-2323-9A9D-3272-467079B866B3}"/>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82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a:xfrm>
            <a:off x="334107" y="423741"/>
            <a:ext cx="11486417" cy="572721"/>
          </a:xfrm>
        </p:spPr>
        <p:txBody>
          <a:bodyPr/>
          <a:lstStyle/>
          <a:p>
            <a:r>
              <a:rPr lang="en-US"/>
              <a:t>Case Study: Thirteen Group</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4108" y="1276425"/>
            <a:ext cx="5595866" cy="4607281"/>
          </a:xfrm>
        </p:spPr>
        <p:txBody>
          <a:bodyPr>
            <a:normAutofit lnSpcReduction="10000"/>
          </a:bodyPr>
          <a:lstStyle/>
          <a:p>
            <a:pPr>
              <a:lnSpc>
                <a:spcPct val="110000"/>
              </a:lnSpc>
            </a:pPr>
            <a:r>
              <a:rPr lang="en-US" sz="1800"/>
              <a:t>A housing association that provide 100,000 people in the North East with homes and support and have 1500 employees.</a:t>
            </a:r>
          </a:p>
          <a:p>
            <a:pPr>
              <a:lnSpc>
                <a:spcPct val="110000"/>
              </a:lnSpc>
            </a:pPr>
            <a:r>
              <a:rPr lang="en-US" sz="1800"/>
              <a:t>Environmental sustainability is a key focus for this company, they have drastically reduced their carbon footprint and are working towards producing 0 emissions by 2050.</a:t>
            </a:r>
          </a:p>
          <a:p>
            <a:pPr>
              <a:lnSpc>
                <a:spcPct val="110000"/>
              </a:lnSpc>
            </a:pPr>
            <a:r>
              <a:rPr lang="en-US" sz="1800"/>
              <a:t>Their Billingham recycling </a:t>
            </a:r>
            <a:r>
              <a:rPr lang="en-US" sz="1800" err="1"/>
              <a:t>centre</a:t>
            </a:r>
            <a:r>
              <a:rPr lang="en-US" sz="1800"/>
              <a:t> is powered by solar panels, has a thriving colony of bees, chickens and green space for employees to use.</a:t>
            </a:r>
          </a:p>
          <a:p>
            <a:pPr>
              <a:lnSpc>
                <a:spcPct val="110000"/>
              </a:lnSpc>
            </a:pPr>
            <a:r>
              <a:rPr lang="en-US" sz="1800"/>
              <a:t>They upcycle furniture left in properties and give it a new life</a:t>
            </a:r>
          </a:p>
          <a:p>
            <a:pPr>
              <a:lnSpc>
                <a:spcPct val="110000"/>
              </a:lnSpc>
            </a:pPr>
            <a:r>
              <a:rPr lang="en-US" sz="1800"/>
              <a:t>They carefully sort and recycle materials to reduce waste.</a:t>
            </a:r>
          </a:p>
        </p:txBody>
      </p:sp>
      <p:pic>
        <p:nvPicPr>
          <p:cNvPr id="2050" name="Picture 2" descr="Thirteen Group Recycling Centre ...">
            <a:extLst>
              <a:ext uri="{FF2B5EF4-FFF2-40B4-BE49-F238E27FC236}">
                <a16:creationId xmlns:a16="http://schemas.microsoft.com/office/drawing/2014/main" id="{C88462C9-A225-2A6D-EA60-F40E132EC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982" y="0"/>
            <a:ext cx="5155604" cy="34308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irteen Group Recycling Centre ...">
            <a:extLst>
              <a:ext uri="{FF2B5EF4-FFF2-40B4-BE49-F238E27FC236}">
                <a16:creationId xmlns:a16="http://schemas.microsoft.com/office/drawing/2014/main" id="{18755A7D-F0E0-FF82-CDE5-1DEF94316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396" y="3420287"/>
            <a:ext cx="5155604" cy="34308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BEE768D-CD05-E437-3FC7-36EC0C790937}"/>
              </a:ext>
            </a:extLst>
          </p:cNvPr>
          <p:cNvSpPr txBox="1"/>
          <p:nvPr/>
        </p:nvSpPr>
        <p:spPr>
          <a:xfrm>
            <a:off x="7213081" y="177642"/>
            <a:ext cx="438806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solidFill>
                  <a:srgbClr val="3E1A1C"/>
                </a:solidFill>
                <a:latin typeface="Inter" panose="02000503000000020004" pitchFamily="2" charset="0"/>
                <a:ea typeface="Inter" panose="02000503000000020004" pitchFamily="2" charset="0"/>
                <a:cs typeface="Calibri"/>
              </a:rPr>
              <a:t>Image from Thirteen Group</a:t>
            </a:r>
          </a:p>
        </p:txBody>
      </p:sp>
      <p:pic>
        <p:nvPicPr>
          <p:cNvPr id="4" name="Picture 2" descr="Leadership team - Thirteen">
            <a:extLst>
              <a:ext uri="{FF2B5EF4-FFF2-40B4-BE49-F238E27FC236}">
                <a16:creationId xmlns:a16="http://schemas.microsoft.com/office/drawing/2014/main" id="{936327DF-CCAC-C64A-4255-23BCE852E502}"/>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1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05CB2-EB3F-6695-E966-9C75700011F2}"/>
              </a:ext>
            </a:extLst>
          </p:cNvPr>
          <p:cNvSpPr>
            <a:spLocks noGrp="1"/>
          </p:cNvSpPr>
          <p:nvPr>
            <p:ph type="title"/>
          </p:nvPr>
        </p:nvSpPr>
        <p:spPr>
          <a:xfrm>
            <a:off x="334107" y="423741"/>
            <a:ext cx="11486417" cy="572721"/>
          </a:xfrm>
        </p:spPr>
        <p:txBody>
          <a:bodyPr/>
          <a:lstStyle/>
          <a:p>
            <a:r>
              <a:rPr lang="en-GB"/>
              <a:t>What jobs do you think are needed to build houses?</a:t>
            </a:r>
          </a:p>
        </p:txBody>
      </p:sp>
      <p:sp>
        <p:nvSpPr>
          <p:cNvPr id="3" name="Content Placeholder 2">
            <a:extLst>
              <a:ext uri="{FF2B5EF4-FFF2-40B4-BE49-F238E27FC236}">
                <a16:creationId xmlns:a16="http://schemas.microsoft.com/office/drawing/2014/main" id="{45C18066-3182-E5FC-B389-A76E8A95AA9A}"/>
              </a:ext>
            </a:extLst>
          </p:cNvPr>
          <p:cNvSpPr>
            <a:spLocks noGrp="1"/>
          </p:cNvSpPr>
          <p:nvPr>
            <p:ph sz="half" idx="2"/>
          </p:nvPr>
        </p:nvSpPr>
        <p:spPr>
          <a:xfrm>
            <a:off x="334108" y="1276425"/>
            <a:ext cx="5595866" cy="4607281"/>
          </a:xfrm>
        </p:spPr>
        <p:txBody>
          <a:bodyPr>
            <a:normAutofit/>
          </a:bodyPr>
          <a:lstStyle/>
          <a:p>
            <a:pPr marL="0" indent="0">
              <a:buNone/>
            </a:pPr>
            <a:r>
              <a:rPr lang="en-GB"/>
              <a:t>So many more than you thought of!!!</a:t>
            </a:r>
          </a:p>
          <a:p>
            <a:pPr marL="0" indent="0">
              <a:buNone/>
            </a:pPr>
            <a:endParaRPr lang="en-GB"/>
          </a:p>
        </p:txBody>
      </p:sp>
      <p:sp>
        <p:nvSpPr>
          <p:cNvPr id="8" name="Content Placeholder 7">
            <a:extLst>
              <a:ext uri="{FF2B5EF4-FFF2-40B4-BE49-F238E27FC236}">
                <a16:creationId xmlns:a16="http://schemas.microsoft.com/office/drawing/2014/main" id="{F214FCC3-BAB8-6654-E5B0-F532CF517076}"/>
              </a:ext>
            </a:extLst>
          </p:cNvPr>
          <p:cNvSpPr>
            <a:spLocks noGrp="1"/>
          </p:cNvSpPr>
          <p:nvPr>
            <p:ph sz="quarter" idx="4"/>
          </p:nvPr>
        </p:nvSpPr>
        <p:spPr/>
        <p:txBody>
          <a:bodyPr/>
          <a:lstStyle/>
          <a:p>
            <a:endParaRPr lang="en-US"/>
          </a:p>
        </p:txBody>
      </p:sp>
      <p:pic>
        <p:nvPicPr>
          <p:cNvPr id="6" name="Picture 5">
            <a:extLst>
              <a:ext uri="{FF2B5EF4-FFF2-40B4-BE49-F238E27FC236}">
                <a16:creationId xmlns:a16="http://schemas.microsoft.com/office/drawing/2014/main" id="{117B26E3-5743-57B4-F937-5A0B5C37ED32}"/>
              </a:ext>
            </a:extLst>
          </p:cNvPr>
          <p:cNvPicPr>
            <a:picLocks noChangeAspect="1"/>
          </p:cNvPicPr>
          <p:nvPr/>
        </p:nvPicPr>
        <p:blipFill>
          <a:blip r:embed="rId3"/>
          <a:srcRect l="42964" t="26095" r="23134" b="26286"/>
          <a:stretch/>
        </p:blipFill>
        <p:spPr>
          <a:xfrm>
            <a:off x="5473338" y="1276425"/>
            <a:ext cx="6113417" cy="4830100"/>
          </a:xfrm>
          <a:prstGeom prst="rect">
            <a:avLst/>
          </a:prstGeom>
        </p:spPr>
      </p:pic>
      <p:pic>
        <p:nvPicPr>
          <p:cNvPr id="5" name="Picture 2" descr="Leadership team - Thirteen">
            <a:extLst>
              <a:ext uri="{FF2B5EF4-FFF2-40B4-BE49-F238E27FC236}">
                <a16:creationId xmlns:a16="http://schemas.microsoft.com/office/drawing/2014/main" id="{95F46877-793C-7B31-C2C9-9078195E5FFD}"/>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a:xfrm>
            <a:off x="334107" y="423741"/>
            <a:ext cx="11486417" cy="572721"/>
          </a:xfrm>
        </p:spPr>
        <p:txBody>
          <a:bodyPr/>
          <a:lstStyle/>
          <a:p>
            <a:r>
              <a:rPr lang="en-US"/>
              <a:t>Key skills for the green sector</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4108" y="1276425"/>
            <a:ext cx="5595866" cy="4607281"/>
          </a:xfrm>
        </p:spPr>
        <p:txBody>
          <a:bodyPr/>
          <a:lstStyle/>
          <a:p>
            <a:pPr marL="0" indent="0">
              <a:buNone/>
            </a:pPr>
            <a:r>
              <a:rPr lang="en-US"/>
              <a:t>With such huge increases in clean energy in the North East there is a skills gap and demand for jobs in this area. </a:t>
            </a:r>
          </a:p>
          <a:p>
            <a:pPr marL="0" indent="0">
              <a:buNone/>
            </a:pPr>
            <a:r>
              <a:rPr lang="en-US"/>
              <a:t>The following skills are key for students thinking of applying for work experience, apprenticeships and jobs in these areas:</a:t>
            </a:r>
          </a:p>
          <a:p>
            <a:r>
              <a:rPr lang="en-US"/>
              <a:t>Communication</a:t>
            </a:r>
          </a:p>
          <a:p>
            <a:r>
              <a:rPr lang="en-US"/>
              <a:t>Critical analysis</a:t>
            </a:r>
          </a:p>
          <a:p>
            <a:r>
              <a:rPr lang="en-US"/>
              <a:t>Problem solving</a:t>
            </a:r>
          </a:p>
          <a:p>
            <a:r>
              <a:rPr lang="en-US"/>
              <a:t>Decision making</a:t>
            </a:r>
          </a:p>
          <a:p>
            <a:r>
              <a:rPr lang="en-US"/>
              <a:t>Adaptability</a:t>
            </a:r>
          </a:p>
          <a:p>
            <a:endParaRPr lang="en-US"/>
          </a:p>
        </p:txBody>
      </p:sp>
      <p:pic>
        <p:nvPicPr>
          <p:cNvPr id="3074" name="Picture 2" descr="Career Trends: 'Green jobs' are growing ...">
            <a:extLst>
              <a:ext uri="{FF2B5EF4-FFF2-40B4-BE49-F238E27FC236}">
                <a16:creationId xmlns:a16="http://schemas.microsoft.com/office/drawing/2014/main" id="{EB0A38A0-9AA3-1814-7A43-25CF51EED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866" y="1276350"/>
            <a:ext cx="5487639" cy="31410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eadership team - Thirteen">
            <a:extLst>
              <a:ext uri="{FF2B5EF4-FFF2-40B4-BE49-F238E27FC236}">
                <a16:creationId xmlns:a16="http://schemas.microsoft.com/office/drawing/2014/main" id="{E3A04D08-0C2B-586D-0E2E-F5F5C44D016D}"/>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34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52D40-909F-EEB2-2D21-4E959A686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D1840-B65E-0E2A-8234-E7C9825CD3D9}"/>
              </a:ext>
            </a:extLst>
          </p:cNvPr>
          <p:cNvSpPr>
            <a:spLocks noGrp="1"/>
          </p:cNvSpPr>
          <p:nvPr>
            <p:ph type="title"/>
          </p:nvPr>
        </p:nvSpPr>
        <p:spPr>
          <a:xfrm>
            <a:off x="334107" y="423741"/>
            <a:ext cx="11486417" cy="572721"/>
          </a:xfrm>
        </p:spPr>
        <p:txBody>
          <a:bodyPr/>
          <a:lstStyle/>
          <a:p>
            <a:r>
              <a:rPr lang="en-US"/>
              <a:t>Example job profiles</a:t>
            </a:r>
          </a:p>
        </p:txBody>
      </p:sp>
      <p:pic>
        <p:nvPicPr>
          <p:cNvPr id="4098" name="Picture 2" descr="A person with a beard and glasses&#10;&#10;Description automatically generated">
            <a:extLst>
              <a:ext uri="{FF2B5EF4-FFF2-40B4-BE49-F238E27FC236}">
                <a16:creationId xmlns:a16="http://schemas.microsoft.com/office/drawing/2014/main" id="{250E07AD-3AC6-0CB3-B86C-AA1B50D50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11" y="1993118"/>
            <a:ext cx="1804190" cy="1807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5DC467-4588-21A7-DB57-A45876D41331}"/>
              </a:ext>
            </a:extLst>
          </p:cNvPr>
          <p:cNvSpPr txBox="1"/>
          <p:nvPr/>
        </p:nvSpPr>
        <p:spPr>
          <a:xfrm>
            <a:off x="371475" y="1384153"/>
            <a:ext cx="3060477" cy="461665"/>
          </a:xfrm>
          <a:prstGeom prst="rect">
            <a:avLst/>
          </a:prstGeom>
          <a:noFill/>
        </p:spPr>
        <p:txBody>
          <a:bodyPr wrap="square" rtlCol="0">
            <a:spAutoFit/>
          </a:bodyPr>
          <a:lstStyle/>
          <a:p>
            <a:r>
              <a:rPr lang="en-GB" sz="2400">
                <a:solidFill>
                  <a:srgbClr val="3E1A1C"/>
                </a:solidFill>
                <a:latin typeface="Inter" panose="02000503000000020004" pitchFamily="2" charset="0"/>
                <a:ea typeface="Inter" panose="02000503000000020004" pitchFamily="2" charset="0"/>
              </a:rPr>
              <a:t>Mark McGahern</a:t>
            </a:r>
          </a:p>
        </p:txBody>
      </p:sp>
      <p:sp>
        <p:nvSpPr>
          <p:cNvPr id="7" name="TextBox 6">
            <a:extLst>
              <a:ext uri="{FF2B5EF4-FFF2-40B4-BE49-F238E27FC236}">
                <a16:creationId xmlns:a16="http://schemas.microsoft.com/office/drawing/2014/main" id="{7093C92B-8365-8CE5-9DC0-3AD2A72BD86B}"/>
              </a:ext>
            </a:extLst>
          </p:cNvPr>
          <p:cNvSpPr txBox="1"/>
          <p:nvPr/>
        </p:nvSpPr>
        <p:spPr>
          <a:xfrm>
            <a:off x="371475" y="4052515"/>
            <a:ext cx="3159591" cy="984885"/>
          </a:xfrm>
          <a:prstGeom prst="rect">
            <a:avLst/>
          </a:prstGeom>
          <a:noFill/>
        </p:spPr>
        <p:txBody>
          <a:bodyPr wrap="square" rtlCol="0">
            <a:spAutoFit/>
          </a:bodyPr>
          <a:lstStyle/>
          <a:p>
            <a:r>
              <a:rPr lang="en-GB" sz="1600">
                <a:solidFill>
                  <a:srgbClr val="3E1A1C"/>
                </a:solidFill>
                <a:latin typeface="Inter" panose="02000503000000020004" pitchFamily="2" charset="0"/>
                <a:ea typeface="Inter" panose="02000503000000020004" pitchFamily="2" charset="0"/>
              </a:rPr>
              <a:t>Net Zero Engagement Officer</a:t>
            </a:r>
          </a:p>
          <a:p>
            <a:r>
              <a:rPr lang="en-GB" sz="1400">
                <a:solidFill>
                  <a:srgbClr val="3E1A1C"/>
                </a:solidFill>
                <a:latin typeface="Inter" panose="02000503000000020004" pitchFamily="2" charset="0"/>
                <a:ea typeface="Inter" panose="02000503000000020004" pitchFamily="2" charset="0"/>
              </a:rPr>
              <a:t>Helping tenants to reduce their energy usage.</a:t>
            </a:r>
          </a:p>
          <a:p>
            <a:endParaRPr lang="en-GB" sz="1400">
              <a:solidFill>
                <a:srgbClr val="3E1A1C"/>
              </a:solidFill>
              <a:latin typeface="Inter" panose="02000503000000020004" pitchFamily="2" charset="0"/>
              <a:ea typeface="Inter" panose="02000503000000020004" pitchFamily="2" charset="0"/>
            </a:endParaRPr>
          </a:p>
        </p:txBody>
      </p:sp>
      <p:pic>
        <p:nvPicPr>
          <p:cNvPr id="4100" name="Picture 4" descr="A person wearing blue glasses&#10;&#10;Description automatically generated">
            <a:extLst>
              <a:ext uri="{FF2B5EF4-FFF2-40B4-BE49-F238E27FC236}">
                <a16:creationId xmlns:a16="http://schemas.microsoft.com/office/drawing/2014/main" id="{A31858EE-23F5-816F-DD3C-40E66D2F5A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70" b="25464"/>
          <a:stretch>
            <a:fillRect/>
          </a:stretch>
        </p:blipFill>
        <p:spPr bwMode="auto">
          <a:xfrm>
            <a:off x="7820666" y="1992216"/>
            <a:ext cx="1807774" cy="18077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81C5C36-5469-2326-C2CC-0379533E243A}"/>
              </a:ext>
            </a:extLst>
          </p:cNvPr>
          <p:cNvSpPr txBox="1"/>
          <p:nvPr/>
        </p:nvSpPr>
        <p:spPr>
          <a:xfrm>
            <a:off x="7693418" y="1384153"/>
            <a:ext cx="3060477" cy="461665"/>
          </a:xfrm>
          <a:prstGeom prst="rect">
            <a:avLst/>
          </a:prstGeom>
          <a:noFill/>
        </p:spPr>
        <p:txBody>
          <a:bodyPr wrap="square" rtlCol="0">
            <a:spAutoFit/>
          </a:bodyPr>
          <a:lstStyle/>
          <a:p>
            <a:r>
              <a:rPr lang="en-GB" sz="2400">
                <a:solidFill>
                  <a:srgbClr val="3E1A1C"/>
                </a:solidFill>
                <a:latin typeface="Inter" panose="02000503000000020004" pitchFamily="2" charset="0"/>
                <a:ea typeface="Inter" panose="02000503000000020004" pitchFamily="2" charset="0"/>
              </a:rPr>
              <a:t>Sammie Bradley</a:t>
            </a:r>
          </a:p>
        </p:txBody>
      </p:sp>
      <p:sp>
        <p:nvSpPr>
          <p:cNvPr id="9" name="TextBox 8">
            <a:extLst>
              <a:ext uri="{FF2B5EF4-FFF2-40B4-BE49-F238E27FC236}">
                <a16:creationId xmlns:a16="http://schemas.microsoft.com/office/drawing/2014/main" id="{648E35E2-E9F8-7F9B-4883-8171A2F7B2D7}"/>
              </a:ext>
            </a:extLst>
          </p:cNvPr>
          <p:cNvSpPr txBox="1"/>
          <p:nvPr/>
        </p:nvSpPr>
        <p:spPr>
          <a:xfrm>
            <a:off x="7693419" y="4058075"/>
            <a:ext cx="3060477" cy="1415772"/>
          </a:xfrm>
          <a:prstGeom prst="rect">
            <a:avLst/>
          </a:prstGeom>
          <a:noFill/>
        </p:spPr>
        <p:txBody>
          <a:bodyPr wrap="square" rtlCol="0">
            <a:spAutoFit/>
          </a:bodyPr>
          <a:lstStyle/>
          <a:p>
            <a:r>
              <a:rPr lang="en-GB" sz="1600">
                <a:solidFill>
                  <a:srgbClr val="3E1A1C"/>
                </a:solidFill>
                <a:latin typeface="Inter" panose="02000503000000020004" pitchFamily="2" charset="0"/>
                <a:ea typeface="Inter" panose="02000503000000020004" pitchFamily="2" charset="0"/>
              </a:rPr>
              <a:t>Environmental Impact Advisor</a:t>
            </a:r>
          </a:p>
          <a:p>
            <a:r>
              <a:rPr lang="en-GB" sz="1400">
                <a:solidFill>
                  <a:srgbClr val="3E1A1C"/>
                </a:solidFill>
                <a:latin typeface="Inter" panose="02000503000000020004" pitchFamily="2" charset="0"/>
                <a:ea typeface="Inter" panose="02000503000000020004" pitchFamily="2" charset="0"/>
              </a:rPr>
              <a:t>Calculate Thirteens carbon footprint and research options to help the company reduce outputs.</a:t>
            </a:r>
          </a:p>
          <a:p>
            <a:endParaRPr lang="en-GB" sz="1400">
              <a:solidFill>
                <a:srgbClr val="3E1A1C"/>
              </a:solidFill>
              <a:latin typeface="Inter" panose="02000503000000020004" pitchFamily="2" charset="0"/>
              <a:ea typeface="Inter" panose="02000503000000020004" pitchFamily="2" charset="0"/>
            </a:endParaRPr>
          </a:p>
          <a:p>
            <a:endParaRPr lang="en-GB" sz="1400">
              <a:solidFill>
                <a:srgbClr val="3E1A1C"/>
              </a:solidFill>
              <a:latin typeface="Inter" panose="02000503000000020004" pitchFamily="2" charset="0"/>
              <a:ea typeface="Inter" panose="02000503000000020004" pitchFamily="2" charset="0"/>
            </a:endParaRPr>
          </a:p>
        </p:txBody>
      </p:sp>
      <p:pic>
        <p:nvPicPr>
          <p:cNvPr id="4102" name="Picture 6" descr="A person in a yellow vest&#10;&#10;Description automatically generated">
            <a:extLst>
              <a:ext uri="{FF2B5EF4-FFF2-40B4-BE49-F238E27FC236}">
                <a16:creationId xmlns:a16="http://schemas.microsoft.com/office/drawing/2014/main" id="{CF4BA02D-8DB2-D5A6-041E-4524067C17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428" y="1992216"/>
            <a:ext cx="1914109" cy="18079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1E94790-36DB-7645-D129-FF1281783B4B}"/>
              </a:ext>
            </a:extLst>
          </p:cNvPr>
          <p:cNvSpPr txBox="1"/>
          <p:nvPr/>
        </p:nvSpPr>
        <p:spPr>
          <a:xfrm>
            <a:off x="3937427" y="1384153"/>
            <a:ext cx="3060477" cy="461665"/>
          </a:xfrm>
          <a:prstGeom prst="rect">
            <a:avLst/>
          </a:prstGeom>
          <a:noFill/>
        </p:spPr>
        <p:txBody>
          <a:bodyPr wrap="square" rtlCol="0">
            <a:spAutoFit/>
          </a:bodyPr>
          <a:lstStyle/>
          <a:p>
            <a:r>
              <a:rPr lang="en-GB" sz="2400">
                <a:solidFill>
                  <a:srgbClr val="3E1A1C"/>
                </a:solidFill>
                <a:latin typeface="Inter" panose="02000503000000020004" pitchFamily="2" charset="0"/>
                <a:ea typeface="Inter" panose="02000503000000020004" pitchFamily="2" charset="0"/>
              </a:rPr>
              <a:t>Wes McGeeney</a:t>
            </a:r>
          </a:p>
        </p:txBody>
      </p:sp>
      <p:sp>
        <p:nvSpPr>
          <p:cNvPr id="11" name="TextBox 10">
            <a:extLst>
              <a:ext uri="{FF2B5EF4-FFF2-40B4-BE49-F238E27FC236}">
                <a16:creationId xmlns:a16="http://schemas.microsoft.com/office/drawing/2014/main" id="{E3B52C38-8E2C-6801-6DB9-198C02328E28}"/>
              </a:ext>
            </a:extLst>
          </p:cNvPr>
          <p:cNvSpPr txBox="1"/>
          <p:nvPr/>
        </p:nvSpPr>
        <p:spPr>
          <a:xfrm>
            <a:off x="3937427" y="4052515"/>
            <a:ext cx="2926360" cy="1200329"/>
          </a:xfrm>
          <a:prstGeom prst="rect">
            <a:avLst/>
          </a:prstGeom>
          <a:noFill/>
        </p:spPr>
        <p:txBody>
          <a:bodyPr wrap="square" rtlCol="0">
            <a:spAutoFit/>
          </a:bodyPr>
          <a:lstStyle/>
          <a:p>
            <a:r>
              <a:rPr lang="en-GB" sz="1600">
                <a:solidFill>
                  <a:srgbClr val="3E1A1C"/>
                </a:solidFill>
                <a:latin typeface="Inter" panose="02000503000000020004" pitchFamily="2" charset="0"/>
                <a:ea typeface="Inter" panose="02000503000000020004" pitchFamily="2" charset="0"/>
              </a:rPr>
              <a:t>Net Zero Technical Manager</a:t>
            </a:r>
          </a:p>
          <a:p>
            <a:r>
              <a:rPr lang="en-GB" sz="1400">
                <a:solidFill>
                  <a:srgbClr val="3E1A1C"/>
                </a:solidFill>
                <a:latin typeface="Inter" panose="02000503000000020004" pitchFamily="2" charset="0"/>
                <a:ea typeface="Inter" panose="02000503000000020004" pitchFamily="2" charset="0"/>
              </a:rPr>
              <a:t>Understand technologies and their impacts on carbon.</a:t>
            </a:r>
          </a:p>
          <a:p>
            <a:endParaRPr lang="en-GB" sz="1400">
              <a:solidFill>
                <a:srgbClr val="3E1A1C"/>
              </a:solidFill>
              <a:latin typeface="Inter" panose="02000503000000020004" pitchFamily="2" charset="0"/>
              <a:ea typeface="Inter" panose="02000503000000020004" pitchFamily="2" charset="0"/>
            </a:endParaRPr>
          </a:p>
          <a:p>
            <a:endParaRPr lang="en-GB" sz="1400">
              <a:solidFill>
                <a:srgbClr val="3E1A1C"/>
              </a:solidFill>
              <a:latin typeface="Inter" panose="02000503000000020004" pitchFamily="2" charset="0"/>
              <a:ea typeface="Inter" panose="02000503000000020004" pitchFamily="2" charset="0"/>
            </a:endParaRPr>
          </a:p>
        </p:txBody>
      </p:sp>
      <p:pic>
        <p:nvPicPr>
          <p:cNvPr id="4" name="Picture 2" descr="Leadership team - Thirteen">
            <a:extLst>
              <a:ext uri="{FF2B5EF4-FFF2-40B4-BE49-F238E27FC236}">
                <a16:creationId xmlns:a16="http://schemas.microsoft.com/office/drawing/2014/main" id="{3AFE9F0E-8100-0863-1252-D1003A80DE7F}"/>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8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102"/>
                                        </p:tgtEl>
                                        <p:attrNameLst>
                                          <p:attrName>style.visibility</p:attrName>
                                        </p:attrNameLst>
                                      </p:cBhvr>
                                      <p:to>
                                        <p:strVal val="visible"/>
                                      </p:to>
                                    </p:set>
                                    <p:anim calcmode="lin" valueType="num">
                                      <p:cBhvr additive="base">
                                        <p:cTn id="25" dur="500" fill="hold"/>
                                        <p:tgtEl>
                                          <p:spTgt spid="4102"/>
                                        </p:tgtEl>
                                        <p:attrNameLst>
                                          <p:attrName>ppt_x</p:attrName>
                                        </p:attrNameLst>
                                      </p:cBhvr>
                                      <p:tavLst>
                                        <p:tav tm="0">
                                          <p:val>
                                            <p:strVal val="#ppt_x"/>
                                          </p:val>
                                        </p:tav>
                                        <p:tav tm="100000">
                                          <p:val>
                                            <p:strVal val="#ppt_x"/>
                                          </p:val>
                                        </p:tav>
                                      </p:tavLst>
                                    </p:anim>
                                    <p:anim calcmode="lin" valueType="num">
                                      <p:cBhvr additive="base">
                                        <p:cTn id="26" dur="500" fill="hold"/>
                                        <p:tgtEl>
                                          <p:spTgt spid="410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100"/>
                                        </p:tgtEl>
                                        <p:attrNameLst>
                                          <p:attrName>style.visibility</p:attrName>
                                        </p:attrNameLst>
                                      </p:cBhvr>
                                      <p:to>
                                        <p:strVal val="visible"/>
                                      </p:to>
                                    </p:set>
                                    <p:anim calcmode="lin" valueType="num">
                                      <p:cBhvr additive="base">
                                        <p:cTn id="39" dur="500" fill="hold"/>
                                        <p:tgtEl>
                                          <p:spTgt spid="4100"/>
                                        </p:tgtEl>
                                        <p:attrNameLst>
                                          <p:attrName>ppt_x</p:attrName>
                                        </p:attrNameLst>
                                      </p:cBhvr>
                                      <p:tavLst>
                                        <p:tav tm="0">
                                          <p:val>
                                            <p:strVal val="#ppt_x"/>
                                          </p:val>
                                        </p:tav>
                                        <p:tav tm="100000">
                                          <p:val>
                                            <p:strVal val="#ppt_x"/>
                                          </p:val>
                                        </p:tav>
                                      </p:tavLst>
                                    </p:anim>
                                    <p:anim calcmode="lin" valueType="num">
                                      <p:cBhvr additive="base">
                                        <p:cTn id="40" dur="500" fill="hold"/>
                                        <p:tgtEl>
                                          <p:spTgt spid="4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537B6-0040-FEDB-B0EC-9C7627D7A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ADA0E-E8FF-887F-3E87-D60175E71770}"/>
              </a:ext>
            </a:extLst>
          </p:cNvPr>
          <p:cNvSpPr>
            <a:spLocks noGrp="1"/>
          </p:cNvSpPr>
          <p:nvPr>
            <p:ph type="title"/>
          </p:nvPr>
        </p:nvSpPr>
        <p:spPr>
          <a:xfrm>
            <a:off x="334107" y="423741"/>
            <a:ext cx="11486417" cy="572721"/>
          </a:xfrm>
        </p:spPr>
        <p:txBody>
          <a:bodyPr/>
          <a:lstStyle/>
          <a:p>
            <a:r>
              <a:rPr lang="en-US"/>
              <a:t>Example job profiles</a:t>
            </a:r>
          </a:p>
        </p:txBody>
      </p:sp>
      <p:sp>
        <p:nvSpPr>
          <p:cNvPr id="5" name="TextBox 4">
            <a:extLst>
              <a:ext uri="{FF2B5EF4-FFF2-40B4-BE49-F238E27FC236}">
                <a16:creationId xmlns:a16="http://schemas.microsoft.com/office/drawing/2014/main" id="{E338E88B-0605-DBE8-D27C-B6FF6E9499ED}"/>
              </a:ext>
            </a:extLst>
          </p:cNvPr>
          <p:cNvSpPr txBox="1"/>
          <p:nvPr/>
        </p:nvSpPr>
        <p:spPr>
          <a:xfrm>
            <a:off x="371475" y="1384153"/>
            <a:ext cx="3060477" cy="461665"/>
          </a:xfrm>
          <a:prstGeom prst="rect">
            <a:avLst/>
          </a:prstGeom>
          <a:noFill/>
        </p:spPr>
        <p:txBody>
          <a:bodyPr wrap="square" rtlCol="0">
            <a:spAutoFit/>
          </a:bodyPr>
          <a:lstStyle/>
          <a:p>
            <a:r>
              <a:rPr lang="en-GB" sz="2400">
                <a:solidFill>
                  <a:srgbClr val="3E1A1C"/>
                </a:solidFill>
                <a:latin typeface="Inter" panose="02000503000000020004" pitchFamily="2" charset="0"/>
                <a:ea typeface="Inter" panose="02000503000000020004" pitchFamily="2" charset="0"/>
              </a:rPr>
              <a:t>Sarah Parrot</a:t>
            </a:r>
          </a:p>
        </p:txBody>
      </p:sp>
      <p:sp>
        <p:nvSpPr>
          <p:cNvPr id="7" name="TextBox 6">
            <a:extLst>
              <a:ext uri="{FF2B5EF4-FFF2-40B4-BE49-F238E27FC236}">
                <a16:creationId xmlns:a16="http://schemas.microsoft.com/office/drawing/2014/main" id="{4DAC06AC-5DB5-35E6-B02F-5457730FD6C7}"/>
              </a:ext>
            </a:extLst>
          </p:cNvPr>
          <p:cNvSpPr txBox="1"/>
          <p:nvPr/>
        </p:nvSpPr>
        <p:spPr>
          <a:xfrm>
            <a:off x="371475" y="4052515"/>
            <a:ext cx="3159591" cy="769441"/>
          </a:xfrm>
          <a:prstGeom prst="rect">
            <a:avLst/>
          </a:prstGeom>
          <a:noFill/>
        </p:spPr>
        <p:txBody>
          <a:bodyPr wrap="square" rtlCol="0">
            <a:spAutoFit/>
          </a:bodyPr>
          <a:lstStyle/>
          <a:p>
            <a:r>
              <a:rPr lang="en-GB" sz="1600">
                <a:solidFill>
                  <a:srgbClr val="3E1A1C"/>
                </a:solidFill>
                <a:latin typeface="Inter" panose="02000503000000020004" pitchFamily="2" charset="0"/>
                <a:ea typeface="Inter" panose="02000503000000020004" pitchFamily="2" charset="0"/>
              </a:rPr>
              <a:t>Policy &amp; Research Lead</a:t>
            </a:r>
          </a:p>
          <a:p>
            <a:r>
              <a:rPr lang="en-GB" sz="1400">
                <a:solidFill>
                  <a:srgbClr val="3E1A1C"/>
                </a:solidFill>
                <a:latin typeface="Inter" panose="02000503000000020004" pitchFamily="2" charset="0"/>
                <a:ea typeface="Inter" panose="02000503000000020004" pitchFamily="2" charset="0"/>
              </a:rPr>
              <a:t>Track government policy and respond.</a:t>
            </a:r>
          </a:p>
        </p:txBody>
      </p:sp>
      <p:sp>
        <p:nvSpPr>
          <p:cNvPr id="8" name="TextBox 7">
            <a:extLst>
              <a:ext uri="{FF2B5EF4-FFF2-40B4-BE49-F238E27FC236}">
                <a16:creationId xmlns:a16="http://schemas.microsoft.com/office/drawing/2014/main" id="{DE63D47B-19A0-B075-BE5C-F9FB54762934}"/>
              </a:ext>
            </a:extLst>
          </p:cNvPr>
          <p:cNvSpPr txBox="1"/>
          <p:nvPr/>
        </p:nvSpPr>
        <p:spPr>
          <a:xfrm>
            <a:off x="7693419" y="1384153"/>
            <a:ext cx="3060477" cy="461665"/>
          </a:xfrm>
          <a:prstGeom prst="rect">
            <a:avLst/>
          </a:prstGeom>
          <a:noFill/>
        </p:spPr>
        <p:txBody>
          <a:bodyPr wrap="square" rtlCol="0">
            <a:spAutoFit/>
          </a:bodyPr>
          <a:lstStyle/>
          <a:p>
            <a:r>
              <a:rPr lang="en-GB" sz="2400">
                <a:solidFill>
                  <a:srgbClr val="3E1A1C"/>
                </a:solidFill>
                <a:latin typeface="Inter" panose="02000503000000020004" pitchFamily="2" charset="0"/>
                <a:ea typeface="Inter" panose="02000503000000020004" pitchFamily="2" charset="0"/>
              </a:rPr>
              <a:t>Rhys Baker</a:t>
            </a:r>
          </a:p>
        </p:txBody>
      </p:sp>
      <p:sp>
        <p:nvSpPr>
          <p:cNvPr id="9" name="TextBox 8">
            <a:extLst>
              <a:ext uri="{FF2B5EF4-FFF2-40B4-BE49-F238E27FC236}">
                <a16:creationId xmlns:a16="http://schemas.microsoft.com/office/drawing/2014/main" id="{B6E6AFC1-329D-E9D1-DE3C-5D55699D5DF5}"/>
              </a:ext>
            </a:extLst>
          </p:cNvPr>
          <p:cNvSpPr txBox="1"/>
          <p:nvPr/>
        </p:nvSpPr>
        <p:spPr>
          <a:xfrm>
            <a:off x="7693419" y="4058075"/>
            <a:ext cx="4008586" cy="553998"/>
          </a:xfrm>
          <a:prstGeom prst="rect">
            <a:avLst/>
          </a:prstGeom>
          <a:noFill/>
        </p:spPr>
        <p:txBody>
          <a:bodyPr wrap="square" rtlCol="0">
            <a:spAutoFit/>
          </a:bodyPr>
          <a:lstStyle/>
          <a:p>
            <a:r>
              <a:rPr lang="en-GB" sz="1600">
                <a:solidFill>
                  <a:srgbClr val="3E1A1C"/>
                </a:solidFill>
                <a:latin typeface="Inter" panose="02000503000000020004" pitchFamily="2" charset="0"/>
                <a:ea typeface="Inter" panose="02000503000000020004" pitchFamily="2" charset="0"/>
              </a:rPr>
              <a:t>Upcycling &amp; Reuse Project Coordinator</a:t>
            </a:r>
          </a:p>
          <a:p>
            <a:r>
              <a:rPr lang="en-GB" sz="1400">
                <a:solidFill>
                  <a:srgbClr val="3E1A1C"/>
                </a:solidFill>
                <a:latin typeface="Inter" panose="02000503000000020004" pitchFamily="2" charset="0"/>
                <a:ea typeface="Inter" panose="02000503000000020004" pitchFamily="2" charset="0"/>
              </a:rPr>
              <a:t>Divert waste from landfill.</a:t>
            </a:r>
          </a:p>
        </p:txBody>
      </p:sp>
      <p:sp>
        <p:nvSpPr>
          <p:cNvPr id="10" name="TextBox 9">
            <a:extLst>
              <a:ext uri="{FF2B5EF4-FFF2-40B4-BE49-F238E27FC236}">
                <a16:creationId xmlns:a16="http://schemas.microsoft.com/office/drawing/2014/main" id="{ED45FF6D-4081-9412-93C0-E8FA8A14CF39}"/>
              </a:ext>
            </a:extLst>
          </p:cNvPr>
          <p:cNvSpPr txBox="1"/>
          <p:nvPr/>
        </p:nvSpPr>
        <p:spPr>
          <a:xfrm>
            <a:off x="3937427" y="1384153"/>
            <a:ext cx="3060477" cy="461665"/>
          </a:xfrm>
          <a:prstGeom prst="rect">
            <a:avLst/>
          </a:prstGeom>
          <a:noFill/>
        </p:spPr>
        <p:txBody>
          <a:bodyPr wrap="square" rtlCol="0">
            <a:spAutoFit/>
          </a:bodyPr>
          <a:lstStyle/>
          <a:p>
            <a:r>
              <a:rPr lang="en-GB" sz="2400">
                <a:solidFill>
                  <a:srgbClr val="3E1A1C"/>
                </a:solidFill>
                <a:latin typeface="Inter" panose="02000503000000020004" pitchFamily="2" charset="0"/>
                <a:ea typeface="Inter" panose="02000503000000020004" pitchFamily="2" charset="0"/>
              </a:rPr>
              <a:t>Michael Hall</a:t>
            </a:r>
          </a:p>
        </p:txBody>
      </p:sp>
      <p:sp>
        <p:nvSpPr>
          <p:cNvPr id="11" name="TextBox 10">
            <a:extLst>
              <a:ext uri="{FF2B5EF4-FFF2-40B4-BE49-F238E27FC236}">
                <a16:creationId xmlns:a16="http://schemas.microsoft.com/office/drawing/2014/main" id="{3CEDDD20-ED8A-50C4-9A9C-B608E5775542}"/>
              </a:ext>
            </a:extLst>
          </p:cNvPr>
          <p:cNvSpPr txBox="1"/>
          <p:nvPr/>
        </p:nvSpPr>
        <p:spPr>
          <a:xfrm>
            <a:off x="3937427" y="4052515"/>
            <a:ext cx="2926360" cy="984885"/>
          </a:xfrm>
          <a:prstGeom prst="rect">
            <a:avLst/>
          </a:prstGeom>
          <a:noFill/>
        </p:spPr>
        <p:txBody>
          <a:bodyPr wrap="square" rtlCol="0">
            <a:spAutoFit/>
          </a:bodyPr>
          <a:lstStyle/>
          <a:p>
            <a:r>
              <a:rPr lang="en-GB" sz="1600">
                <a:solidFill>
                  <a:srgbClr val="3E1A1C"/>
                </a:solidFill>
                <a:latin typeface="Inter" panose="02000503000000020004" pitchFamily="2" charset="0"/>
                <a:ea typeface="Inter" panose="02000503000000020004" pitchFamily="2" charset="0"/>
              </a:rPr>
              <a:t>Head of Estate Service</a:t>
            </a:r>
          </a:p>
          <a:p>
            <a:r>
              <a:rPr lang="en-GB" sz="1400">
                <a:solidFill>
                  <a:srgbClr val="3E1A1C"/>
                </a:solidFill>
                <a:latin typeface="Inter" panose="02000503000000020004" pitchFamily="2" charset="0"/>
                <a:ea typeface="Inter" panose="02000503000000020004" pitchFamily="2" charset="0"/>
              </a:rPr>
              <a:t>Look after grounds, trees and all property.</a:t>
            </a:r>
          </a:p>
          <a:p>
            <a:endParaRPr lang="en-GB" sz="1400">
              <a:solidFill>
                <a:srgbClr val="3E1A1C"/>
              </a:solidFill>
              <a:latin typeface="Inter" panose="02000503000000020004" pitchFamily="2" charset="0"/>
              <a:ea typeface="Inter" panose="02000503000000020004" pitchFamily="2" charset="0"/>
            </a:endParaRPr>
          </a:p>
        </p:txBody>
      </p:sp>
      <p:pic>
        <p:nvPicPr>
          <p:cNvPr id="13" name="Picture 4" descr="A person wearing glasses and a plaid shirt&#10;&#10;Description automatically generated">
            <a:extLst>
              <a:ext uri="{FF2B5EF4-FFF2-40B4-BE49-F238E27FC236}">
                <a16:creationId xmlns:a16="http://schemas.microsoft.com/office/drawing/2014/main" id="{85EB5A3A-B02B-88C5-588A-6E0472FECD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00" r="12500"/>
          <a:stretch>
            <a:fillRect/>
          </a:stretch>
        </p:blipFill>
        <p:spPr bwMode="auto">
          <a:xfrm rot="5400000">
            <a:off x="432599" y="1992216"/>
            <a:ext cx="1807774" cy="18077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Profile photo of Michael Hall">
            <a:extLst>
              <a:ext uri="{FF2B5EF4-FFF2-40B4-BE49-F238E27FC236}">
                <a16:creationId xmlns:a16="http://schemas.microsoft.com/office/drawing/2014/main" id="{0A43C060-9742-37FC-268B-499275ECE1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31" b="11231"/>
          <a:stretch>
            <a:fillRect/>
          </a:stretch>
        </p:blipFill>
        <p:spPr bwMode="auto">
          <a:xfrm>
            <a:off x="4042961" y="1992217"/>
            <a:ext cx="1807774" cy="18077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A group of people standing next to a table&#10;&#10;Description automatically generated">
            <a:extLst>
              <a:ext uri="{FF2B5EF4-FFF2-40B4-BE49-F238E27FC236}">
                <a16:creationId xmlns:a16="http://schemas.microsoft.com/office/drawing/2014/main" id="{EB528081-08F9-4EB8-0DAD-A634903493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24" t="18682" r="55460" b="18637"/>
          <a:stretch>
            <a:fillRect/>
          </a:stretch>
        </p:blipFill>
        <p:spPr bwMode="auto">
          <a:xfrm>
            <a:off x="7820666" y="1992216"/>
            <a:ext cx="1807774" cy="18077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eadership team - Thirteen">
            <a:extLst>
              <a:ext uri="{FF2B5EF4-FFF2-40B4-BE49-F238E27FC236}">
                <a16:creationId xmlns:a16="http://schemas.microsoft.com/office/drawing/2014/main" id="{2BFB11DC-ADF2-3380-4C16-806C0DA7AF19}"/>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538737" y="6077587"/>
            <a:ext cx="1314073" cy="44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53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theme/theme1.xml><?xml version="1.0" encoding="utf-8"?>
<a:theme xmlns:a="http://schemas.openxmlformats.org/drawingml/2006/main" name="Careers &amp; Skills">
  <a:themeElements>
    <a:clrScheme name="Careers &amp; Skills">
      <a:dk1>
        <a:srgbClr val="000000"/>
      </a:dk1>
      <a:lt1>
        <a:srgbClr val="FFFFFF"/>
      </a:lt1>
      <a:dk2>
        <a:srgbClr val="3E1A1C"/>
      </a:dk2>
      <a:lt2>
        <a:srgbClr val="FFFFFF"/>
      </a:lt2>
      <a:accent1>
        <a:srgbClr val="C7B2EA"/>
      </a:accent1>
      <a:accent2>
        <a:srgbClr val="3ADCC9"/>
      </a:accent2>
      <a:accent3>
        <a:srgbClr val="D0C3D0"/>
      </a:accent3>
      <a:accent4>
        <a:srgbClr val="635865"/>
      </a:accent4>
      <a:accent5>
        <a:srgbClr val="3F2A59"/>
      </a:accent5>
      <a:accent6>
        <a:srgbClr val="E3D8F5"/>
      </a:accent6>
      <a:hlink>
        <a:srgbClr val="C7B2EA"/>
      </a:hlink>
      <a:folHlink>
        <a:srgbClr val="D5C5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Levels xmlns="c51e0c16-3c70-4bed-930f-b02839d0dd8b" xsi:nil="true"/>
    <Review_x0020_Status xmlns="c51e0c16-3c70-4bed-930f-b02839d0dd8b" xsi:nil="true"/>
    <MigrationWizId xmlns="c51e0c16-3c70-4bed-930f-b02839d0dd8b" xsi:nil="true"/>
    <MigrationWizIdPermissions xmlns="c51e0c16-3c70-4bed-930f-b02839d0dd8b" xsi:nil="true"/>
    <MigrationWizIdDocumentLibraryPermissions xmlns="c51e0c16-3c70-4bed-930f-b02839d0dd8b" xsi:nil="true"/>
    <Progress xmlns="c51e0c16-3c70-4bed-930f-b02839d0dd8b">In Review</Progress>
    <TaxCatchAll xmlns="5f308053-a768-43f1-bf66-06210bb74c0d" xsi:nil="true"/>
    <Link xmlns="c51e0c16-3c70-4bed-930f-b02839d0dd8b">
      <Url xsi:nil="true"/>
      <Description xsi:nil="true"/>
    </Link>
    <_Flow_SignoffStatus xmlns="c51e0c16-3c70-4bed-930f-b02839d0dd8b" xsi:nil="true"/>
    <lcf76f155ced4ddcb4097134ff3c332f xmlns="c51e0c16-3c70-4bed-930f-b02839d0dd8b">
      <Terms xmlns="http://schemas.microsoft.com/office/infopath/2007/PartnerControls"/>
    </lcf76f155ced4ddcb4097134ff3c332f>
    <MigrationWizIdSecurityGroups xmlns="c51e0c16-3c70-4bed-930f-b02839d0dd8b" xsi:nil="true"/>
    <Modes xmlns="c51e0c16-3c70-4bed-930f-b02839d0dd8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B37C370094A947B45A665807D95A87" ma:contentTypeVersion="33" ma:contentTypeDescription="Create a new document." ma:contentTypeScope="" ma:versionID="e81f58c608359e745d252ca715e5d9f4">
  <xsd:schema xmlns:xsd="http://www.w3.org/2001/XMLSchema" xmlns:xs="http://www.w3.org/2001/XMLSchema" xmlns:p="http://schemas.microsoft.com/office/2006/metadata/properties" xmlns:ns1="c51e0c16-3c70-4bed-930f-b02839d0dd8b" xmlns:ns3="5f308053-a768-43f1-bf66-06210bb74c0d" targetNamespace="http://schemas.microsoft.com/office/2006/metadata/properties" ma:root="true" ma:fieldsID="e1a01f29c5ff43f598b60aeb9896ffb7" ns1:_="" ns3:_="">
    <xsd:import namespace="c51e0c16-3c70-4bed-930f-b02839d0dd8b"/>
    <xsd:import namespace="5f308053-a768-43f1-bf66-06210bb74c0d"/>
    <xsd:element name="properties">
      <xsd:complexType>
        <xsd:sequence>
          <xsd:element name="documentManagement">
            <xsd:complexType>
              <xsd:all>
                <xsd:element ref="ns1:Review_x0020_Status" minOccurs="0"/>
                <xsd:element ref="ns1:Link" minOccurs="0"/>
                <xsd:element ref="ns1:_Flow_SignoffStatus" minOccurs="0"/>
                <xsd:element ref="ns1:MigrationWizId" minOccurs="0"/>
                <xsd:element ref="ns1:MigrationWizIdPermissions" minOccurs="0"/>
                <xsd:element ref="ns1:MigrationWizIdPermissionLevels" minOccurs="0"/>
                <xsd:element ref="ns1:MigrationWizIdDocumentLibraryPermissions" minOccurs="0"/>
                <xsd:element ref="ns1:MigrationWizIdSecurityGroups" minOccurs="0"/>
                <xsd:element ref="ns1:MediaServiceMetadata" minOccurs="0"/>
                <xsd:element ref="ns1:MediaServiceFastMetadata" minOccurs="0"/>
                <xsd:element ref="ns1:MediaServiceDateTaken" minOccurs="0"/>
                <xsd:element ref="ns1:MediaServiceAutoKeyPoints" minOccurs="0"/>
                <xsd:element ref="ns1:MediaServiceKeyPoints" minOccurs="0"/>
                <xsd:element ref="ns1:MediaServiceAutoTags" minOccurs="0"/>
                <xsd:element ref="ns1:MediaServiceOCR" minOccurs="0"/>
                <xsd:element ref="ns1:MediaServiceGenerationTime" minOccurs="0"/>
                <xsd:element ref="ns1:MediaServiceEventHashCode" minOccurs="0"/>
                <xsd:element ref="ns1:MediaServiceLocation" minOccurs="0"/>
                <xsd:element ref="ns3:SharedWithUsers" minOccurs="0"/>
                <xsd:element ref="ns3:SharedWithDetails" minOccurs="0"/>
                <xsd:element ref="ns1:MediaLengthInSeconds" minOccurs="0"/>
                <xsd:element ref="ns1:lcf76f155ced4ddcb4097134ff3c332f" minOccurs="0"/>
                <xsd:element ref="ns3:TaxCatchAll" minOccurs="0"/>
                <xsd:element ref="ns1:MediaServiceObjectDetectorVersions" minOccurs="0"/>
                <xsd:element ref="ns1:Progress" minOccurs="0"/>
                <xsd:element ref="ns1:Modes" minOccurs="0"/>
                <xsd:element ref="ns1:MediaServiceSearchProperties" minOccurs="0"/>
                <xsd:element ref="ns1: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e0c16-3c70-4bed-930f-b02839d0dd8b" elementFormDefault="qualified">
    <xsd:import namespace="http://schemas.microsoft.com/office/2006/documentManagement/types"/>
    <xsd:import namespace="http://schemas.microsoft.com/office/infopath/2007/PartnerControls"/>
    <xsd:element name="Review_x0020_Status" ma:index="0" nillable="true" ma:displayName="Review Status" ma:format="Dropdown"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In Process"/>
                        <xsd:enumeration value="In Review"/>
                        <xsd:enumeration value="Signed Off"/>
                      </xsd:restriction>
                    </xsd:simpleType>
                  </xsd:union>
                </xsd:simpleType>
              </xsd:element>
            </xsd:sequence>
          </xsd:extension>
        </xsd:complexContent>
      </xsd:complexType>
    </xsd:element>
    <xsd:element name="Link" ma:index="4" nillable="true" ma:displayName="Link" ma:format="Hyperlink" ma:internalName="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5" nillable="true" ma:displayName="Sign-off status" ma:hidden="true" ma:internalName="Sign_x002d_off_x0020_status" ma:readOnly="false">
      <xsd:simpleType>
        <xsd:restriction base="dms:Text"/>
      </xsd:simpleType>
    </xsd:element>
    <xsd:element name="MigrationWizId" ma:index="8" nillable="true" ma:displayName="MigrationWizId" ma:hidden="true" ma:internalName="MigrationWizId" ma:readOnly="false">
      <xsd:simpleType>
        <xsd:restriction base="dms:Text"/>
      </xsd:simpleType>
    </xsd:element>
    <xsd:element name="MigrationWizIdPermissions" ma:index="9" nillable="true" ma:displayName="MigrationWizIdPermissions" ma:hidden="true" ma:internalName="MigrationWizIdPermissions" ma:readOnly="false">
      <xsd:simpleType>
        <xsd:restriction base="dms:Text"/>
      </xsd:simpleType>
    </xsd:element>
    <xsd:element name="MigrationWizIdPermissionLevels" ma:index="10" nillable="true" ma:displayName="MigrationWizIdPermissionLevels" ma:hidden="true" ma:internalName="MigrationWizIdPermissionLevels" ma:readOnly="false">
      <xsd:simpleType>
        <xsd:restriction base="dms:Text"/>
      </xsd:simpleType>
    </xsd:element>
    <xsd:element name="MigrationWizIdDocumentLibraryPermissions" ma:index="11" nillable="true" ma:displayName="MigrationWizIdDocumentLibraryPermissions" ma:hidden="true" ma:internalName="MigrationWizIdDocumentLibraryPermissions" ma:readOnly="false">
      <xsd:simpleType>
        <xsd:restriction base="dms:Text"/>
      </xsd:simpleType>
    </xsd:element>
    <xsd:element name="MigrationWizIdSecurityGroups" ma:index="12" nillable="true" ma:displayName="MigrationWizIdSecurityGroups" ma:hidden="true" ma:internalName="MigrationWizIdSecurityGroups" ma:readOnly="fals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ServiceAutoTags" ma:index="18" nillable="true" ma:displayName="Tags" ma:hidden="true" ma:internalName="MediaServiceAutoTags"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hidden="true" ma:internalName="MediaServiceLocation" ma:readOnly="true">
      <xsd:simpleType>
        <xsd:restriction base="dms:Text"/>
      </xsd:simpleType>
    </xsd:element>
    <xsd:element name="MediaLengthInSeconds" ma:index="26" nillable="true" ma:displayName="Length (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34afddb5-dc7d-4a25-90c0-e68c37b0a6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Progress" ma:index="33" nillable="true" ma:displayName="Progress" ma:default="In Review" ma:description="Where is this document in process" ma:format="Dropdown" ma:internalName="Progress">
      <xsd:simpleType>
        <xsd:restriction base="dms:Choice">
          <xsd:enumeration value="In Review"/>
          <xsd:enumeration value="With TVCA Comm"/>
          <xsd:enumeration value="Live on Website"/>
          <xsd:enumeration value="Archived"/>
        </xsd:restriction>
      </xsd:simpleType>
    </xsd:element>
    <xsd:element name="Modes" ma:index="34" nillable="true" ma:displayName="Modes" ma:description="Which modes does this scheme include" ma:format="Dropdown" ma:internalName="Modes">
      <xsd:simpleType>
        <xsd:restriction base="dms:Text">
          <xsd:maxLength value="255"/>
        </xsd:restriction>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BillingMetadata" ma:index="3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308053-a768-43f1-bf66-06210bb74c0d" elementFormDefault="qualified">
    <xsd:import namespace="http://schemas.microsoft.com/office/2006/documentManagement/types"/>
    <xsd:import namespace="http://schemas.microsoft.com/office/infopath/2007/PartnerControls"/>
    <xsd:element name="SharedWithUsers" ma:index="2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hidden="true" ma:internalName="SharedWithDetails" ma:readOnly="true">
      <xsd:simpleType>
        <xsd:restriction base="dms:Note"/>
      </xsd:simpleType>
    </xsd:element>
    <xsd:element name="TaxCatchAll" ma:index="29" nillable="true" ma:displayName="Taxonomy Catch All Column" ma:hidden="true" ma:list="{43247f23-7141-4778-a08d-7843529ef0d0}" ma:internalName="TaxCatchAll" ma:readOnly="false" ma:showField="CatchAllData" ma:web="5f308053-a768-43f1-bf66-06210bb74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392D4B-F9B8-4B52-A57E-ECCE311D2319}">
  <ds:schemaRefs>
    <ds:schemaRef ds:uri="5f308053-a768-43f1-bf66-06210bb74c0d"/>
    <ds:schemaRef ds:uri="c51e0c16-3c70-4bed-930f-b02839d0dd8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75136D1-04E8-43E4-8E02-CBC315C8C6FE}">
  <ds:schemaRefs>
    <ds:schemaRef ds:uri="5f308053-a768-43f1-bf66-06210bb74c0d"/>
    <ds:schemaRef ds:uri="c51e0c16-3c70-4bed-930f-b02839d0dd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A592CD5-2983-4C3F-891C-5C6F3C8549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10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Careers &amp; Skills</vt:lpstr>
      <vt:lpstr>Clean Energy in the Tees Valley</vt:lpstr>
      <vt:lpstr>What is clean energy?</vt:lpstr>
      <vt:lpstr>The average UK home produces 8,798kg of CO2!</vt:lpstr>
      <vt:lpstr>What is happening in the Tees Valley?</vt:lpstr>
      <vt:lpstr>Case Study: Thirteen Group</vt:lpstr>
      <vt:lpstr>What jobs do you think are needed to build houses?</vt:lpstr>
      <vt:lpstr>Key skills for the green sector</vt:lpstr>
      <vt:lpstr>Example job profiles</vt:lpstr>
      <vt:lpstr>Example job profiles</vt:lpstr>
      <vt:lpstr>Stay Local, Go Far!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Better.</dc:creator>
  <cp:revision>1</cp:revision>
  <dcterms:created xsi:type="dcterms:W3CDTF">2023-01-18T13:08:49Z</dcterms:created>
  <dcterms:modified xsi:type="dcterms:W3CDTF">2025-06-25T10:49:05Z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0x010100A3B37C370094A947B45A665807D95A87</vt:lpwstr>
  </property>
  <property fmtid="{D5CDD505-2E9C-101B-9397-08002B2CF9AE}" pid="3" name="MediaServiceImageTags">
    <vt:lpwstr/>
  </property>
</Properties>
</file>