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09" r:id="rId5"/>
    <p:sldMasterId id="2147483715" r:id="rId6"/>
    <p:sldMasterId id="2147483660" r:id="rId7"/>
  </p:sldMasterIdLst>
  <p:notesMasterIdLst>
    <p:notesMasterId r:id="rId22"/>
  </p:notesMasterIdLst>
  <p:sldIdLst>
    <p:sldId id="2134806072" r:id="rId8"/>
    <p:sldId id="2134806094" r:id="rId9"/>
    <p:sldId id="2134806095" r:id="rId10"/>
    <p:sldId id="2134806047" r:id="rId11"/>
    <p:sldId id="2134806083" r:id="rId12"/>
    <p:sldId id="2134806084" r:id="rId13"/>
    <p:sldId id="2134806085" r:id="rId14"/>
    <p:sldId id="2134806086" r:id="rId15"/>
    <p:sldId id="2134806087" r:id="rId16"/>
    <p:sldId id="2134806088" r:id="rId17"/>
    <p:sldId id="2134806091" r:id="rId18"/>
    <p:sldId id="2134806092" r:id="rId19"/>
    <p:sldId id="2134806093" r:id="rId20"/>
    <p:sldId id="26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1A1C"/>
    <a:srgbClr val="54BDF7"/>
    <a:srgbClr val="F1ECFA"/>
    <a:srgbClr val="175C82"/>
    <a:srgbClr val="D0D1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5169F6-4C49-4342-A2A8-BA76B313B924}" v="16" dt="2025-06-23T08:22:55.2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78"/>
    <p:restoredTop sz="94698"/>
  </p:normalViewPr>
  <p:slideViewPr>
    <p:cSldViewPr snapToGrid="0" showGuides="1">
      <p:cViewPr varScale="1">
        <p:scale>
          <a:sx n="130" d="100"/>
          <a:sy n="130" d="100"/>
        </p:scale>
        <p:origin x="912" y="-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Ivison" userId="767f360b-839d-47f8-9ee7-e0cff77c302f" providerId="ADAL" clId="{9FA3CFE9-9399-4D8C-8A38-DE0F8DD1F2A8}"/>
    <pc:docChg chg="custSel modSld">
      <pc:chgData name="Jenny Ivison" userId="767f360b-839d-47f8-9ee7-e0cff77c302f" providerId="ADAL" clId="{9FA3CFE9-9399-4D8C-8A38-DE0F8DD1F2A8}" dt="2025-06-10T14:17:41.447" v="9" actId="1076"/>
      <pc:docMkLst>
        <pc:docMk/>
      </pc:docMkLst>
      <pc:sldChg chg="addSp delSp modSp mod">
        <pc:chgData name="Jenny Ivison" userId="767f360b-839d-47f8-9ee7-e0cff77c302f" providerId="ADAL" clId="{9FA3CFE9-9399-4D8C-8A38-DE0F8DD1F2A8}" dt="2025-06-10T14:17:41.447" v="9" actId="1076"/>
        <pc:sldMkLst>
          <pc:docMk/>
          <pc:sldMk cId="4045559935" sldId="2134806072"/>
        </pc:sldMkLst>
        <pc:picChg chg="mod">
          <ac:chgData name="Jenny Ivison" userId="767f360b-839d-47f8-9ee7-e0cff77c302f" providerId="ADAL" clId="{9FA3CFE9-9399-4D8C-8A38-DE0F8DD1F2A8}" dt="2025-06-10T14:17:41.447" v="9" actId="1076"/>
          <ac:picMkLst>
            <pc:docMk/>
            <pc:sldMk cId="4045559935" sldId="2134806072"/>
            <ac:picMk id="5" creationId="{240BB6E0-3E2D-07EC-E422-648628C03375}"/>
          </ac:picMkLst>
        </pc:picChg>
        <pc:picChg chg="add mod ord">
          <ac:chgData name="Jenny Ivison" userId="767f360b-839d-47f8-9ee7-e0cff77c302f" providerId="ADAL" clId="{9FA3CFE9-9399-4D8C-8A38-DE0F8DD1F2A8}" dt="2025-06-10T14:17:31.488" v="7" actId="167"/>
          <ac:picMkLst>
            <pc:docMk/>
            <pc:sldMk cId="4045559935" sldId="2134806072"/>
            <ac:picMk id="7" creationId="{38DF9BBC-3327-D56E-34B8-A8DEDD4B2B44}"/>
          </ac:picMkLst>
        </pc:picChg>
      </pc:sldChg>
    </pc:docChg>
  </pc:docChgLst>
  <pc:docChgLst>
    <pc:chgData name="Suzanne Strathern" userId="76213b13-8a7d-4f8b-83fb-91be79e57b57" providerId="ADAL" clId="{F363A302-D377-450B-9874-A1821CC6CA2F}"/>
    <pc:docChg chg="modSld">
      <pc:chgData name="Suzanne Strathern" userId="76213b13-8a7d-4f8b-83fb-91be79e57b57" providerId="ADAL" clId="{F363A302-D377-450B-9874-A1821CC6CA2F}" dt="2025-04-04T12:43:58.528" v="0" actId="6549"/>
      <pc:docMkLst>
        <pc:docMk/>
      </pc:docMkLst>
      <pc:sldChg chg="modNotesTx">
        <pc:chgData name="Suzanne Strathern" userId="76213b13-8a7d-4f8b-83fb-91be79e57b57" providerId="ADAL" clId="{F363A302-D377-450B-9874-A1821CC6CA2F}" dt="2025-04-04T12:43:58.528" v="0" actId="6549"/>
        <pc:sldMkLst>
          <pc:docMk/>
          <pc:sldMk cId="4045559935" sldId="2134806072"/>
        </pc:sldMkLst>
      </pc:sldChg>
    </pc:docChg>
  </pc:docChgLst>
  <pc:docChgLst>
    <pc:chgData name="Emma Morris" userId="70c6f1a6-3d9c-40dc-abd7-ac4fa70f9b1e" providerId="ADAL" clId="{415169F6-4C49-4342-A2A8-BA76B313B924}"/>
    <pc:docChg chg="undo custSel modSld">
      <pc:chgData name="Emma Morris" userId="70c6f1a6-3d9c-40dc-abd7-ac4fa70f9b1e" providerId="ADAL" clId="{415169F6-4C49-4342-A2A8-BA76B313B924}" dt="2025-06-23T08:22:55.247" v="358" actId="167"/>
      <pc:docMkLst>
        <pc:docMk/>
      </pc:docMkLst>
      <pc:sldChg chg="addSp modSp mod">
        <pc:chgData name="Emma Morris" userId="70c6f1a6-3d9c-40dc-abd7-ac4fa70f9b1e" providerId="ADAL" clId="{415169F6-4C49-4342-A2A8-BA76B313B924}" dt="2025-06-17T14:16:51.463" v="355" actId="207"/>
        <pc:sldMkLst>
          <pc:docMk/>
          <pc:sldMk cId="1277872877" sldId="263"/>
        </pc:sldMkLst>
        <pc:picChg chg="add mod">
          <ac:chgData name="Emma Morris" userId="70c6f1a6-3d9c-40dc-abd7-ac4fa70f9b1e" providerId="ADAL" clId="{415169F6-4C49-4342-A2A8-BA76B313B924}" dt="2025-06-17T14:16:51.463" v="355" actId="207"/>
          <ac:picMkLst>
            <pc:docMk/>
            <pc:sldMk cId="1277872877" sldId="263"/>
            <ac:picMk id="3" creationId="{C51AA3BD-2A97-3286-47DF-DD5639A56193}"/>
          </ac:picMkLst>
        </pc:picChg>
      </pc:sldChg>
      <pc:sldChg chg="addSp delSp modSp mod chgLayout">
        <pc:chgData name="Emma Morris" userId="70c6f1a6-3d9c-40dc-abd7-ac4fa70f9b1e" providerId="ADAL" clId="{415169F6-4C49-4342-A2A8-BA76B313B924}" dt="2025-06-17T14:16:36.130" v="344"/>
        <pc:sldMkLst>
          <pc:docMk/>
          <pc:sldMk cId="10870302" sldId="2134806047"/>
        </pc:sldMkLst>
        <pc:spChg chg="mod ord">
          <ac:chgData name="Emma Morris" userId="70c6f1a6-3d9c-40dc-abd7-ac4fa70f9b1e" providerId="ADAL" clId="{415169F6-4C49-4342-A2A8-BA76B313B924}" dt="2025-06-04T13:52:14.601" v="13" actId="6264"/>
          <ac:spMkLst>
            <pc:docMk/>
            <pc:sldMk cId="10870302" sldId="2134806047"/>
            <ac:spMk id="3" creationId="{C5690CC2-D037-4DDF-B1A0-4DF23A5579EA}"/>
          </ac:spMkLst>
        </pc:spChg>
        <pc:spChg chg="add mod ord">
          <ac:chgData name="Emma Morris" userId="70c6f1a6-3d9c-40dc-abd7-ac4fa70f9b1e" providerId="ADAL" clId="{415169F6-4C49-4342-A2A8-BA76B313B924}" dt="2025-06-04T13:52:23.537" v="15" actId="20577"/>
          <ac:spMkLst>
            <pc:docMk/>
            <pc:sldMk cId="10870302" sldId="2134806047"/>
            <ac:spMk id="5" creationId="{C64F025F-2433-DF08-9677-92B3FE6BFFBA}"/>
          </ac:spMkLst>
        </pc:spChg>
        <pc:picChg chg="add mod">
          <ac:chgData name="Emma Morris" userId="70c6f1a6-3d9c-40dc-abd7-ac4fa70f9b1e" providerId="ADAL" clId="{415169F6-4C49-4342-A2A8-BA76B313B924}" dt="2025-06-17T14:16:36.130" v="344"/>
          <ac:picMkLst>
            <pc:docMk/>
            <pc:sldMk cId="10870302" sldId="2134806047"/>
            <ac:picMk id="2" creationId="{3620324B-0084-D778-A627-4C8A3EA25BF0}"/>
          </ac:picMkLst>
        </pc:picChg>
      </pc:sldChg>
      <pc:sldChg chg="addSp delSp modSp mod">
        <pc:chgData name="Emma Morris" userId="70c6f1a6-3d9c-40dc-abd7-ac4fa70f9b1e" providerId="ADAL" clId="{415169F6-4C49-4342-A2A8-BA76B313B924}" dt="2025-06-23T08:22:55.247" v="358" actId="167"/>
        <pc:sldMkLst>
          <pc:docMk/>
          <pc:sldMk cId="4045559935" sldId="2134806072"/>
        </pc:sldMkLst>
        <pc:spChg chg="mod">
          <ac:chgData name="Emma Morris" userId="70c6f1a6-3d9c-40dc-abd7-ac4fa70f9b1e" providerId="ADAL" clId="{415169F6-4C49-4342-A2A8-BA76B313B924}" dt="2025-06-04T14:08:18.556" v="245" actId="1076"/>
          <ac:spMkLst>
            <pc:docMk/>
            <pc:sldMk cId="4045559935" sldId="2134806072"/>
            <ac:spMk id="8" creationId="{AF31F27D-A071-310D-4DD5-41C06EFDE673}"/>
          </ac:spMkLst>
        </pc:spChg>
        <pc:picChg chg="add mod">
          <ac:chgData name="Emma Morris" userId="70c6f1a6-3d9c-40dc-abd7-ac4fa70f9b1e" providerId="ADAL" clId="{415169F6-4C49-4342-A2A8-BA76B313B924}" dt="2025-06-17T14:16:23.457" v="341"/>
          <ac:picMkLst>
            <pc:docMk/>
            <pc:sldMk cId="4045559935" sldId="2134806072"/>
            <ac:picMk id="4" creationId="{1B0D179E-E782-2198-869F-72B090B504E7}"/>
          </ac:picMkLst>
        </pc:picChg>
        <pc:picChg chg="mod">
          <ac:chgData name="Emma Morris" userId="70c6f1a6-3d9c-40dc-abd7-ac4fa70f9b1e" providerId="ADAL" clId="{415169F6-4C49-4342-A2A8-BA76B313B924}" dt="2025-06-23T08:22:26.429" v="356" actId="167"/>
          <ac:picMkLst>
            <pc:docMk/>
            <pc:sldMk cId="4045559935" sldId="2134806072"/>
            <ac:picMk id="5" creationId="{240BB6E0-3E2D-07EC-E422-648628C03375}"/>
          </ac:picMkLst>
        </pc:picChg>
        <pc:picChg chg="mod">
          <ac:chgData name="Emma Morris" userId="70c6f1a6-3d9c-40dc-abd7-ac4fa70f9b1e" providerId="ADAL" clId="{415169F6-4C49-4342-A2A8-BA76B313B924}" dt="2025-06-23T08:22:55.247" v="358" actId="167"/>
          <ac:picMkLst>
            <pc:docMk/>
            <pc:sldMk cId="4045559935" sldId="2134806072"/>
            <ac:picMk id="7" creationId="{38DF9BBC-3327-D56E-34B8-A8DEDD4B2B44}"/>
          </ac:picMkLst>
        </pc:picChg>
        <pc:picChg chg="add mod">
          <ac:chgData name="Emma Morris" userId="70c6f1a6-3d9c-40dc-abd7-ac4fa70f9b1e" providerId="ADAL" clId="{415169F6-4C49-4342-A2A8-BA76B313B924}" dt="2025-06-17T14:16:23.457" v="341"/>
          <ac:picMkLst>
            <pc:docMk/>
            <pc:sldMk cId="4045559935" sldId="2134806072"/>
            <ac:picMk id="10" creationId="{D647A2ED-A5A7-8E10-7160-9AF57EC478CE}"/>
          </ac:picMkLst>
        </pc:picChg>
        <pc:picChg chg="add mod">
          <ac:chgData name="Emma Morris" userId="70c6f1a6-3d9c-40dc-abd7-ac4fa70f9b1e" providerId="ADAL" clId="{415169F6-4C49-4342-A2A8-BA76B313B924}" dt="2025-06-17T14:16:23.457" v="341"/>
          <ac:picMkLst>
            <pc:docMk/>
            <pc:sldMk cId="4045559935" sldId="2134806072"/>
            <ac:picMk id="11" creationId="{C269D17C-F5EB-5F5C-164D-920ED5D369F3}"/>
          </ac:picMkLst>
        </pc:picChg>
      </pc:sldChg>
      <pc:sldChg chg="addSp delSp modSp mod">
        <pc:chgData name="Emma Morris" userId="70c6f1a6-3d9c-40dc-abd7-ac4fa70f9b1e" providerId="ADAL" clId="{415169F6-4C49-4342-A2A8-BA76B313B924}" dt="2025-06-17T14:16:36.862" v="345"/>
        <pc:sldMkLst>
          <pc:docMk/>
          <pc:sldMk cId="365355314" sldId="2134806083"/>
        </pc:sldMkLst>
        <pc:spChg chg="mod">
          <ac:chgData name="Emma Morris" userId="70c6f1a6-3d9c-40dc-abd7-ac4fa70f9b1e" providerId="ADAL" clId="{415169F6-4C49-4342-A2A8-BA76B313B924}" dt="2025-06-04T13:52:27.518" v="16" actId="115"/>
          <ac:spMkLst>
            <pc:docMk/>
            <pc:sldMk cId="365355314" sldId="2134806083"/>
            <ac:spMk id="3" creationId="{C5690CC2-D037-4DDF-B1A0-4DF23A5579EA}"/>
          </ac:spMkLst>
        </pc:spChg>
        <pc:spChg chg="mod">
          <ac:chgData name="Emma Morris" userId="70c6f1a6-3d9c-40dc-abd7-ac4fa70f9b1e" providerId="ADAL" clId="{415169F6-4C49-4342-A2A8-BA76B313B924}" dt="2025-06-04T13:55:00.525" v="50" actId="1076"/>
          <ac:spMkLst>
            <pc:docMk/>
            <pc:sldMk cId="365355314" sldId="2134806083"/>
            <ac:spMk id="4" creationId="{20A4BD84-B4A2-4BE8-88CE-AAEC69ED8D0D}"/>
          </ac:spMkLst>
        </pc:spChg>
        <pc:spChg chg="add mod">
          <ac:chgData name="Emma Morris" userId="70c6f1a6-3d9c-40dc-abd7-ac4fa70f9b1e" providerId="ADAL" clId="{415169F6-4C49-4342-A2A8-BA76B313B924}" dt="2025-06-05T13:06:13.400" v="281" actId="2085"/>
          <ac:spMkLst>
            <pc:docMk/>
            <pc:sldMk cId="365355314" sldId="2134806083"/>
            <ac:spMk id="5" creationId="{F09A1541-C935-024D-28A2-733E2332CB1A}"/>
          </ac:spMkLst>
        </pc:spChg>
        <pc:spChg chg="add mod">
          <ac:chgData name="Emma Morris" userId="70c6f1a6-3d9c-40dc-abd7-ac4fa70f9b1e" providerId="ADAL" clId="{415169F6-4C49-4342-A2A8-BA76B313B924}" dt="2025-06-05T13:07:27.127" v="309" actId="2085"/>
          <ac:spMkLst>
            <pc:docMk/>
            <pc:sldMk cId="365355314" sldId="2134806083"/>
            <ac:spMk id="8" creationId="{68DBBFC7-CC45-A00E-4802-FE485D889354}"/>
          </ac:spMkLst>
        </pc:spChg>
        <pc:spChg chg="add mod">
          <ac:chgData name="Emma Morris" userId="70c6f1a6-3d9c-40dc-abd7-ac4fa70f9b1e" providerId="ADAL" clId="{415169F6-4C49-4342-A2A8-BA76B313B924}" dt="2025-06-04T13:54:49.319" v="46"/>
          <ac:spMkLst>
            <pc:docMk/>
            <pc:sldMk cId="365355314" sldId="2134806083"/>
            <ac:spMk id="9" creationId="{2813E2F2-2874-DEBF-488B-4C50C2F6ABC6}"/>
          </ac:spMkLst>
        </pc:spChg>
        <pc:picChg chg="add mod">
          <ac:chgData name="Emma Morris" userId="70c6f1a6-3d9c-40dc-abd7-ac4fa70f9b1e" providerId="ADAL" clId="{415169F6-4C49-4342-A2A8-BA76B313B924}" dt="2025-06-17T14:16:36.862" v="345"/>
          <ac:picMkLst>
            <pc:docMk/>
            <pc:sldMk cId="365355314" sldId="2134806083"/>
            <ac:picMk id="2" creationId="{E32944F7-7622-B152-50E8-E1CB7BCF352E}"/>
          </ac:picMkLst>
        </pc:picChg>
      </pc:sldChg>
      <pc:sldChg chg="addSp delSp modSp mod">
        <pc:chgData name="Emma Morris" userId="70c6f1a6-3d9c-40dc-abd7-ac4fa70f9b1e" providerId="ADAL" clId="{415169F6-4C49-4342-A2A8-BA76B313B924}" dt="2025-06-17T14:16:37.514" v="346"/>
        <pc:sldMkLst>
          <pc:docMk/>
          <pc:sldMk cId="2264017310" sldId="2134806084"/>
        </pc:sldMkLst>
        <pc:spChg chg="mod">
          <ac:chgData name="Emma Morris" userId="70c6f1a6-3d9c-40dc-abd7-ac4fa70f9b1e" providerId="ADAL" clId="{415169F6-4C49-4342-A2A8-BA76B313B924}" dt="2025-06-05T13:06:17.136" v="283" actId="2085"/>
          <ac:spMkLst>
            <pc:docMk/>
            <pc:sldMk cId="2264017310" sldId="2134806084"/>
            <ac:spMk id="2" creationId="{D754B059-B2ED-4A58-A646-DC0E7394658C}"/>
          </ac:spMkLst>
        </pc:spChg>
        <pc:spChg chg="mod">
          <ac:chgData name="Emma Morris" userId="70c6f1a6-3d9c-40dc-abd7-ac4fa70f9b1e" providerId="ADAL" clId="{415169F6-4C49-4342-A2A8-BA76B313B924}" dt="2025-06-05T13:07:24.011" v="307" actId="2085"/>
          <ac:spMkLst>
            <pc:docMk/>
            <pc:sldMk cId="2264017310" sldId="2134806084"/>
            <ac:spMk id="6" creationId="{AA655FF5-49B4-49AA-B33B-6C62BDA1ACB1}"/>
          </ac:spMkLst>
        </pc:spChg>
        <pc:spChg chg="mod">
          <ac:chgData name="Emma Morris" userId="70c6f1a6-3d9c-40dc-abd7-ac4fa70f9b1e" providerId="ADAL" clId="{415169F6-4C49-4342-A2A8-BA76B313B924}" dt="2025-06-05T13:07:35.970" v="311" actId="2085"/>
          <ac:spMkLst>
            <pc:docMk/>
            <pc:sldMk cId="2264017310" sldId="2134806084"/>
            <ac:spMk id="7" creationId="{BBF068AF-600C-4DD9-88AE-E3F712CCEC68}"/>
          </ac:spMkLst>
        </pc:spChg>
        <pc:spChg chg="add mod">
          <ac:chgData name="Emma Morris" userId="70c6f1a6-3d9c-40dc-abd7-ac4fa70f9b1e" providerId="ADAL" clId="{415169F6-4C49-4342-A2A8-BA76B313B924}" dt="2025-06-04T13:55:07.002" v="52"/>
          <ac:spMkLst>
            <pc:docMk/>
            <pc:sldMk cId="2264017310" sldId="2134806084"/>
            <ac:spMk id="14" creationId="{FE62A947-F0CD-A4EB-7AF3-D783599B45BF}"/>
          </ac:spMkLst>
        </pc:spChg>
        <pc:spChg chg="mod">
          <ac:chgData name="Emma Morris" userId="70c6f1a6-3d9c-40dc-abd7-ac4fa70f9b1e" providerId="ADAL" clId="{415169F6-4C49-4342-A2A8-BA76B313B924}" dt="2025-06-04T13:54:14.956" v="35" actId="1076"/>
          <ac:spMkLst>
            <pc:docMk/>
            <pc:sldMk cId="2264017310" sldId="2134806084"/>
            <ac:spMk id="18" creationId="{AE1ED037-CC57-4D95-B24E-59004D4CE232}"/>
          </ac:spMkLst>
        </pc:spChg>
        <pc:spChg chg="mod">
          <ac:chgData name="Emma Morris" userId="70c6f1a6-3d9c-40dc-abd7-ac4fa70f9b1e" providerId="ADAL" clId="{415169F6-4C49-4342-A2A8-BA76B313B924}" dt="2025-06-04T13:54:14.956" v="35" actId="1076"/>
          <ac:spMkLst>
            <pc:docMk/>
            <pc:sldMk cId="2264017310" sldId="2134806084"/>
            <ac:spMk id="19" creationId="{C6F8CEEF-DAB4-4236-B0F3-702BAAF33F7A}"/>
          </ac:spMkLst>
        </pc:spChg>
        <pc:picChg chg="add mod">
          <ac:chgData name="Emma Morris" userId="70c6f1a6-3d9c-40dc-abd7-ac4fa70f9b1e" providerId="ADAL" clId="{415169F6-4C49-4342-A2A8-BA76B313B924}" dt="2025-06-17T14:16:37.514" v="346"/>
          <ac:picMkLst>
            <pc:docMk/>
            <pc:sldMk cId="2264017310" sldId="2134806084"/>
            <ac:picMk id="4" creationId="{AE2531B4-A322-A063-D1F9-0AA7F409E397}"/>
          </ac:picMkLst>
        </pc:picChg>
        <pc:cxnChg chg="mod">
          <ac:chgData name="Emma Morris" userId="70c6f1a6-3d9c-40dc-abd7-ac4fa70f9b1e" providerId="ADAL" clId="{415169F6-4C49-4342-A2A8-BA76B313B924}" dt="2025-06-04T13:54:14.956" v="35" actId="1076"/>
          <ac:cxnSpMkLst>
            <pc:docMk/>
            <pc:sldMk cId="2264017310" sldId="2134806084"/>
            <ac:cxnSpMk id="5" creationId="{7799BBD5-DC77-4AF8-A713-33D3F7D48B39}"/>
          </ac:cxnSpMkLst>
        </pc:cxnChg>
        <pc:cxnChg chg="mod">
          <ac:chgData name="Emma Morris" userId="70c6f1a6-3d9c-40dc-abd7-ac4fa70f9b1e" providerId="ADAL" clId="{415169F6-4C49-4342-A2A8-BA76B313B924}" dt="2025-06-04T13:54:14.956" v="35" actId="1076"/>
          <ac:cxnSpMkLst>
            <pc:docMk/>
            <pc:sldMk cId="2264017310" sldId="2134806084"/>
            <ac:cxnSpMk id="11" creationId="{4EC7DE38-5BC8-4DCF-85C9-E21E826F068E}"/>
          </ac:cxnSpMkLst>
        </pc:cxnChg>
        <pc:cxnChg chg="mod">
          <ac:chgData name="Emma Morris" userId="70c6f1a6-3d9c-40dc-abd7-ac4fa70f9b1e" providerId="ADAL" clId="{415169F6-4C49-4342-A2A8-BA76B313B924}" dt="2025-06-04T13:54:14.956" v="35" actId="1076"/>
          <ac:cxnSpMkLst>
            <pc:docMk/>
            <pc:sldMk cId="2264017310" sldId="2134806084"/>
            <ac:cxnSpMk id="16" creationId="{4285CBA6-0E4F-44D7-B0AC-ACA58281E559}"/>
          </ac:cxnSpMkLst>
        </pc:cxnChg>
      </pc:sldChg>
      <pc:sldChg chg="addSp delSp modSp mod modAnim">
        <pc:chgData name="Emma Morris" userId="70c6f1a6-3d9c-40dc-abd7-ac4fa70f9b1e" providerId="ADAL" clId="{415169F6-4C49-4342-A2A8-BA76B313B924}" dt="2025-06-17T14:16:39.137" v="347"/>
        <pc:sldMkLst>
          <pc:docMk/>
          <pc:sldMk cId="2526680593" sldId="2134806085"/>
        </pc:sldMkLst>
        <pc:spChg chg="mod">
          <ac:chgData name="Emma Morris" userId="70c6f1a6-3d9c-40dc-abd7-ac4fa70f9b1e" providerId="ADAL" clId="{415169F6-4C49-4342-A2A8-BA76B313B924}" dt="2025-06-04T13:54:41.209" v="44" actId="404"/>
          <ac:spMkLst>
            <pc:docMk/>
            <pc:sldMk cId="2526680593" sldId="2134806085"/>
            <ac:spMk id="4" creationId="{16957056-9A32-4CDF-9CA4-182EDA277506}"/>
          </ac:spMkLst>
        </pc:spChg>
        <pc:spChg chg="mod">
          <ac:chgData name="Emma Morris" userId="70c6f1a6-3d9c-40dc-abd7-ac4fa70f9b1e" providerId="ADAL" clId="{415169F6-4C49-4342-A2A8-BA76B313B924}" dt="2025-06-04T13:54:41.209" v="44" actId="404"/>
          <ac:spMkLst>
            <pc:docMk/>
            <pc:sldMk cId="2526680593" sldId="2134806085"/>
            <ac:spMk id="13" creationId="{99DF0BF1-15EC-47EE-AB76-69F5D0033E23}"/>
          </ac:spMkLst>
        </pc:spChg>
        <pc:spChg chg="mod">
          <ac:chgData name="Emma Morris" userId="70c6f1a6-3d9c-40dc-abd7-ac4fa70f9b1e" providerId="ADAL" clId="{415169F6-4C49-4342-A2A8-BA76B313B924}" dt="2025-06-04T13:54:41.209" v="44" actId="404"/>
          <ac:spMkLst>
            <pc:docMk/>
            <pc:sldMk cId="2526680593" sldId="2134806085"/>
            <ac:spMk id="14" creationId="{038FEAD1-B307-42D8-AEAA-AD17CE815CA2}"/>
          </ac:spMkLst>
        </pc:spChg>
        <pc:spChg chg="add mod">
          <ac:chgData name="Emma Morris" userId="70c6f1a6-3d9c-40dc-abd7-ac4fa70f9b1e" providerId="ADAL" clId="{415169F6-4C49-4342-A2A8-BA76B313B924}" dt="2025-06-04T13:54:27.226" v="38"/>
          <ac:spMkLst>
            <pc:docMk/>
            <pc:sldMk cId="2526680593" sldId="2134806085"/>
            <ac:spMk id="17" creationId="{EE95793A-01E2-3250-8A60-672B5ECE99CA}"/>
          </ac:spMkLst>
        </pc:spChg>
        <pc:spChg chg="add mod">
          <ac:chgData name="Emma Morris" userId="70c6f1a6-3d9c-40dc-abd7-ac4fa70f9b1e" providerId="ADAL" clId="{415169F6-4C49-4342-A2A8-BA76B313B924}" dt="2025-06-04T13:54:27.226" v="38"/>
          <ac:spMkLst>
            <pc:docMk/>
            <pc:sldMk cId="2526680593" sldId="2134806085"/>
            <ac:spMk id="20" creationId="{FA6E4F81-F142-C91A-CD06-50115B958672}"/>
          </ac:spMkLst>
        </pc:spChg>
        <pc:spChg chg="add mod">
          <ac:chgData name="Emma Morris" userId="70c6f1a6-3d9c-40dc-abd7-ac4fa70f9b1e" providerId="ADAL" clId="{415169F6-4C49-4342-A2A8-BA76B313B924}" dt="2025-06-05T13:06:24.884" v="285" actId="2085"/>
          <ac:spMkLst>
            <pc:docMk/>
            <pc:sldMk cId="2526680593" sldId="2134806085"/>
            <ac:spMk id="21" creationId="{A930F416-5953-915C-8353-6FE6BCED7BFF}"/>
          </ac:spMkLst>
        </pc:spChg>
        <pc:spChg chg="add mod">
          <ac:chgData name="Emma Morris" userId="70c6f1a6-3d9c-40dc-abd7-ac4fa70f9b1e" providerId="ADAL" clId="{415169F6-4C49-4342-A2A8-BA76B313B924}" dt="2025-06-05T13:07:20.713" v="305" actId="2085"/>
          <ac:spMkLst>
            <pc:docMk/>
            <pc:sldMk cId="2526680593" sldId="2134806085"/>
            <ac:spMk id="22" creationId="{8CC21B68-F22F-FF7B-B983-5301D1120847}"/>
          </ac:spMkLst>
        </pc:spChg>
        <pc:spChg chg="add mod">
          <ac:chgData name="Emma Morris" userId="70c6f1a6-3d9c-40dc-abd7-ac4fa70f9b1e" providerId="ADAL" clId="{415169F6-4C49-4342-A2A8-BA76B313B924}" dt="2025-06-05T13:07:39.253" v="313" actId="2085"/>
          <ac:spMkLst>
            <pc:docMk/>
            <pc:sldMk cId="2526680593" sldId="2134806085"/>
            <ac:spMk id="23" creationId="{43113725-11A8-2D93-0FCD-BFF6ABF22FBB}"/>
          </ac:spMkLst>
        </pc:spChg>
        <pc:spChg chg="add mod">
          <ac:chgData name="Emma Morris" userId="70c6f1a6-3d9c-40dc-abd7-ac4fa70f9b1e" providerId="ADAL" clId="{415169F6-4C49-4342-A2A8-BA76B313B924}" dt="2025-06-04T13:57:27.037" v="93" actId="2711"/>
          <ac:spMkLst>
            <pc:docMk/>
            <pc:sldMk cId="2526680593" sldId="2134806085"/>
            <ac:spMk id="26" creationId="{13D0FA2A-764A-BFAE-A12C-4C119477DEF1}"/>
          </ac:spMkLst>
        </pc:spChg>
        <pc:picChg chg="add mod">
          <ac:chgData name="Emma Morris" userId="70c6f1a6-3d9c-40dc-abd7-ac4fa70f9b1e" providerId="ADAL" clId="{415169F6-4C49-4342-A2A8-BA76B313B924}" dt="2025-06-17T14:16:39.137" v="347"/>
          <ac:picMkLst>
            <pc:docMk/>
            <pc:sldMk cId="2526680593" sldId="2134806085"/>
            <ac:picMk id="2" creationId="{33C980E1-AC37-3161-2F05-B9E0E631CF90}"/>
          </ac:picMkLst>
        </pc:picChg>
        <pc:cxnChg chg="add mod">
          <ac:chgData name="Emma Morris" userId="70c6f1a6-3d9c-40dc-abd7-ac4fa70f9b1e" providerId="ADAL" clId="{415169F6-4C49-4342-A2A8-BA76B313B924}" dt="2025-06-04T13:54:27.226" v="38"/>
          <ac:cxnSpMkLst>
            <pc:docMk/>
            <pc:sldMk cId="2526680593" sldId="2134806085"/>
            <ac:cxnSpMk id="9" creationId="{FAA15192-C1AB-7A68-93CB-FDDBDC7B8F60}"/>
          </ac:cxnSpMkLst>
        </pc:cxnChg>
        <pc:cxnChg chg="add mod">
          <ac:chgData name="Emma Morris" userId="70c6f1a6-3d9c-40dc-abd7-ac4fa70f9b1e" providerId="ADAL" clId="{415169F6-4C49-4342-A2A8-BA76B313B924}" dt="2025-06-04T13:54:27.226" v="38"/>
          <ac:cxnSpMkLst>
            <pc:docMk/>
            <pc:sldMk cId="2526680593" sldId="2134806085"/>
            <ac:cxnSpMk id="12" creationId="{49288D3D-AD86-043E-ED64-34A3DB5698F1}"/>
          </ac:cxnSpMkLst>
        </pc:cxnChg>
        <pc:cxnChg chg="add mod">
          <ac:chgData name="Emma Morris" userId="70c6f1a6-3d9c-40dc-abd7-ac4fa70f9b1e" providerId="ADAL" clId="{415169F6-4C49-4342-A2A8-BA76B313B924}" dt="2025-06-04T13:54:27.226" v="38"/>
          <ac:cxnSpMkLst>
            <pc:docMk/>
            <pc:sldMk cId="2526680593" sldId="2134806085"/>
            <ac:cxnSpMk id="15" creationId="{DF5F6C49-14B7-338D-4209-F489EED3463B}"/>
          </ac:cxnSpMkLst>
        </pc:cxnChg>
      </pc:sldChg>
      <pc:sldChg chg="addSp delSp modSp mod chgLayout">
        <pc:chgData name="Emma Morris" userId="70c6f1a6-3d9c-40dc-abd7-ac4fa70f9b1e" providerId="ADAL" clId="{415169F6-4C49-4342-A2A8-BA76B313B924}" dt="2025-06-17T14:16:39.818" v="348"/>
        <pc:sldMkLst>
          <pc:docMk/>
          <pc:sldMk cId="2451152266" sldId="2134806086"/>
        </pc:sldMkLst>
        <pc:spChg chg="add mod">
          <ac:chgData name="Emma Morris" userId="70c6f1a6-3d9c-40dc-abd7-ac4fa70f9b1e" providerId="ADAL" clId="{415169F6-4C49-4342-A2A8-BA76B313B924}" dt="2025-06-05T13:05:42.340" v="276" actId="1582"/>
          <ac:spMkLst>
            <pc:docMk/>
            <pc:sldMk cId="2451152266" sldId="2134806086"/>
            <ac:spMk id="2" creationId="{948B6CB0-1329-0185-C5C3-BC52FFEC89EE}"/>
          </ac:spMkLst>
        </pc:spChg>
        <pc:spChg chg="mod ord">
          <ac:chgData name="Emma Morris" userId="70c6f1a6-3d9c-40dc-abd7-ac4fa70f9b1e" providerId="ADAL" clId="{415169F6-4C49-4342-A2A8-BA76B313B924}" dt="2025-06-04T13:55:37.396" v="60" actId="6264"/>
          <ac:spMkLst>
            <pc:docMk/>
            <pc:sldMk cId="2451152266" sldId="2134806086"/>
            <ac:spMk id="3" creationId="{09C249CD-EC57-4C36-802C-A15E67248988}"/>
          </ac:spMkLst>
        </pc:spChg>
        <pc:spChg chg="add mod">
          <ac:chgData name="Emma Morris" userId="70c6f1a6-3d9c-40dc-abd7-ac4fa70f9b1e" providerId="ADAL" clId="{415169F6-4C49-4342-A2A8-BA76B313B924}" dt="2025-06-05T13:04:53.738" v="260" actId="113"/>
          <ac:spMkLst>
            <pc:docMk/>
            <pc:sldMk cId="2451152266" sldId="2134806086"/>
            <ac:spMk id="4" creationId="{2E7B875C-DA01-B1B0-024E-D0B7A96D1050}"/>
          </ac:spMkLst>
        </pc:spChg>
        <pc:spChg chg="add mod ord">
          <ac:chgData name="Emma Morris" userId="70c6f1a6-3d9c-40dc-abd7-ac4fa70f9b1e" providerId="ADAL" clId="{415169F6-4C49-4342-A2A8-BA76B313B924}" dt="2025-06-04T13:56:00.361" v="66" actId="14100"/>
          <ac:spMkLst>
            <pc:docMk/>
            <pc:sldMk cId="2451152266" sldId="2134806086"/>
            <ac:spMk id="5" creationId="{8C3E683F-94E0-B462-AA46-46F7AED51DEB}"/>
          </ac:spMkLst>
        </pc:spChg>
        <pc:spChg chg="add mod">
          <ac:chgData name="Emma Morris" userId="70c6f1a6-3d9c-40dc-abd7-ac4fa70f9b1e" providerId="ADAL" clId="{415169F6-4C49-4342-A2A8-BA76B313B924}" dt="2025-06-05T13:05:00.027" v="262" actId="20577"/>
          <ac:spMkLst>
            <pc:docMk/>
            <pc:sldMk cId="2451152266" sldId="2134806086"/>
            <ac:spMk id="7" creationId="{19268577-45F0-80D4-42F9-DE1AD05FB3AD}"/>
          </ac:spMkLst>
        </pc:spChg>
        <pc:spChg chg="add mod">
          <ac:chgData name="Emma Morris" userId="70c6f1a6-3d9c-40dc-abd7-ac4fa70f9b1e" providerId="ADAL" clId="{415169F6-4C49-4342-A2A8-BA76B313B924}" dt="2025-06-05T13:05:30.184" v="273" actId="207"/>
          <ac:spMkLst>
            <pc:docMk/>
            <pc:sldMk cId="2451152266" sldId="2134806086"/>
            <ac:spMk id="8" creationId="{B266CC09-BA27-8B69-D421-43E1AC15DF9F}"/>
          </ac:spMkLst>
        </pc:spChg>
        <pc:spChg chg="add mod">
          <ac:chgData name="Emma Morris" userId="70c6f1a6-3d9c-40dc-abd7-ac4fa70f9b1e" providerId="ADAL" clId="{415169F6-4C49-4342-A2A8-BA76B313B924}" dt="2025-06-05T13:05:30.184" v="273" actId="207"/>
          <ac:spMkLst>
            <pc:docMk/>
            <pc:sldMk cId="2451152266" sldId="2134806086"/>
            <ac:spMk id="9" creationId="{84D2D9A8-5BDC-CB13-5C03-85FB2706C73B}"/>
          </ac:spMkLst>
        </pc:spChg>
        <pc:spChg chg="add mod">
          <ac:chgData name="Emma Morris" userId="70c6f1a6-3d9c-40dc-abd7-ac4fa70f9b1e" providerId="ADAL" clId="{415169F6-4C49-4342-A2A8-BA76B313B924}" dt="2025-06-05T13:05:24.086" v="272" actId="207"/>
          <ac:spMkLst>
            <pc:docMk/>
            <pc:sldMk cId="2451152266" sldId="2134806086"/>
            <ac:spMk id="10" creationId="{2CC8D77B-9BDF-317A-8633-7C5CB8BB538B}"/>
          </ac:spMkLst>
        </pc:spChg>
        <pc:spChg chg="add mod">
          <ac:chgData name="Emma Morris" userId="70c6f1a6-3d9c-40dc-abd7-ac4fa70f9b1e" providerId="ADAL" clId="{415169F6-4C49-4342-A2A8-BA76B313B924}" dt="2025-06-05T13:05:24.086" v="272" actId="207"/>
          <ac:spMkLst>
            <pc:docMk/>
            <pc:sldMk cId="2451152266" sldId="2134806086"/>
            <ac:spMk id="11" creationId="{DFC4D685-3C7E-4974-7744-5AA4BEB1A5C7}"/>
          </ac:spMkLst>
        </pc:spChg>
        <pc:picChg chg="add mod">
          <ac:chgData name="Emma Morris" userId="70c6f1a6-3d9c-40dc-abd7-ac4fa70f9b1e" providerId="ADAL" clId="{415169F6-4C49-4342-A2A8-BA76B313B924}" dt="2025-06-17T14:16:39.818" v="348"/>
          <ac:picMkLst>
            <pc:docMk/>
            <pc:sldMk cId="2451152266" sldId="2134806086"/>
            <ac:picMk id="6" creationId="{8DE1FD92-2ACA-DB05-D22A-3719BA094E91}"/>
          </ac:picMkLst>
        </pc:picChg>
      </pc:sldChg>
      <pc:sldChg chg="addSp delSp modSp mod delAnim modAnim">
        <pc:chgData name="Emma Morris" userId="70c6f1a6-3d9c-40dc-abd7-ac4fa70f9b1e" providerId="ADAL" clId="{415169F6-4C49-4342-A2A8-BA76B313B924}" dt="2025-06-17T14:16:41.091" v="349"/>
        <pc:sldMkLst>
          <pc:docMk/>
          <pc:sldMk cId="2375965253" sldId="2134806087"/>
        </pc:sldMkLst>
        <pc:spChg chg="mod">
          <ac:chgData name="Emma Morris" userId="70c6f1a6-3d9c-40dc-abd7-ac4fa70f9b1e" providerId="ADAL" clId="{415169F6-4C49-4342-A2A8-BA76B313B924}" dt="2025-06-04T13:57:16.116" v="91" actId="115"/>
          <ac:spMkLst>
            <pc:docMk/>
            <pc:sldMk cId="2375965253" sldId="2134806087"/>
            <ac:spMk id="3" creationId="{C5690CC2-D037-4DDF-B1A0-4DF23A5579EA}"/>
          </ac:spMkLst>
        </pc:spChg>
        <pc:spChg chg="mod">
          <ac:chgData name="Emma Morris" userId="70c6f1a6-3d9c-40dc-abd7-ac4fa70f9b1e" providerId="ADAL" clId="{415169F6-4C49-4342-A2A8-BA76B313B924}" dt="2025-06-04T13:56:41.813" v="79" actId="1076"/>
          <ac:spMkLst>
            <pc:docMk/>
            <pc:sldMk cId="2375965253" sldId="2134806087"/>
            <ac:spMk id="9" creationId="{CD4C9692-4A34-4C43-BC85-D2B7C307AE62}"/>
          </ac:spMkLst>
        </pc:spChg>
        <pc:spChg chg="add mod">
          <ac:chgData name="Emma Morris" userId="70c6f1a6-3d9c-40dc-abd7-ac4fa70f9b1e" providerId="ADAL" clId="{415169F6-4C49-4342-A2A8-BA76B313B924}" dt="2025-06-04T13:56:18.293" v="73"/>
          <ac:spMkLst>
            <pc:docMk/>
            <pc:sldMk cId="2375965253" sldId="2134806087"/>
            <ac:spMk id="12" creationId="{11B70093-6235-3D0C-295D-768B62689076}"/>
          </ac:spMkLst>
        </pc:spChg>
        <pc:spChg chg="add mod">
          <ac:chgData name="Emma Morris" userId="70c6f1a6-3d9c-40dc-abd7-ac4fa70f9b1e" providerId="ADAL" clId="{415169F6-4C49-4342-A2A8-BA76B313B924}" dt="2025-06-04T13:56:18.293" v="73"/>
          <ac:spMkLst>
            <pc:docMk/>
            <pc:sldMk cId="2375965253" sldId="2134806087"/>
            <ac:spMk id="15" creationId="{CED5BF76-525F-76D0-C948-03FE0461F86E}"/>
          </ac:spMkLst>
        </pc:spChg>
        <pc:spChg chg="mod">
          <ac:chgData name="Emma Morris" userId="70c6f1a6-3d9c-40dc-abd7-ac4fa70f9b1e" providerId="ADAL" clId="{415169F6-4C49-4342-A2A8-BA76B313B924}" dt="2025-06-04T13:56:45.680" v="80" actId="1076"/>
          <ac:spMkLst>
            <pc:docMk/>
            <pc:sldMk cId="2375965253" sldId="2134806087"/>
            <ac:spMk id="17" creationId="{2C6165C4-5018-4BE4-86F4-624AC3F4FE9C}"/>
          </ac:spMkLst>
        </pc:spChg>
        <pc:spChg chg="mod">
          <ac:chgData name="Emma Morris" userId="70c6f1a6-3d9c-40dc-abd7-ac4fa70f9b1e" providerId="ADAL" clId="{415169F6-4C49-4342-A2A8-BA76B313B924}" dt="2025-06-04T13:56:48.863" v="81" actId="1076"/>
          <ac:spMkLst>
            <pc:docMk/>
            <pc:sldMk cId="2375965253" sldId="2134806087"/>
            <ac:spMk id="20" creationId="{615A55D3-887F-4514-ACB5-119EBBC02977}"/>
          </ac:spMkLst>
        </pc:spChg>
        <pc:spChg chg="add mod">
          <ac:chgData name="Emma Morris" userId="70c6f1a6-3d9c-40dc-abd7-ac4fa70f9b1e" providerId="ADAL" clId="{415169F6-4C49-4342-A2A8-BA76B313B924}" dt="2025-06-04T13:56:18.293" v="73"/>
          <ac:spMkLst>
            <pc:docMk/>
            <pc:sldMk cId="2375965253" sldId="2134806087"/>
            <ac:spMk id="22" creationId="{F0811907-3A82-3C21-0A97-E9EBBA8F5B3B}"/>
          </ac:spMkLst>
        </pc:spChg>
        <pc:spChg chg="add mod">
          <ac:chgData name="Emma Morris" userId="70c6f1a6-3d9c-40dc-abd7-ac4fa70f9b1e" providerId="ADAL" clId="{415169F6-4C49-4342-A2A8-BA76B313B924}" dt="2025-06-04T13:56:18.293" v="73"/>
          <ac:spMkLst>
            <pc:docMk/>
            <pc:sldMk cId="2375965253" sldId="2134806087"/>
            <ac:spMk id="26" creationId="{19601579-D320-5CB3-D372-7333A31F415A}"/>
          </ac:spMkLst>
        </pc:spChg>
        <pc:spChg chg="add mod">
          <ac:chgData name="Emma Morris" userId="70c6f1a6-3d9c-40dc-abd7-ac4fa70f9b1e" providerId="ADAL" clId="{415169F6-4C49-4342-A2A8-BA76B313B924}" dt="2025-06-04T13:56:18.293" v="73"/>
          <ac:spMkLst>
            <pc:docMk/>
            <pc:sldMk cId="2375965253" sldId="2134806087"/>
            <ac:spMk id="27" creationId="{F89928EC-5BD8-765B-3B07-95709DB5FF1E}"/>
          </ac:spMkLst>
        </pc:spChg>
        <pc:spChg chg="add mod">
          <ac:chgData name="Emma Morris" userId="70c6f1a6-3d9c-40dc-abd7-ac4fa70f9b1e" providerId="ADAL" clId="{415169F6-4C49-4342-A2A8-BA76B313B924}" dt="2025-06-05T13:06:30.912" v="286" actId="207"/>
          <ac:spMkLst>
            <pc:docMk/>
            <pc:sldMk cId="2375965253" sldId="2134806087"/>
            <ac:spMk id="28" creationId="{923B5C8A-3058-365C-2E0F-7F36592BAFDB}"/>
          </ac:spMkLst>
        </pc:spChg>
        <pc:spChg chg="add mod">
          <ac:chgData name="Emma Morris" userId="70c6f1a6-3d9c-40dc-abd7-ac4fa70f9b1e" providerId="ADAL" clId="{415169F6-4C49-4342-A2A8-BA76B313B924}" dt="2025-06-05T13:07:13.687" v="303" actId="2085"/>
          <ac:spMkLst>
            <pc:docMk/>
            <pc:sldMk cId="2375965253" sldId="2134806087"/>
            <ac:spMk id="29" creationId="{16F96BEE-952B-9D33-5372-929D7892AF2B}"/>
          </ac:spMkLst>
        </pc:spChg>
        <pc:spChg chg="add mod">
          <ac:chgData name="Emma Morris" userId="70c6f1a6-3d9c-40dc-abd7-ac4fa70f9b1e" providerId="ADAL" clId="{415169F6-4C49-4342-A2A8-BA76B313B924}" dt="2025-06-05T13:07:45.089" v="314" actId="207"/>
          <ac:spMkLst>
            <pc:docMk/>
            <pc:sldMk cId="2375965253" sldId="2134806087"/>
            <ac:spMk id="30" creationId="{DF64A21A-DCC7-FC9F-46A6-B7E8A07C65C5}"/>
          </ac:spMkLst>
        </pc:spChg>
        <pc:spChg chg="add mod">
          <ac:chgData name="Emma Morris" userId="70c6f1a6-3d9c-40dc-abd7-ac4fa70f9b1e" providerId="ADAL" clId="{415169F6-4C49-4342-A2A8-BA76B313B924}" dt="2025-06-04T13:57:21.017" v="92" actId="2711"/>
          <ac:spMkLst>
            <pc:docMk/>
            <pc:sldMk cId="2375965253" sldId="2134806087"/>
            <ac:spMk id="31" creationId="{7A39364D-98E3-B36A-5D46-9EE5EFEC8924}"/>
          </ac:spMkLst>
        </pc:spChg>
        <pc:picChg chg="add mod">
          <ac:chgData name="Emma Morris" userId="70c6f1a6-3d9c-40dc-abd7-ac4fa70f9b1e" providerId="ADAL" clId="{415169F6-4C49-4342-A2A8-BA76B313B924}" dt="2025-06-17T14:16:41.091" v="349"/>
          <ac:picMkLst>
            <pc:docMk/>
            <pc:sldMk cId="2375965253" sldId="2134806087"/>
            <ac:picMk id="2" creationId="{342FD605-438D-CE93-F0B8-D0BE480B70C7}"/>
          </ac:picMkLst>
        </pc:picChg>
        <pc:cxnChg chg="add mod">
          <ac:chgData name="Emma Morris" userId="70c6f1a6-3d9c-40dc-abd7-ac4fa70f9b1e" providerId="ADAL" clId="{415169F6-4C49-4342-A2A8-BA76B313B924}" dt="2025-06-04T13:56:18.293" v="73"/>
          <ac:cxnSpMkLst>
            <pc:docMk/>
            <pc:sldMk cId="2375965253" sldId="2134806087"/>
            <ac:cxnSpMk id="23" creationId="{12AAE739-7C7E-1427-17EB-2FB84A79125B}"/>
          </ac:cxnSpMkLst>
        </pc:cxnChg>
        <pc:cxnChg chg="add mod">
          <ac:chgData name="Emma Morris" userId="70c6f1a6-3d9c-40dc-abd7-ac4fa70f9b1e" providerId="ADAL" clId="{415169F6-4C49-4342-A2A8-BA76B313B924}" dt="2025-06-04T13:56:18.293" v="73"/>
          <ac:cxnSpMkLst>
            <pc:docMk/>
            <pc:sldMk cId="2375965253" sldId="2134806087"/>
            <ac:cxnSpMk id="25" creationId="{3BEBD488-9EC5-4049-F2CC-F8491C36B8FA}"/>
          </ac:cxnSpMkLst>
        </pc:cxnChg>
      </pc:sldChg>
      <pc:sldChg chg="addSp delSp modSp mod modAnim">
        <pc:chgData name="Emma Morris" userId="70c6f1a6-3d9c-40dc-abd7-ac4fa70f9b1e" providerId="ADAL" clId="{415169F6-4C49-4342-A2A8-BA76B313B924}" dt="2025-06-17T14:16:41.921" v="350"/>
        <pc:sldMkLst>
          <pc:docMk/>
          <pc:sldMk cId="1779726891" sldId="2134806088"/>
        </pc:sldMkLst>
        <pc:spChg chg="mod">
          <ac:chgData name="Emma Morris" userId="70c6f1a6-3d9c-40dc-abd7-ac4fa70f9b1e" providerId="ADAL" clId="{415169F6-4C49-4342-A2A8-BA76B313B924}" dt="2025-06-04T13:57:12.916" v="90" actId="115"/>
          <ac:spMkLst>
            <pc:docMk/>
            <pc:sldMk cId="1779726891" sldId="2134806088"/>
            <ac:spMk id="3" creationId="{C5690CC2-D037-4DDF-B1A0-4DF23A5579EA}"/>
          </ac:spMkLst>
        </pc:spChg>
        <pc:spChg chg="add mod">
          <ac:chgData name="Emma Morris" userId="70c6f1a6-3d9c-40dc-abd7-ac4fa70f9b1e" providerId="ADAL" clId="{415169F6-4C49-4342-A2A8-BA76B313B924}" dt="2025-06-04T14:06:49.116" v="234" actId="122"/>
          <ac:spMkLst>
            <pc:docMk/>
            <pc:sldMk cId="1779726891" sldId="2134806088"/>
            <ac:spMk id="12" creationId="{C7C278A3-7F2C-BC6A-1F7E-547DDC1FC270}"/>
          </ac:spMkLst>
        </pc:spChg>
        <pc:spChg chg="add mod">
          <ac:chgData name="Emma Morris" userId="70c6f1a6-3d9c-40dc-abd7-ac4fa70f9b1e" providerId="ADAL" clId="{415169F6-4C49-4342-A2A8-BA76B313B924}" dt="2025-06-04T14:00:00.382" v="119"/>
          <ac:spMkLst>
            <pc:docMk/>
            <pc:sldMk cId="1779726891" sldId="2134806088"/>
            <ac:spMk id="23" creationId="{B0A8ECBD-C627-BE53-D226-1950BA312CF7}"/>
          </ac:spMkLst>
        </pc:spChg>
        <pc:spChg chg="add mod">
          <ac:chgData name="Emma Morris" userId="70c6f1a6-3d9c-40dc-abd7-ac4fa70f9b1e" providerId="ADAL" clId="{415169F6-4C49-4342-A2A8-BA76B313B924}" dt="2025-06-04T14:00:00.382" v="119"/>
          <ac:spMkLst>
            <pc:docMk/>
            <pc:sldMk cId="1779726891" sldId="2134806088"/>
            <ac:spMk id="24" creationId="{A277A10C-7EC6-9390-F197-04FEF3D4101A}"/>
          </ac:spMkLst>
        </pc:spChg>
        <pc:spChg chg="add mod">
          <ac:chgData name="Emma Morris" userId="70c6f1a6-3d9c-40dc-abd7-ac4fa70f9b1e" providerId="ADAL" clId="{415169F6-4C49-4342-A2A8-BA76B313B924}" dt="2025-06-04T14:00:00.382" v="119"/>
          <ac:spMkLst>
            <pc:docMk/>
            <pc:sldMk cId="1779726891" sldId="2134806088"/>
            <ac:spMk id="25" creationId="{41246793-B06F-DE93-9F7D-6DDE86BFC324}"/>
          </ac:spMkLst>
        </pc:spChg>
        <pc:spChg chg="add mod">
          <ac:chgData name="Emma Morris" userId="70c6f1a6-3d9c-40dc-abd7-ac4fa70f9b1e" providerId="ADAL" clId="{415169F6-4C49-4342-A2A8-BA76B313B924}" dt="2025-06-04T14:00:00.382" v="119"/>
          <ac:spMkLst>
            <pc:docMk/>
            <pc:sldMk cId="1779726891" sldId="2134806088"/>
            <ac:spMk id="27" creationId="{DA44C4E6-24F5-39B6-1582-2EC00DC953F6}"/>
          </ac:spMkLst>
        </pc:spChg>
        <pc:spChg chg="add mod">
          <ac:chgData name="Emma Morris" userId="70c6f1a6-3d9c-40dc-abd7-ac4fa70f9b1e" providerId="ADAL" clId="{415169F6-4C49-4342-A2A8-BA76B313B924}" dt="2025-06-04T14:00:00.382" v="119"/>
          <ac:spMkLst>
            <pc:docMk/>
            <pc:sldMk cId="1779726891" sldId="2134806088"/>
            <ac:spMk id="28" creationId="{77FDBBE1-7125-8F86-CFDA-2F6E5CD8C8AD}"/>
          </ac:spMkLst>
        </pc:spChg>
        <pc:spChg chg="add mod">
          <ac:chgData name="Emma Morris" userId="70c6f1a6-3d9c-40dc-abd7-ac4fa70f9b1e" providerId="ADAL" clId="{415169F6-4C49-4342-A2A8-BA76B313B924}" dt="2025-06-04T14:00:00.382" v="119"/>
          <ac:spMkLst>
            <pc:docMk/>
            <pc:sldMk cId="1779726891" sldId="2134806088"/>
            <ac:spMk id="32" creationId="{E93AC23D-5A62-3995-D145-0E42EBDD647B}"/>
          </ac:spMkLst>
        </pc:spChg>
        <pc:spChg chg="add mod">
          <ac:chgData name="Emma Morris" userId="70c6f1a6-3d9c-40dc-abd7-ac4fa70f9b1e" providerId="ADAL" clId="{415169F6-4C49-4342-A2A8-BA76B313B924}" dt="2025-06-04T14:00:00.382" v="119"/>
          <ac:spMkLst>
            <pc:docMk/>
            <pc:sldMk cId="1779726891" sldId="2134806088"/>
            <ac:spMk id="33" creationId="{AC73800B-61B8-D33A-8332-2EADC35F3C7D}"/>
          </ac:spMkLst>
        </pc:spChg>
        <pc:spChg chg="add mod">
          <ac:chgData name="Emma Morris" userId="70c6f1a6-3d9c-40dc-abd7-ac4fa70f9b1e" providerId="ADAL" clId="{415169F6-4C49-4342-A2A8-BA76B313B924}" dt="2025-06-05T13:06:35.267" v="288" actId="2085"/>
          <ac:spMkLst>
            <pc:docMk/>
            <pc:sldMk cId="1779726891" sldId="2134806088"/>
            <ac:spMk id="34" creationId="{C33496E3-20CC-6833-3FA8-A75DED226812}"/>
          </ac:spMkLst>
        </pc:spChg>
        <pc:spChg chg="add mod">
          <ac:chgData name="Emma Morris" userId="70c6f1a6-3d9c-40dc-abd7-ac4fa70f9b1e" providerId="ADAL" clId="{415169F6-4C49-4342-A2A8-BA76B313B924}" dt="2025-06-05T13:07:10.054" v="301" actId="2085"/>
          <ac:spMkLst>
            <pc:docMk/>
            <pc:sldMk cId="1779726891" sldId="2134806088"/>
            <ac:spMk id="35" creationId="{6D1D8149-B280-BE5D-0E74-FEEA0ACB2832}"/>
          </ac:spMkLst>
        </pc:spChg>
        <pc:spChg chg="add mod">
          <ac:chgData name="Emma Morris" userId="70c6f1a6-3d9c-40dc-abd7-ac4fa70f9b1e" providerId="ADAL" clId="{415169F6-4C49-4342-A2A8-BA76B313B924}" dt="2025-06-05T13:07:49.415" v="316" actId="2085"/>
          <ac:spMkLst>
            <pc:docMk/>
            <pc:sldMk cId="1779726891" sldId="2134806088"/>
            <ac:spMk id="36" creationId="{28030991-5ABD-4895-405D-3FEAE242D980}"/>
          </ac:spMkLst>
        </pc:spChg>
        <pc:spChg chg="add mod">
          <ac:chgData name="Emma Morris" userId="70c6f1a6-3d9c-40dc-abd7-ac4fa70f9b1e" providerId="ADAL" clId="{415169F6-4C49-4342-A2A8-BA76B313B924}" dt="2025-06-04T14:00:24.644" v="129" actId="20577"/>
          <ac:spMkLst>
            <pc:docMk/>
            <pc:sldMk cId="1779726891" sldId="2134806088"/>
            <ac:spMk id="37" creationId="{55A16D39-BFF3-4D4B-4E93-E1B36B43A5AA}"/>
          </ac:spMkLst>
        </pc:spChg>
        <pc:picChg chg="add mod">
          <ac:chgData name="Emma Morris" userId="70c6f1a6-3d9c-40dc-abd7-ac4fa70f9b1e" providerId="ADAL" clId="{415169F6-4C49-4342-A2A8-BA76B313B924}" dt="2025-06-17T14:16:41.921" v="350"/>
          <ac:picMkLst>
            <pc:docMk/>
            <pc:sldMk cId="1779726891" sldId="2134806088"/>
            <ac:picMk id="2" creationId="{32F54FD5-083D-ED85-8277-0D2E08F8AA01}"/>
          </ac:picMkLst>
        </pc:picChg>
      </pc:sldChg>
      <pc:sldChg chg="addSp delSp modSp mod addAnim delAnim modAnim">
        <pc:chgData name="Emma Morris" userId="70c6f1a6-3d9c-40dc-abd7-ac4fa70f9b1e" providerId="ADAL" clId="{415169F6-4C49-4342-A2A8-BA76B313B924}" dt="2025-06-17T14:16:43.341" v="351"/>
        <pc:sldMkLst>
          <pc:docMk/>
          <pc:sldMk cId="1035555286" sldId="2134806091"/>
        </pc:sldMkLst>
        <pc:spChg chg="mod">
          <ac:chgData name="Emma Morris" userId="70c6f1a6-3d9c-40dc-abd7-ac4fa70f9b1e" providerId="ADAL" clId="{415169F6-4C49-4342-A2A8-BA76B313B924}" dt="2025-06-04T13:59:34.057" v="116" actId="115"/>
          <ac:spMkLst>
            <pc:docMk/>
            <pc:sldMk cId="1035555286" sldId="2134806091"/>
            <ac:spMk id="3" creationId="{C5690CC2-D037-4DDF-B1A0-4DF23A5579EA}"/>
          </ac:spMkLst>
        </pc:spChg>
        <pc:spChg chg="mod">
          <ac:chgData name="Emma Morris" userId="70c6f1a6-3d9c-40dc-abd7-ac4fa70f9b1e" providerId="ADAL" clId="{415169F6-4C49-4342-A2A8-BA76B313B924}" dt="2025-06-04T14:03:33.731" v="190" actId="20577"/>
          <ac:spMkLst>
            <pc:docMk/>
            <pc:sldMk cId="1035555286" sldId="2134806091"/>
            <ac:spMk id="20" creationId="{83524E61-555A-42E3-B417-79D1B0CCAECC}"/>
          </ac:spMkLst>
        </pc:spChg>
        <pc:spChg chg="mod topLvl">
          <ac:chgData name="Emma Morris" userId="70c6f1a6-3d9c-40dc-abd7-ac4fa70f9b1e" providerId="ADAL" clId="{415169F6-4C49-4342-A2A8-BA76B313B924}" dt="2025-06-05T13:06:43.798" v="291" actId="2085"/>
          <ac:spMkLst>
            <pc:docMk/>
            <pc:sldMk cId="1035555286" sldId="2134806091"/>
            <ac:spMk id="21" creationId="{D481A87D-BAF2-4C3B-8D0C-B2442ADA0459}"/>
          </ac:spMkLst>
        </pc:spChg>
        <pc:spChg chg="mod topLvl">
          <ac:chgData name="Emma Morris" userId="70c6f1a6-3d9c-40dc-abd7-ac4fa70f9b1e" providerId="ADAL" clId="{415169F6-4C49-4342-A2A8-BA76B313B924}" dt="2025-06-05T13:07:04.485" v="299" actId="2085"/>
          <ac:spMkLst>
            <pc:docMk/>
            <pc:sldMk cId="1035555286" sldId="2134806091"/>
            <ac:spMk id="22" creationId="{79BE08A3-7535-4AD6-89EE-6FD2DC150134}"/>
          </ac:spMkLst>
        </pc:spChg>
        <pc:spChg chg="mod topLvl">
          <ac:chgData name="Emma Morris" userId="70c6f1a6-3d9c-40dc-abd7-ac4fa70f9b1e" providerId="ADAL" clId="{415169F6-4C49-4342-A2A8-BA76B313B924}" dt="2025-06-05T13:07:56.872" v="320" actId="2085"/>
          <ac:spMkLst>
            <pc:docMk/>
            <pc:sldMk cId="1035555286" sldId="2134806091"/>
            <ac:spMk id="23" creationId="{2C6F2B70-F992-4E05-AE9D-553CB9396D30}"/>
          </ac:spMkLst>
        </pc:spChg>
        <pc:spChg chg="mod">
          <ac:chgData name="Emma Morris" userId="70c6f1a6-3d9c-40dc-abd7-ac4fa70f9b1e" providerId="ADAL" clId="{415169F6-4C49-4342-A2A8-BA76B313B924}" dt="2025-06-04T14:05:49.734" v="223" actId="2711"/>
          <ac:spMkLst>
            <pc:docMk/>
            <pc:sldMk cId="1035555286" sldId="2134806091"/>
            <ac:spMk id="36" creationId="{66347B95-A3EC-4BD1-A72A-5EAF58743D03}"/>
          </ac:spMkLst>
        </pc:spChg>
        <pc:spChg chg="mod topLvl">
          <ac:chgData name="Emma Morris" userId="70c6f1a6-3d9c-40dc-abd7-ac4fa70f9b1e" providerId="ADAL" clId="{415169F6-4C49-4342-A2A8-BA76B313B924}" dt="2025-06-04T14:05:08.962" v="212" actId="1076"/>
          <ac:spMkLst>
            <pc:docMk/>
            <pc:sldMk cId="1035555286" sldId="2134806091"/>
            <ac:spMk id="37" creationId="{656980C7-43D2-47A5-BBF0-7AA6048A4962}"/>
          </ac:spMkLst>
        </pc:spChg>
        <pc:spChg chg="mod topLvl">
          <ac:chgData name="Emma Morris" userId="70c6f1a6-3d9c-40dc-abd7-ac4fa70f9b1e" providerId="ADAL" clId="{415169F6-4C49-4342-A2A8-BA76B313B924}" dt="2025-06-04T14:05:06.696" v="211" actId="1076"/>
          <ac:spMkLst>
            <pc:docMk/>
            <pc:sldMk cId="1035555286" sldId="2134806091"/>
            <ac:spMk id="38" creationId="{B34782AA-BA28-4A97-98D0-35B7E57D2BB5}"/>
          </ac:spMkLst>
        </pc:spChg>
        <pc:spChg chg="mod topLvl">
          <ac:chgData name="Emma Morris" userId="70c6f1a6-3d9c-40dc-abd7-ac4fa70f9b1e" providerId="ADAL" clId="{415169F6-4C49-4342-A2A8-BA76B313B924}" dt="2025-06-04T14:05:01.446" v="210" actId="2711"/>
          <ac:spMkLst>
            <pc:docMk/>
            <pc:sldMk cId="1035555286" sldId="2134806091"/>
            <ac:spMk id="39" creationId="{A543727E-A2FC-4492-A08B-552B2530E443}"/>
          </ac:spMkLst>
        </pc:spChg>
        <pc:spChg chg="add del mod">
          <ac:chgData name="Emma Morris" userId="70c6f1a6-3d9c-40dc-abd7-ac4fa70f9b1e" providerId="ADAL" clId="{415169F6-4C49-4342-A2A8-BA76B313B924}" dt="2025-06-04T14:05:18.680" v="214" actId="571"/>
          <ac:spMkLst>
            <pc:docMk/>
            <pc:sldMk cId="1035555286" sldId="2134806091"/>
            <ac:spMk id="49" creationId="{E40F0426-1064-79FE-27D2-376CCE8C9198}"/>
          </ac:spMkLst>
        </pc:spChg>
        <pc:spChg chg="add mod">
          <ac:chgData name="Emma Morris" userId="70c6f1a6-3d9c-40dc-abd7-ac4fa70f9b1e" providerId="ADAL" clId="{415169F6-4C49-4342-A2A8-BA76B313B924}" dt="2025-06-04T14:05:18.680" v="214" actId="571"/>
          <ac:spMkLst>
            <pc:docMk/>
            <pc:sldMk cId="1035555286" sldId="2134806091"/>
            <ac:spMk id="50" creationId="{ED102243-5F60-66B0-7CA6-E5C9575CA75D}"/>
          </ac:spMkLst>
        </pc:spChg>
        <pc:spChg chg="add mod">
          <ac:chgData name="Emma Morris" userId="70c6f1a6-3d9c-40dc-abd7-ac4fa70f9b1e" providerId="ADAL" clId="{415169F6-4C49-4342-A2A8-BA76B313B924}" dt="2025-06-04T14:05:18.680" v="214" actId="571"/>
          <ac:spMkLst>
            <pc:docMk/>
            <pc:sldMk cId="1035555286" sldId="2134806091"/>
            <ac:spMk id="51" creationId="{F9716475-6E1C-4E9A-151B-E641F3244609}"/>
          </ac:spMkLst>
        </pc:spChg>
        <pc:spChg chg="mod">
          <ac:chgData name="Emma Morris" userId="70c6f1a6-3d9c-40dc-abd7-ac4fa70f9b1e" providerId="ADAL" clId="{415169F6-4C49-4342-A2A8-BA76B313B924}" dt="2025-06-04T14:05:23.106" v="216" actId="14100"/>
          <ac:spMkLst>
            <pc:docMk/>
            <pc:sldMk cId="1035555286" sldId="2134806091"/>
            <ac:spMk id="55" creationId="{BA6435F7-8DBE-7860-C481-209ADD214BC5}"/>
          </ac:spMkLst>
        </pc:spChg>
        <pc:spChg chg="add mod">
          <ac:chgData name="Emma Morris" userId="70c6f1a6-3d9c-40dc-abd7-ac4fa70f9b1e" providerId="ADAL" clId="{415169F6-4C49-4342-A2A8-BA76B313B924}" dt="2025-06-04T14:05:18.680" v="214" actId="571"/>
          <ac:spMkLst>
            <pc:docMk/>
            <pc:sldMk cId="1035555286" sldId="2134806091"/>
            <ac:spMk id="56" creationId="{52382577-7FF6-00C2-4621-7CA7794DDDCC}"/>
          </ac:spMkLst>
        </pc:spChg>
        <pc:spChg chg="add mod">
          <ac:chgData name="Emma Morris" userId="70c6f1a6-3d9c-40dc-abd7-ac4fa70f9b1e" providerId="ADAL" clId="{415169F6-4C49-4342-A2A8-BA76B313B924}" dt="2025-06-05T13:06:39.063" v="289" actId="207"/>
          <ac:spMkLst>
            <pc:docMk/>
            <pc:sldMk cId="1035555286" sldId="2134806091"/>
            <ac:spMk id="57" creationId="{90E788C4-13A5-B450-2944-580B193D2281}"/>
          </ac:spMkLst>
        </pc:spChg>
        <pc:spChg chg="add mod">
          <ac:chgData name="Emma Morris" userId="70c6f1a6-3d9c-40dc-abd7-ac4fa70f9b1e" providerId="ADAL" clId="{415169F6-4C49-4342-A2A8-BA76B313B924}" dt="2025-06-05T13:07:01.338" v="297" actId="2085"/>
          <ac:spMkLst>
            <pc:docMk/>
            <pc:sldMk cId="1035555286" sldId="2134806091"/>
            <ac:spMk id="58" creationId="{DFDC7E02-1D76-E59A-5119-96591911492F}"/>
          </ac:spMkLst>
        </pc:spChg>
        <pc:spChg chg="add mod">
          <ac:chgData name="Emma Morris" userId="70c6f1a6-3d9c-40dc-abd7-ac4fa70f9b1e" providerId="ADAL" clId="{415169F6-4C49-4342-A2A8-BA76B313B924}" dt="2025-06-05T13:07:53.262" v="318" actId="2085"/>
          <ac:spMkLst>
            <pc:docMk/>
            <pc:sldMk cId="1035555286" sldId="2134806091"/>
            <ac:spMk id="59" creationId="{4CBCFDA9-4CCB-96A5-8AFE-C9BDB08F13F7}"/>
          </ac:spMkLst>
        </pc:spChg>
        <pc:spChg chg="add mod">
          <ac:chgData name="Emma Morris" userId="70c6f1a6-3d9c-40dc-abd7-ac4fa70f9b1e" providerId="ADAL" clId="{415169F6-4C49-4342-A2A8-BA76B313B924}" dt="2025-06-04T14:03:45.676" v="195" actId="1076"/>
          <ac:spMkLst>
            <pc:docMk/>
            <pc:sldMk cId="1035555286" sldId="2134806091"/>
            <ac:spMk id="62" creationId="{6999F48D-F541-7ECA-3E5F-BBAF4246A1C1}"/>
          </ac:spMkLst>
        </pc:spChg>
        <pc:spChg chg="add mod">
          <ac:chgData name="Emma Morris" userId="70c6f1a6-3d9c-40dc-abd7-ac4fa70f9b1e" providerId="ADAL" clId="{415169F6-4C49-4342-A2A8-BA76B313B924}" dt="2025-06-04T14:05:18.680" v="214" actId="571"/>
          <ac:spMkLst>
            <pc:docMk/>
            <pc:sldMk cId="1035555286" sldId="2134806091"/>
            <ac:spMk id="76" creationId="{0726EF4D-6A75-6D77-1540-43DA75C74F1D}"/>
          </ac:spMkLst>
        </pc:spChg>
        <pc:spChg chg="add mod">
          <ac:chgData name="Emma Morris" userId="70c6f1a6-3d9c-40dc-abd7-ac4fa70f9b1e" providerId="ADAL" clId="{415169F6-4C49-4342-A2A8-BA76B313B924}" dt="2025-06-04T14:05:37.797" v="220" actId="1076"/>
          <ac:spMkLst>
            <pc:docMk/>
            <pc:sldMk cId="1035555286" sldId="2134806091"/>
            <ac:spMk id="77" creationId="{16E59C0C-0B43-8BAE-EC59-C8746389C7A1}"/>
          </ac:spMkLst>
        </pc:spChg>
        <pc:grpChg chg="add mod">
          <ac:chgData name="Emma Morris" userId="70c6f1a6-3d9c-40dc-abd7-ac4fa70f9b1e" providerId="ADAL" clId="{415169F6-4C49-4342-A2A8-BA76B313B924}" dt="2025-06-04T14:05:18.680" v="214" actId="571"/>
          <ac:grpSpMkLst>
            <pc:docMk/>
            <pc:sldMk cId="1035555286" sldId="2134806091"/>
            <ac:grpSpMk id="63" creationId="{C5EE6B3D-1836-780C-7B01-C9101941CD2C}"/>
          </ac:grpSpMkLst>
        </pc:grpChg>
        <pc:picChg chg="add mod">
          <ac:chgData name="Emma Morris" userId="70c6f1a6-3d9c-40dc-abd7-ac4fa70f9b1e" providerId="ADAL" clId="{415169F6-4C49-4342-A2A8-BA76B313B924}" dt="2025-06-17T14:16:43.341" v="351"/>
          <ac:picMkLst>
            <pc:docMk/>
            <pc:sldMk cId="1035555286" sldId="2134806091"/>
            <ac:picMk id="2" creationId="{CDB7A492-DC72-A069-07D4-86E91020987E}"/>
          </ac:picMkLst>
        </pc:picChg>
        <pc:cxnChg chg="mod topLvl">
          <ac:chgData name="Emma Morris" userId="70c6f1a6-3d9c-40dc-abd7-ac4fa70f9b1e" providerId="ADAL" clId="{415169F6-4C49-4342-A2A8-BA76B313B924}" dt="2025-06-04T14:04:38.387" v="205" actId="165"/>
          <ac:cxnSpMkLst>
            <pc:docMk/>
            <pc:sldMk cId="1035555286" sldId="2134806091"/>
            <ac:cxnSpMk id="25" creationId="{8EFC7C3D-4E7C-4D4E-830C-50207C557D68}"/>
          </ac:cxnSpMkLst>
        </pc:cxnChg>
      </pc:sldChg>
      <pc:sldChg chg="addSp delSp modSp mod">
        <pc:chgData name="Emma Morris" userId="70c6f1a6-3d9c-40dc-abd7-ac4fa70f9b1e" providerId="ADAL" clId="{415169F6-4C49-4342-A2A8-BA76B313B924}" dt="2025-06-17T14:16:44.127" v="352"/>
        <pc:sldMkLst>
          <pc:docMk/>
          <pc:sldMk cId="3124948886" sldId="2134806092"/>
        </pc:sldMkLst>
        <pc:spChg chg="mod">
          <ac:chgData name="Emma Morris" userId="70c6f1a6-3d9c-40dc-abd7-ac4fa70f9b1e" providerId="ADAL" clId="{415169F6-4C49-4342-A2A8-BA76B313B924}" dt="2025-06-05T13:06:47.514" v="293" actId="2085"/>
          <ac:spMkLst>
            <pc:docMk/>
            <pc:sldMk cId="3124948886" sldId="2134806092"/>
            <ac:spMk id="2" creationId="{D754B059-B2ED-4A58-A646-DC0E7394658C}"/>
          </ac:spMkLst>
        </pc:spChg>
        <pc:spChg chg="mod">
          <ac:chgData name="Emma Morris" userId="70c6f1a6-3d9c-40dc-abd7-ac4fa70f9b1e" providerId="ADAL" clId="{415169F6-4C49-4342-A2A8-BA76B313B924}" dt="2025-06-04T14:06:27.333" v="228" actId="115"/>
          <ac:spMkLst>
            <pc:docMk/>
            <pc:sldMk cId="3124948886" sldId="2134806092"/>
            <ac:spMk id="3" creationId="{C5690CC2-D037-4DDF-B1A0-4DF23A5579EA}"/>
          </ac:spMkLst>
        </pc:spChg>
        <pc:spChg chg="add mod">
          <ac:chgData name="Emma Morris" userId="70c6f1a6-3d9c-40dc-abd7-ac4fa70f9b1e" providerId="ADAL" clId="{415169F6-4C49-4342-A2A8-BA76B313B924}" dt="2025-06-04T14:01:09.087" v="138" actId="2711"/>
          <ac:spMkLst>
            <pc:docMk/>
            <pc:sldMk cId="3124948886" sldId="2134806092"/>
            <ac:spMk id="5" creationId="{3161A86C-9C08-1846-73D9-DC2106D043A7}"/>
          </ac:spMkLst>
        </pc:spChg>
        <pc:spChg chg="mod">
          <ac:chgData name="Emma Morris" userId="70c6f1a6-3d9c-40dc-abd7-ac4fa70f9b1e" providerId="ADAL" clId="{415169F6-4C49-4342-A2A8-BA76B313B924}" dt="2025-06-05T13:06:55.999" v="295" actId="2085"/>
          <ac:spMkLst>
            <pc:docMk/>
            <pc:sldMk cId="3124948886" sldId="2134806092"/>
            <ac:spMk id="6" creationId="{AA655FF5-49B4-49AA-B33B-6C62BDA1ACB1}"/>
          </ac:spMkLst>
        </pc:spChg>
        <pc:spChg chg="mod">
          <ac:chgData name="Emma Morris" userId="70c6f1a6-3d9c-40dc-abd7-ac4fa70f9b1e" providerId="ADAL" clId="{415169F6-4C49-4342-A2A8-BA76B313B924}" dt="2025-06-05T13:08:00.071" v="322" actId="2085"/>
          <ac:spMkLst>
            <pc:docMk/>
            <pc:sldMk cId="3124948886" sldId="2134806092"/>
            <ac:spMk id="7" creationId="{BBF068AF-600C-4DD9-88AE-E3F712CCEC68}"/>
          </ac:spMkLst>
        </pc:spChg>
        <pc:spChg chg="mod">
          <ac:chgData name="Emma Morris" userId="70c6f1a6-3d9c-40dc-abd7-ac4fa70f9b1e" providerId="ADAL" clId="{415169F6-4C49-4342-A2A8-BA76B313B924}" dt="2025-06-04T14:01:15.822" v="142" actId="403"/>
          <ac:spMkLst>
            <pc:docMk/>
            <pc:sldMk cId="3124948886" sldId="2134806092"/>
            <ac:spMk id="36" creationId="{66347B95-A3EC-4BD1-A72A-5EAF58743D03}"/>
          </ac:spMkLst>
        </pc:spChg>
        <pc:picChg chg="add mod">
          <ac:chgData name="Emma Morris" userId="70c6f1a6-3d9c-40dc-abd7-ac4fa70f9b1e" providerId="ADAL" clId="{415169F6-4C49-4342-A2A8-BA76B313B924}" dt="2025-06-17T14:16:44.127" v="352"/>
          <ac:picMkLst>
            <pc:docMk/>
            <pc:sldMk cId="3124948886" sldId="2134806092"/>
            <ac:picMk id="4" creationId="{B0C7F3A4-F08A-51F3-63BB-767196833FE6}"/>
          </ac:picMkLst>
        </pc:picChg>
      </pc:sldChg>
      <pc:sldChg chg="addSp delSp modSp mod chgLayout">
        <pc:chgData name="Emma Morris" userId="70c6f1a6-3d9c-40dc-abd7-ac4fa70f9b1e" providerId="ADAL" clId="{415169F6-4C49-4342-A2A8-BA76B313B924}" dt="2025-06-17T14:16:45.566" v="353"/>
        <pc:sldMkLst>
          <pc:docMk/>
          <pc:sldMk cId="2291952698" sldId="2134806093"/>
        </pc:sldMkLst>
        <pc:spChg chg="mod ord">
          <ac:chgData name="Emma Morris" userId="70c6f1a6-3d9c-40dc-abd7-ac4fa70f9b1e" providerId="ADAL" clId="{415169F6-4C49-4342-A2A8-BA76B313B924}" dt="2025-06-05T13:08:20.984" v="327" actId="6264"/>
          <ac:spMkLst>
            <pc:docMk/>
            <pc:sldMk cId="2291952698" sldId="2134806093"/>
            <ac:spMk id="3" creationId="{C5690CC2-D037-4DDF-B1A0-4DF23A5579EA}"/>
          </ac:spMkLst>
        </pc:spChg>
        <pc:spChg chg="add mod ord">
          <ac:chgData name="Emma Morris" userId="70c6f1a6-3d9c-40dc-abd7-ac4fa70f9b1e" providerId="ADAL" clId="{415169F6-4C49-4342-A2A8-BA76B313B924}" dt="2025-06-05T13:08:33.918" v="334" actId="404"/>
          <ac:spMkLst>
            <pc:docMk/>
            <pc:sldMk cId="2291952698" sldId="2134806093"/>
            <ac:spMk id="4" creationId="{8460BD43-C3E5-7F71-5BB7-BD7C6ED8DB2C}"/>
          </ac:spMkLst>
        </pc:spChg>
        <pc:picChg chg="add mod">
          <ac:chgData name="Emma Morris" userId="70c6f1a6-3d9c-40dc-abd7-ac4fa70f9b1e" providerId="ADAL" clId="{415169F6-4C49-4342-A2A8-BA76B313B924}" dt="2025-06-17T14:16:45.566" v="353"/>
          <ac:picMkLst>
            <pc:docMk/>
            <pc:sldMk cId="2291952698" sldId="2134806093"/>
            <ac:picMk id="2" creationId="{77A68D2C-79C1-02DA-4863-BDDE7D22CD10}"/>
          </ac:picMkLst>
        </pc:picChg>
      </pc:sldChg>
      <pc:sldChg chg="modSp mod">
        <pc:chgData name="Emma Morris" userId="70c6f1a6-3d9c-40dc-abd7-ac4fa70f9b1e" providerId="ADAL" clId="{415169F6-4C49-4342-A2A8-BA76B313B924}" dt="2025-06-04T13:51:31.378" v="2" actId="14100"/>
        <pc:sldMkLst>
          <pc:docMk/>
          <pc:sldMk cId="2815727752" sldId="2134806094"/>
        </pc:sldMkLst>
        <pc:spChg chg="mod">
          <ac:chgData name="Emma Morris" userId="70c6f1a6-3d9c-40dc-abd7-ac4fa70f9b1e" providerId="ADAL" clId="{415169F6-4C49-4342-A2A8-BA76B313B924}" dt="2025-06-04T13:51:23.613" v="0" actId="115"/>
          <ac:spMkLst>
            <pc:docMk/>
            <pc:sldMk cId="2815727752" sldId="2134806094"/>
            <ac:spMk id="3" creationId="{C5690CC2-D037-4DDF-B1A0-4DF23A5579EA}"/>
          </ac:spMkLst>
        </pc:spChg>
        <pc:picChg chg="mod">
          <ac:chgData name="Emma Morris" userId="70c6f1a6-3d9c-40dc-abd7-ac4fa70f9b1e" providerId="ADAL" clId="{415169F6-4C49-4342-A2A8-BA76B313B924}" dt="2025-06-04T13:51:31.378" v="2" actId="14100"/>
          <ac:picMkLst>
            <pc:docMk/>
            <pc:sldMk cId="2815727752" sldId="2134806094"/>
            <ac:picMk id="2" creationId="{6903CD1C-7677-4C79-83AC-2F75771E5B00}"/>
          </ac:picMkLst>
        </pc:picChg>
      </pc:sldChg>
      <pc:sldChg chg="addSp delSp modSp mod chgLayout">
        <pc:chgData name="Emma Morris" userId="70c6f1a6-3d9c-40dc-abd7-ac4fa70f9b1e" providerId="ADAL" clId="{415169F6-4C49-4342-A2A8-BA76B313B924}" dt="2025-06-17T14:16:34.776" v="343"/>
        <pc:sldMkLst>
          <pc:docMk/>
          <pc:sldMk cId="2441250802" sldId="2134806095"/>
        </pc:sldMkLst>
        <pc:spChg chg="mod ord">
          <ac:chgData name="Emma Morris" userId="70c6f1a6-3d9c-40dc-abd7-ac4fa70f9b1e" providerId="ADAL" clId="{415169F6-4C49-4342-A2A8-BA76B313B924}" dt="2025-06-04T13:51:37.235" v="4" actId="6264"/>
          <ac:spMkLst>
            <pc:docMk/>
            <pc:sldMk cId="2441250802" sldId="2134806095"/>
            <ac:spMk id="3" creationId="{C5690CC2-D037-4DDF-B1A0-4DF23A5579EA}"/>
          </ac:spMkLst>
        </pc:spChg>
        <pc:spChg chg="add mod ord">
          <ac:chgData name="Emma Morris" userId="70c6f1a6-3d9c-40dc-abd7-ac4fa70f9b1e" providerId="ADAL" clId="{415169F6-4C49-4342-A2A8-BA76B313B924}" dt="2025-06-04T13:51:54.970" v="10" actId="14100"/>
          <ac:spMkLst>
            <pc:docMk/>
            <pc:sldMk cId="2441250802" sldId="2134806095"/>
            <ac:spMk id="5" creationId="{E53FB90E-3B9F-37A4-5629-A6F5E9BD71B1}"/>
          </ac:spMkLst>
        </pc:spChg>
        <pc:picChg chg="add mod">
          <ac:chgData name="Emma Morris" userId="70c6f1a6-3d9c-40dc-abd7-ac4fa70f9b1e" providerId="ADAL" clId="{415169F6-4C49-4342-A2A8-BA76B313B924}" dt="2025-06-17T14:16:34.776" v="343"/>
          <ac:picMkLst>
            <pc:docMk/>
            <pc:sldMk cId="2441250802" sldId="2134806095"/>
            <ac:picMk id="2" creationId="{82B35AED-D29C-AC22-1735-0BE9249C27E7}"/>
          </ac:picMkLst>
        </pc:picChg>
      </pc:sldChg>
    </pc:docChg>
  </pc:docChgLst>
  <pc:docChgLst>
    <pc:chgData name="Suzanne Strathern" userId="76213b13-8a7d-4f8b-83fb-91be79e57b57" providerId="ADAL" clId="{7F6118FC-E05C-4723-877C-238DBBC734AF}"/>
    <pc:docChg chg="modSld">
      <pc:chgData name="Suzanne Strathern" userId="76213b13-8a7d-4f8b-83fb-91be79e57b57" providerId="ADAL" clId="{7F6118FC-E05C-4723-877C-238DBBC734AF}" dt="2025-05-30T09:40:11.788" v="22" actId="14100"/>
      <pc:docMkLst>
        <pc:docMk/>
      </pc:docMkLst>
      <pc:sldChg chg="modSp mod">
        <pc:chgData name="Suzanne Strathern" userId="76213b13-8a7d-4f8b-83fb-91be79e57b57" providerId="ADAL" clId="{7F6118FC-E05C-4723-877C-238DBBC734AF}" dt="2025-05-30T09:40:11.788" v="22" actId="14100"/>
        <pc:sldMkLst>
          <pc:docMk/>
          <pc:sldMk cId="4045559935" sldId="2134806072"/>
        </pc:sldMkLst>
        <pc:spChg chg="mod">
          <ac:chgData name="Suzanne Strathern" userId="76213b13-8a7d-4f8b-83fb-91be79e57b57" providerId="ADAL" clId="{7F6118FC-E05C-4723-877C-238DBBC734AF}" dt="2025-05-30T09:40:11.788" v="22" actId="14100"/>
          <ac:spMkLst>
            <pc:docMk/>
            <pc:sldMk cId="4045559935" sldId="2134806072"/>
            <ac:spMk id="8" creationId="{AF31F27D-A071-310D-4DD5-41C06EFDE67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C6DF3E-67E5-AF46-A64E-8E6F44BB3343}" type="datetimeFigureOut">
              <a:rPr lang="en-US" smtClean="0"/>
              <a:t>6/23/25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E68B6-70F9-1741-AA7C-484697655DD4}" type="slidenum">
              <a:rPr lang="en-US" smtClean="0"/>
              <a:t>‹#›</a:t>
            </a:fld>
            <a:endParaRPr lang="en-US"/>
          </a:p>
        </p:txBody>
      </p:sp>
    </p:spTree>
    <p:extLst>
      <p:ext uri="{BB962C8B-B14F-4D97-AF65-F5344CB8AC3E}">
        <p14:creationId xmlns:p14="http://schemas.microsoft.com/office/powerpoint/2010/main" val="14058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F1E68B6-70F9-1741-AA7C-484697655DD4}" type="slidenum">
              <a:rPr lang="en-US" smtClean="0"/>
              <a:t>1</a:t>
            </a:fld>
            <a:endParaRPr lang="en-US"/>
          </a:p>
        </p:txBody>
      </p:sp>
    </p:spTree>
    <p:extLst>
      <p:ext uri="{BB962C8B-B14F-4D97-AF65-F5344CB8AC3E}">
        <p14:creationId xmlns:p14="http://schemas.microsoft.com/office/powerpoint/2010/main" val="148403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a:t>Completing the calculation on the screen as follows:</a:t>
                </a:r>
              </a:p>
              <a:p>
                <a:r>
                  <a:rPr lang="en-GB" sz="1200"/>
                  <a:t>If we substitute our a, b, c and A into our formula, we are given:</a:t>
                </a:r>
              </a:p>
              <a:p>
                <a:pPr/>
                <a14:m>
                  <m:oMathPara xmlns:m="http://schemas.openxmlformats.org/officeDocument/2006/math">
                    <m:oMathParaPr>
                      <m:jc m:val="centerGroup"/>
                    </m:oMathParaPr>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1.65</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1.8</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1.5</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−2</m:t>
                      </m:r>
                      <m:r>
                        <a:rPr lang="en-GB" sz="1200" b="0" i="1" smtClean="0">
                          <a:latin typeface="Cambria Math" panose="02040503050406030204" pitchFamily="18" charset="0"/>
                          <a:ea typeface="Cambria Math" panose="02040503050406030204" pitchFamily="18" charset="0"/>
                        </a:rPr>
                        <m:t>×1.8×1.5×</m:t>
                      </m:r>
                      <m:r>
                        <a:rPr lang="en-GB" sz="1200" b="0" i="1" smtClean="0">
                          <a:latin typeface="Cambria Math" panose="02040503050406030204" pitchFamily="18" charset="0"/>
                          <a:ea typeface="Cambria Math" panose="02040503050406030204" pitchFamily="18" charset="0"/>
                        </a:rPr>
                        <m:t>𝑐𝑜𝑠𝑥</m:t>
                      </m:r>
                    </m:oMath>
                  </m:oMathPara>
                </a14:m>
                <a:endParaRPr lang="en-GB" sz="1200"/>
              </a:p>
              <a:p>
                <a:endParaRPr lang="en-GB" sz="1200"/>
              </a:p>
              <a:p>
                <a:r>
                  <a:rPr lang="en-GB" sz="1200"/>
                  <a:t>Completing this calculation gives us:</a:t>
                </a:r>
              </a:p>
              <a:p>
                <a:endParaRPr lang="en-GB" sz="1200"/>
              </a:p>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2.7225−(3.24+2.25)=−5.4</m:t>
                      </m:r>
                      <m:r>
                        <a:rPr lang="en-GB" sz="1200" b="0" i="1" smtClean="0">
                          <a:latin typeface="Cambria Math" panose="02040503050406030204" pitchFamily="18" charset="0"/>
                        </a:rPr>
                        <m:t>𝑐𝑜𝑠𝑥</m:t>
                      </m:r>
                      <m:r>
                        <a:rPr lang="en-GB" sz="1200" b="0" i="1" smtClean="0">
                          <a:latin typeface="Cambria Math" panose="02040503050406030204" pitchFamily="18" charset="0"/>
                        </a:rPr>
                        <m:t> </m:t>
                      </m:r>
                    </m:oMath>
                  </m:oMathPara>
                </a14:m>
                <a:endParaRPr lang="en-GB" sz="1200"/>
              </a:p>
              <a:p>
                <a:endParaRPr lang="en-GB" sz="1200"/>
              </a:p>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−2.7675=−5.4</m:t>
                      </m:r>
                      <m:r>
                        <a:rPr lang="en-GB" sz="1200" b="0" i="1" smtClean="0">
                          <a:latin typeface="Cambria Math" panose="02040503050406030204" pitchFamily="18" charset="0"/>
                        </a:rPr>
                        <m:t>𝑐𝑜𝑠𝑥</m:t>
                      </m:r>
                    </m:oMath>
                  </m:oMathPara>
                </a14:m>
                <a:endParaRPr lang="en-GB" sz="1200" b="0"/>
              </a:p>
              <a:p>
                <a:endParaRPr lang="en-GB" sz="1200"/>
              </a:p>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𝑐𝑜𝑠𝑥</m:t>
                      </m:r>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−2.7675</m:t>
                          </m:r>
                        </m:num>
                        <m:den>
                          <m:r>
                            <a:rPr lang="en-GB" sz="1200" b="0" i="1" smtClean="0">
                              <a:latin typeface="Cambria Math" panose="02040503050406030204" pitchFamily="18" charset="0"/>
                            </a:rPr>
                            <m:t>−5.4</m:t>
                          </m:r>
                        </m:den>
                      </m:f>
                    </m:oMath>
                  </m:oMathPara>
                </a14:m>
                <a:endParaRPr lang="en-GB" sz="1200"/>
              </a:p>
              <a:p>
                <a:endParaRPr lang="en-GB" sz="1200"/>
              </a:p>
              <a:p>
                <a:pPr/>
                <a14:m>
                  <m:oMathPara xmlns:m="http://schemas.openxmlformats.org/officeDocument/2006/math">
                    <m:oMathParaPr>
                      <m:jc m:val="centerGroup"/>
                    </m:oMathParaPr>
                    <m:oMath xmlns:m="http://schemas.openxmlformats.org/officeDocument/2006/math">
                      <m:func>
                        <m:funcPr>
                          <m:ctrlPr>
                            <a:rPr lang="en-GB" sz="1200" b="0" i="1" smtClean="0">
                              <a:latin typeface="Cambria Math" panose="02040503050406030204" pitchFamily="18" charset="0"/>
                            </a:rPr>
                          </m:ctrlPr>
                        </m:funcPr>
                        <m:fName>
                          <m:r>
                            <a:rPr lang="en-GB" sz="1200" b="0" i="1" smtClean="0">
                              <a:latin typeface="Cambria Math" panose="02040503050406030204" pitchFamily="18" charset="0"/>
                            </a:rPr>
                            <m:t>𝑥</m:t>
                          </m:r>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m:rPr>
                                  <m:sty m:val="p"/>
                                </m:rPr>
                                <a:rPr lang="en-GB" sz="1200" b="0" i="0" smtClean="0">
                                  <a:latin typeface="Cambria Math" panose="02040503050406030204" pitchFamily="18" charset="0"/>
                                </a:rPr>
                                <m:t>cos</m:t>
                              </m:r>
                            </m:e>
                            <m:sup>
                              <m:r>
                                <a:rPr lang="en-GB" sz="1200" b="0" i="1" smtClean="0">
                                  <a:latin typeface="Cambria Math" panose="02040503050406030204" pitchFamily="18" charset="0"/>
                                </a:rPr>
                                <m:t>−1</m:t>
                              </m:r>
                            </m:sup>
                          </m:sSup>
                        </m:fName>
                        <m:e>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−2.7675</m:t>
                              </m:r>
                            </m:num>
                            <m:den>
                              <m:r>
                                <a:rPr lang="en-GB" sz="1200" b="0" i="1" smtClean="0">
                                  <a:latin typeface="Cambria Math" panose="02040503050406030204" pitchFamily="18" charset="0"/>
                                </a:rPr>
                                <m:t>−5.4</m:t>
                              </m:r>
                            </m:den>
                          </m:f>
                          <m:r>
                            <a:rPr lang="en-GB" sz="1200" b="0" i="1" smtClean="0">
                              <a:latin typeface="Cambria Math" panose="02040503050406030204" pitchFamily="18" charset="0"/>
                            </a:rPr>
                            <m:t>)</m:t>
                          </m:r>
                        </m:e>
                      </m:func>
                    </m:oMath>
                  </m:oMathPara>
                </a14:m>
                <a:endParaRPr lang="en-GB" sz="1200"/>
              </a:p>
              <a:p>
                <a:endParaRPr lang="en-GB" sz="1200"/>
              </a:p>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r>
                        <a:rPr lang="en-GB" sz="1200" b="0" i="1" smtClean="0">
                          <a:latin typeface="Cambria Math" panose="02040503050406030204" pitchFamily="18" charset="0"/>
                        </a:rPr>
                        <m:t>=59.1695025682°</m:t>
                      </m:r>
                    </m:oMath>
                  </m:oMathPara>
                </a14:m>
                <a:endParaRPr lang="en-GB" sz="1200"/>
              </a:p>
              <a:p>
                <a:endParaRPr lang="en-GB"/>
              </a:p>
            </p:txBody>
          </p:sp>
        </mc:Choice>
        <mc:Fallback xmlns="">
          <p:sp>
            <p:nvSpPr>
              <p:cNvPr id="3" name="Notes Placeholder 2"/>
              <p:cNvSpPr>
                <a:spLocks noGrp="1"/>
              </p:cNvSpPr>
              <p:nvPr>
                <p:ph type="body" idx="1"/>
              </p:nvPr>
            </p:nvSpPr>
            <p:spPr/>
            <p:txBody>
              <a:bodyPr/>
              <a:lstStyle/>
              <a:p>
                <a:r>
                  <a:rPr lang="en-GB"/>
                  <a:t>Completing the calculation on the screen as follows:</a:t>
                </a:r>
              </a:p>
              <a:p>
                <a:r>
                  <a:rPr lang="en-GB" sz="1200"/>
                  <a:t>If we substitute our a, b, c and A into our formula, we are given:</a:t>
                </a:r>
              </a:p>
              <a:p>
                <a:pPr/>
                <a:r>
                  <a:rPr lang="en-GB" sz="1200" b="0" i="0">
                    <a:latin typeface="Cambria Math" panose="02040503050406030204" pitchFamily="18" charset="0"/>
                  </a:rPr>
                  <a:t>〖1.65〗^2=〖1.8〗^2+〖1.5〗^2−2</a:t>
                </a:r>
                <a:r>
                  <a:rPr lang="en-GB" sz="1200" b="0" i="0">
                    <a:latin typeface="Cambria Math" panose="02040503050406030204" pitchFamily="18" charset="0"/>
                    <a:ea typeface="Cambria Math" panose="02040503050406030204" pitchFamily="18" charset="0"/>
                  </a:rPr>
                  <a:t>×1.8×1.5×𝑐𝑜𝑠𝑥</a:t>
                </a:r>
                <a:endParaRPr lang="en-GB" sz="1200"/>
              </a:p>
              <a:p>
                <a:endParaRPr lang="en-GB" sz="1200"/>
              </a:p>
              <a:p>
                <a:r>
                  <a:rPr lang="en-GB" sz="1200"/>
                  <a:t>Completing this calculation gives us:</a:t>
                </a:r>
              </a:p>
              <a:p>
                <a:endParaRPr lang="en-GB" sz="1200"/>
              </a:p>
              <a:p>
                <a:pPr/>
                <a:r>
                  <a:rPr lang="en-GB" sz="1200" b="0" i="0">
                    <a:latin typeface="Cambria Math" panose="02040503050406030204" pitchFamily="18" charset="0"/>
                  </a:rPr>
                  <a:t>2.7225−(3.24+2.25)=−5.4𝑐𝑜𝑠𝑥 </a:t>
                </a:r>
                <a:endParaRPr lang="en-GB" sz="1200"/>
              </a:p>
              <a:p>
                <a:endParaRPr lang="en-GB" sz="1200"/>
              </a:p>
              <a:p>
                <a:pPr/>
                <a:r>
                  <a:rPr lang="en-GB" sz="1200" b="0" i="0">
                    <a:latin typeface="Cambria Math" panose="02040503050406030204" pitchFamily="18" charset="0"/>
                  </a:rPr>
                  <a:t>−2.7675=−5.4𝑐𝑜𝑠𝑥</a:t>
                </a:r>
                <a:endParaRPr lang="en-GB" sz="1200" b="0"/>
              </a:p>
              <a:p>
                <a:endParaRPr lang="en-GB" sz="1200"/>
              </a:p>
              <a:p>
                <a:pPr/>
                <a:r>
                  <a:rPr lang="en-GB" sz="1200" b="0" i="0">
                    <a:latin typeface="Cambria Math" panose="02040503050406030204" pitchFamily="18" charset="0"/>
                  </a:rPr>
                  <a:t>𝑐𝑜𝑠𝑥=(−2.7675)/(−5.4)</a:t>
                </a:r>
                <a:endParaRPr lang="en-GB" sz="1200"/>
              </a:p>
              <a:p>
                <a:endParaRPr lang="en-GB" sz="1200"/>
              </a:p>
              <a:p>
                <a:pPr/>
                <a:r>
                  <a:rPr lang="en-GB" sz="1200" b="0" i="0">
                    <a:latin typeface="Cambria Math" panose="02040503050406030204" pitchFamily="18" charset="0"/>
                  </a:rPr>
                  <a:t>〖𝑥=cos^(−1)〗⁡〖((−2.7675)/(−5.4))〗</a:t>
                </a:r>
                <a:endParaRPr lang="en-GB" sz="1200"/>
              </a:p>
              <a:p>
                <a:endParaRPr lang="en-GB" sz="1200"/>
              </a:p>
              <a:p>
                <a:pPr/>
                <a:r>
                  <a:rPr lang="en-GB" sz="1200" b="0" i="0">
                    <a:latin typeface="Cambria Math" panose="02040503050406030204" pitchFamily="18" charset="0"/>
                  </a:rPr>
                  <a:t>𝑥=59.1695025682°</a:t>
                </a:r>
                <a:endParaRPr lang="en-GB" sz="1200"/>
              </a:p>
              <a:p>
                <a:endParaRPr lang="en-GB"/>
              </a:p>
            </p:txBody>
          </p:sp>
        </mc:Fallback>
      </mc:AlternateContent>
      <p:sp>
        <p:nvSpPr>
          <p:cNvPr id="4" name="Slide Number Placeholder 3"/>
          <p:cNvSpPr>
            <a:spLocks noGrp="1"/>
          </p:cNvSpPr>
          <p:nvPr>
            <p:ph type="sldNum" sz="quarter" idx="5"/>
          </p:nvPr>
        </p:nvSpPr>
        <p:spPr/>
        <p:txBody>
          <a:bodyPr/>
          <a:lstStyle/>
          <a:p>
            <a:fld id="{2F1E68B6-70F9-1741-AA7C-484697655DD4}" type="slidenum">
              <a:rPr lang="en-US" smtClean="0"/>
              <a:t>10</a:t>
            </a:fld>
            <a:endParaRPr lang="en-US"/>
          </a:p>
        </p:txBody>
      </p:sp>
    </p:spTree>
    <p:extLst>
      <p:ext uri="{BB962C8B-B14F-4D97-AF65-F5344CB8AC3E}">
        <p14:creationId xmlns:p14="http://schemas.microsoft.com/office/powerpoint/2010/main" val="1466595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Answers:</a:t>
            </a:r>
          </a:p>
          <a:p>
            <a:r>
              <a:rPr lang="en-GB"/>
              <a:t>1. 130.541601874</a:t>
            </a:r>
          </a:p>
          <a:p>
            <a:r>
              <a:rPr lang="en-GB"/>
              <a:t>2. 96.3793702084</a:t>
            </a:r>
          </a:p>
        </p:txBody>
      </p:sp>
      <p:sp>
        <p:nvSpPr>
          <p:cNvPr id="4" name="Slide Number Placeholder 3"/>
          <p:cNvSpPr>
            <a:spLocks noGrp="1"/>
          </p:cNvSpPr>
          <p:nvPr>
            <p:ph type="sldNum" sz="quarter" idx="5"/>
          </p:nvPr>
        </p:nvSpPr>
        <p:spPr/>
        <p:txBody>
          <a:bodyPr/>
          <a:lstStyle/>
          <a:p>
            <a:fld id="{2F1E68B6-70F9-1741-AA7C-484697655DD4}" type="slidenum">
              <a:rPr lang="en-US" smtClean="0"/>
              <a:t>11</a:t>
            </a:fld>
            <a:endParaRPr lang="en-US"/>
          </a:p>
        </p:txBody>
      </p:sp>
    </p:spTree>
    <p:extLst>
      <p:ext uri="{BB962C8B-B14F-4D97-AF65-F5344CB8AC3E}">
        <p14:creationId xmlns:p14="http://schemas.microsoft.com/office/powerpoint/2010/main" val="807120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1E68B6-70F9-1741-AA7C-484697655DD4}" type="slidenum">
              <a:rPr lang="en-US" smtClean="0"/>
              <a:t>12</a:t>
            </a:fld>
            <a:endParaRPr lang="en-US"/>
          </a:p>
        </p:txBody>
      </p:sp>
    </p:spTree>
    <p:extLst>
      <p:ext uri="{BB962C8B-B14F-4D97-AF65-F5344CB8AC3E}">
        <p14:creationId xmlns:p14="http://schemas.microsoft.com/office/powerpoint/2010/main" val="2232664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1E68B6-70F9-1741-AA7C-484697655DD4}" type="slidenum">
              <a:rPr lang="en-US" smtClean="0"/>
              <a:t>13</a:t>
            </a:fld>
            <a:endParaRPr lang="en-US"/>
          </a:p>
        </p:txBody>
      </p:sp>
    </p:spTree>
    <p:extLst>
      <p:ext uri="{BB962C8B-B14F-4D97-AF65-F5344CB8AC3E}">
        <p14:creationId xmlns:p14="http://schemas.microsoft.com/office/powerpoint/2010/main" val="1668249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1E68B6-70F9-1741-AA7C-484697655DD4}" type="slidenum">
              <a:rPr lang="en-US" smtClean="0"/>
              <a:t>14</a:t>
            </a:fld>
            <a:endParaRPr lang="en-US"/>
          </a:p>
        </p:txBody>
      </p:sp>
    </p:spTree>
    <p:extLst>
      <p:ext uri="{BB962C8B-B14F-4D97-AF65-F5344CB8AC3E}">
        <p14:creationId xmlns:p14="http://schemas.microsoft.com/office/powerpoint/2010/main" val="3905239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1E68B6-70F9-1741-AA7C-484697655DD4}" type="slidenum">
              <a:rPr lang="en-US" smtClean="0"/>
              <a:t>2</a:t>
            </a:fld>
            <a:endParaRPr lang="en-US"/>
          </a:p>
        </p:txBody>
      </p:sp>
    </p:spTree>
    <p:extLst>
      <p:ext uri="{BB962C8B-B14F-4D97-AF65-F5344CB8AC3E}">
        <p14:creationId xmlns:p14="http://schemas.microsoft.com/office/powerpoint/2010/main" val="1558497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1E68B6-70F9-1741-AA7C-484697655DD4}" type="slidenum">
              <a:rPr lang="en-US" smtClean="0"/>
              <a:t>3</a:t>
            </a:fld>
            <a:endParaRPr lang="en-US"/>
          </a:p>
        </p:txBody>
      </p:sp>
    </p:spTree>
    <p:extLst>
      <p:ext uri="{BB962C8B-B14F-4D97-AF65-F5344CB8AC3E}">
        <p14:creationId xmlns:p14="http://schemas.microsoft.com/office/powerpoint/2010/main" val="3147437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F1E68B6-70F9-1741-AA7C-484697655DD4}" type="slidenum">
              <a:rPr lang="en-US" smtClean="0"/>
              <a:t>4</a:t>
            </a:fld>
            <a:endParaRPr lang="en-US"/>
          </a:p>
        </p:txBody>
      </p:sp>
    </p:spTree>
    <p:extLst>
      <p:ext uri="{BB962C8B-B14F-4D97-AF65-F5344CB8AC3E}">
        <p14:creationId xmlns:p14="http://schemas.microsoft.com/office/powerpoint/2010/main" val="1105942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Here we have three points, D, E and F.  D and E represent two points on any given engine structure, with the robot arm stationed at point F. If the arm is working at D, and has to move towards point E, it will have to turn through an angle at point F.</a:t>
            </a:r>
          </a:p>
        </p:txBody>
      </p:sp>
      <p:sp>
        <p:nvSpPr>
          <p:cNvPr id="4" name="Slide Number Placeholder 3"/>
          <p:cNvSpPr>
            <a:spLocks noGrp="1"/>
          </p:cNvSpPr>
          <p:nvPr>
            <p:ph type="sldNum" sz="quarter" idx="5"/>
          </p:nvPr>
        </p:nvSpPr>
        <p:spPr/>
        <p:txBody>
          <a:bodyPr/>
          <a:lstStyle/>
          <a:p>
            <a:fld id="{2F1E68B6-70F9-1741-AA7C-484697655DD4}" type="slidenum">
              <a:rPr lang="en-US" smtClean="0"/>
              <a:t>5</a:t>
            </a:fld>
            <a:endParaRPr lang="en-US"/>
          </a:p>
        </p:txBody>
      </p:sp>
    </p:spTree>
    <p:extLst>
      <p:ext uri="{BB962C8B-B14F-4D97-AF65-F5344CB8AC3E}">
        <p14:creationId xmlns:p14="http://schemas.microsoft.com/office/powerpoint/2010/main" val="1239404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Using the information regarding the movements, we can model this as a triangle. The angle we wish to find we will label x.</a:t>
            </a:r>
          </a:p>
        </p:txBody>
      </p:sp>
      <p:sp>
        <p:nvSpPr>
          <p:cNvPr id="4" name="Slide Number Placeholder 3"/>
          <p:cNvSpPr>
            <a:spLocks noGrp="1"/>
          </p:cNvSpPr>
          <p:nvPr>
            <p:ph type="sldNum" sz="quarter" idx="5"/>
          </p:nvPr>
        </p:nvSpPr>
        <p:spPr/>
        <p:txBody>
          <a:bodyPr/>
          <a:lstStyle/>
          <a:p>
            <a:fld id="{2F1E68B6-70F9-1741-AA7C-484697655DD4}" type="slidenum">
              <a:rPr lang="en-US" smtClean="0"/>
              <a:t>6</a:t>
            </a:fld>
            <a:endParaRPr lang="en-US"/>
          </a:p>
        </p:txBody>
      </p:sp>
    </p:spTree>
    <p:extLst>
      <p:ext uri="{BB962C8B-B14F-4D97-AF65-F5344CB8AC3E}">
        <p14:creationId xmlns:p14="http://schemas.microsoft.com/office/powerpoint/2010/main" val="168686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Now to solve this problem, we will assume that the robot can calculate the distances between the points in which it needs to travel. The distance from AC will be 1.5 metres, BC will be 1.8 metres, and AB will be 1.65 metres. To work out this missing angle, we shall have to use the cosine rule.</a:t>
            </a:r>
          </a:p>
        </p:txBody>
      </p:sp>
      <p:sp>
        <p:nvSpPr>
          <p:cNvPr id="4" name="Slide Number Placeholder 3"/>
          <p:cNvSpPr>
            <a:spLocks noGrp="1"/>
          </p:cNvSpPr>
          <p:nvPr>
            <p:ph type="sldNum" sz="quarter" idx="5"/>
          </p:nvPr>
        </p:nvSpPr>
        <p:spPr/>
        <p:txBody>
          <a:bodyPr/>
          <a:lstStyle/>
          <a:p>
            <a:fld id="{2F1E68B6-70F9-1741-AA7C-484697655DD4}" type="slidenum">
              <a:rPr lang="en-US" smtClean="0"/>
              <a:t>7</a:t>
            </a:fld>
            <a:endParaRPr lang="en-US"/>
          </a:p>
        </p:txBody>
      </p:sp>
    </p:spTree>
    <p:extLst>
      <p:ext uri="{BB962C8B-B14F-4D97-AF65-F5344CB8AC3E}">
        <p14:creationId xmlns:p14="http://schemas.microsoft.com/office/powerpoint/2010/main" val="4245167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The cosine rule has the formula </a:t>
                </a:r>
                <a14:m>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𝑎</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𝑏</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𝑐</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−2</m:t>
                    </m:r>
                    <m:r>
                      <a:rPr lang="en-GB" sz="1200" b="0" i="1" smtClean="0">
                        <a:latin typeface="Cambria Math" panose="02040503050406030204" pitchFamily="18" charset="0"/>
                      </a:rPr>
                      <m:t>𝑏𝑐𝐶𝑜𝑠𝐴</m:t>
                    </m:r>
                  </m:oMath>
                </a14:m>
                <a:r>
                  <a:rPr lang="en-GB" sz="1200"/>
                  <a:t>, where a, b and c are the lengths of the sides, and A is the size of the angle opposite to the side with length a. The order in which b and c are given does not matter,</a:t>
                </a:r>
                <a:r>
                  <a:rPr lang="en-GB" sz="1200" baseline="0"/>
                  <a:t> but angle A (the one which is being calculated) must be opposite the side which has been labelled 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a:t>More discussion at teacher discretion can be completed here for explanation and understanding purposes.</a:t>
                </a:r>
                <a:endParaRPr lang="en-GB" sz="1200"/>
              </a:p>
              <a:p>
                <a:endParaRPr lang="en-GB"/>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The cosine rule has the formula </a:t>
                </a:r>
                <a:r>
                  <a:rPr lang="en-GB" sz="1200" b="0" i="0">
                    <a:latin typeface="Cambria Math" panose="02040503050406030204" pitchFamily="18" charset="0"/>
                  </a:rPr>
                  <a:t>𝑎^2=𝑏^2+𝑐^2−2𝑏𝑐𝐶𝑜𝑠𝐴</a:t>
                </a:r>
                <a:r>
                  <a:rPr lang="en-GB" sz="1200"/>
                  <a:t>, where a, b and c are the lengths of the sides, and A is the size of the angle opposite to the side with length a. The order in which b and c are given does not matter,</a:t>
                </a:r>
                <a:r>
                  <a:rPr lang="en-GB" sz="1200" baseline="0"/>
                  <a:t> but angle A (the one which is being calculated) must be opposite the side which has been labelled 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a:t>More discussion at teacher discretion can be completed here for explanation and understanding purposes.</a:t>
                </a:r>
                <a:endParaRPr lang="en-GB" sz="1200"/>
              </a:p>
              <a:p>
                <a:endParaRPr lang="en-GB"/>
              </a:p>
            </p:txBody>
          </p:sp>
        </mc:Fallback>
      </mc:AlternateContent>
      <p:sp>
        <p:nvSpPr>
          <p:cNvPr id="4" name="Slide Number Placeholder 3"/>
          <p:cNvSpPr>
            <a:spLocks noGrp="1"/>
          </p:cNvSpPr>
          <p:nvPr>
            <p:ph type="sldNum" sz="quarter" idx="5"/>
          </p:nvPr>
        </p:nvSpPr>
        <p:spPr/>
        <p:txBody>
          <a:bodyPr/>
          <a:lstStyle/>
          <a:p>
            <a:fld id="{2F1E68B6-70F9-1741-AA7C-484697655DD4}" type="slidenum">
              <a:rPr lang="en-US" smtClean="0"/>
              <a:t>8</a:t>
            </a:fld>
            <a:endParaRPr lang="en-US"/>
          </a:p>
        </p:txBody>
      </p:sp>
    </p:spTree>
    <p:extLst>
      <p:ext uri="{BB962C8B-B14F-4D97-AF65-F5344CB8AC3E}">
        <p14:creationId xmlns:p14="http://schemas.microsoft.com/office/powerpoint/2010/main" val="1268124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Applying our knowledge of the cosine rule to this question, we find that a = 1.65, b = 1.8, c = 1.5 and A = x. </a:t>
            </a:r>
          </a:p>
        </p:txBody>
      </p:sp>
      <p:sp>
        <p:nvSpPr>
          <p:cNvPr id="4" name="Slide Number Placeholder 3"/>
          <p:cNvSpPr>
            <a:spLocks noGrp="1"/>
          </p:cNvSpPr>
          <p:nvPr>
            <p:ph type="sldNum" sz="quarter" idx="5"/>
          </p:nvPr>
        </p:nvSpPr>
        <p:spPr/>
        <p:txBody>
          <a:bodyPr/>
          <a:lstStyle/>
          <a:p>
            <a:fld id="{2F1E68B6-70F9-1741-AA7C-484697655DD4}" type="slidenum">
              <a:rPr lang="en-US" smtClean="0"/>
              <a:t>9</a:t>
            </a:fld>
            <a:endParaRPr lang="en-US"/>
          </a:p>
        </p:txBody>
      </p:sp>
    </p:spTree>
    <p:extLst>
      <p:ext uri="{BB962C8B-B14F-4D97-AF65-F5344CB8AC3E}">
        <p14:creationId xmlns:p14="http://schemas.microsoft.com/office/powerpoint/2010/main" val="2984389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Blank">
    <p:bg>
      <p:bgPr>
        <a:solidFill>
          <a:schemeClr val="accent3"/>
        </a:solidFill>
        <a:effectLst/>
      </p:bgPr>
    </p:bg>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CA983368-791D-BC47-4FCE-93DCABC7997B}"/>
              </a:ext>
            </a:extLst>
          </p:cNvPr>
          <p:cNvSpPr>
            <a:spLocks noGrp="1"/>
          </p:cNvSpPr>
          <p:nvPr>
            <p:ph type="title" hasCustomPrompt="1"/>
          </p:nvPr>
        </p:nvSpPr>
        <p:spPr>
          <a:xfrm>
            <a:off x="334108" y="1947741"/>
            <a:ext cx="4329967" cy="1961651"/>
          </a:xfrm>
          <a:prstGeom prst="rect">
            <a:avLst/>
          </a:prstGeom>
        </p:spPr>
        <p:txBody>
          <a:bodyPr/>
          <a:lstStyle>
            <a:lvl1pPr>
              <a:defRPr sz="4400" b="0" i="0">
                <a:solidFill>
                  <a:schemeClr val="bg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presentation title</a:t>
            </a:r>
            <a:endParaRPr lang="en-US"/>
          </a:p>
        </p:txBody>
      </p:sp>
      <p:sp>
        <p:nvSpPr>
          <p:cNvPr id="5" name="Text Placeholder 14">
            <a:extLst>
              <a:ext uri="{FF2B5EF4-FFF2-40B4-BE49-F238E27FC236}">
                <a16:creationId xmlns:a16="http://schemas.microsoft.com/office/drawing/2014/main" id="{CD7B4470-F057-577C-08F8-270EC8E7C979}"/>
              </a:ext>
            </a:extLst>
          </p:cNvPr>
          <p:cNvSpPr>
            <a:spLocks noGrp="1"/>
          </p:cNvSpPr>
          <p:nvPr>
            <p:ph type="body" sz="quarter" idx="10" hasCustomPrompt="1"/>
          </p:nvPr>
        </p:nvSpPr>
        <p:spPr>
          <a:xfrm>
            <a:off x="333418" y="4395789"/>
            <a:ext cx="4330657" cy="428004"/>
          </a:xfrm>
          <a:prstGeom prst="rect">
            <a:avLst/>
          </a:prstGeom>
        </p:spPr>
        <p:txBody>
          <a:bodyPr/>
          <a:lstStyle>
            <a:lvl1pPr marL="0" indent="0" algn="l">
              <a:lnSpc>
                <a:spcPct val="150000"/>
              </a:lnSpc>
              <a:buNone/>
              <a:defRPr b="0" i="0" baseline="30000">
                <a:solidFill>
                  <a:schemeClr val="bg1"/>
                </a:solidFill>
                <a:latin typeface="Inter" panose="02000503000000020004" pitchFamily="2" charset="0"/>
                <a:ea typeface="Inter" panose="02000503000000020004" pitchFamily="2" charset="0"/>
                <a:cs typeface="Arial" panose="020B0604020202020204" pitchFamily="34" charset="0"/>
              </a:defRPr>
            </a:lvl1pPr>
          </a:lstStyle>
          <a:p>
            <a:pPr lvl="0"/>
            <a:r>
              <a:rPr lang="en-GB"/>
              <a:t>Insert date or sub-title</a:t>
            </a:r>
            <a:endParaRPr lang="en-US"/>
          </a:p>
        </p:txBody>
      </p:sp>
    </p:spTree>
    <p:extLst>
      <p:ext uri="{BB962C8B-B14F-4D97-AF65-F5344CB8AC3E}">
        <p14:creationId xmlns:p14="http://schemas.microsoft.com/office/powerpoint/2010/main" val="1277368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rgundy - Half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096000" y="1"/>
            <a:ext cx="6095999" cy="6857999"/>
          </a:xfrm>
          <a:prstGeom prst="rect">
            <a:avLst/>
          </a:prstGeom>
        </p:spPr>
        <p:txBody>
          <a:bodyPr/>
          <a:lstStyle>
            <a:lvl1pPr marL="0" indent="0" algn="ctr">
              <a:buNone/>
              <a:defRPr sz="2000" b="0" i="0">
                <a:solidFill>
                  <a:srgbClr val="D0D1DB"/>
                </a:solidFill>
                <a:latin typeface="Inter" panose="02000503000000020004" pitchFamily="2" charset="0"/>
                <a:ea typeface="Inter" panose="02000503000000020004" pitchFamily="2" charset="0"/>
              </a:defRPr>
            </a:lvl1pPr>
          </a:lstStyle>
          <a:p>
            <a:r>
              <a:rPr lang="en-US"/>
              <a:t>Insert image here</a:t>
            </a:r>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bg1"/>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2637049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rgundy - Title Only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334106" y="1310640"/>
            <a:ext cx="11523786" cy="4573066"/>
          </a:xfrm>
          <a:prstGeom prst="rect">
            <a:avLst/>
          </a:prstGeom>
        </p:spPr>
        <p:txBody>
          <a:bodyPr/>
          <a:lstStyle>
            <a:lvl1pPr marL="0" indent="0" algn="ctr">
              <a:buNone/>
              <a:defRPr sz="2000" b="0" i="0">
                <a:solidFill>
                  <a:srgbClr val="D0D1DB"/>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301718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rgundy - Title Only - 2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350000" y="1310640"/>
            <a:ext cx="5507892" cy="4573066"/>
          </a:xfrm>
          <a:prstGeom prst="rect">
            <a:avLst/>
          </a:prstGeom>
        </p:spPr>
        <p:txBody>
          <a:bodyPr/>
          <a:lstStyle>
            <a:lvl1pPr marL="0" indent="0" algn="ctr">
              <a:buNone/>
              <a:defRPr sz="2000" b="0" i="0">
                <a:solidFill>
                  <a:srgbClr val="D0D1DB"/>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Picture Placeholder 2">
            <a:extLst>
              <a:ext uri="{FF2B5EF4-FFF2-40B4-BE49-F238E27FC236}">
                <a16:creationId xmlns:a16="http://schemas.microsoft.com/office/drawing/2014/main" id="{B5457752-6117-6218-D963-9DF541ABBBA3}"/>
              </a:ext>
            </a:extLst>
          </p:cNvPr>
          <p:cNvSpPr>
            <a:spLocks noGrp="1"/>
          </p:cNvSpPr>
          <p:nvPr>
            <p:ph type="pic" sz="quarter" idx="12" hasCustomPrompt="1"/>
          </p:nvPr>
        </p:nvSpPr>
        <p:spPr>
          <a:xfrm>
            <a:off x="334107" y="1310640"/>
            <a:ext cx="5507892" cy="4573066"/>
          </a:xfrm>
          <a:prstGeom prst="rect">
            <a:avLst/>
          </a:prstGeom>
        </p:spPr>
        <p:txBody>
          <a:bodyPr/>
          <a:lstStyle>
            <a:lvl1pPr marL="0" indent="0" algn="ctr">
              <a:buNone/>
              <a:defRPr sz="2000" b="0" i="0">
                <a:solidFill>
                  <a:srgbClr val="D0D1DB"/>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367429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lac -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A657E808-160A-4EE7-542C-0A72374866B4}"/>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152082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lac - 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ext Placeholder 14">
            <a:extLst>
              <a:ext uri="{FF2B5EF4-FFF2-40B4-BE49-F238E27FC236}">
                <a16:creationId xmlns:a16="http://schemas.microsoft.com/office/drawing/2014/main" id="{2753B3FA-7265-D437-C98A-93D7E4120832}"/>
              </a:ext>
            </a:extLst>
          </p:cNvPr>
          <p:cNvSpPr>
            <a:spLocks noGrp="1"/>
          </p:cNvSpPr>
          <p:nvPr>
            <p:ph type="body" sz="quarter" idx="10"/>
          </p:nvPr>
        </p:nvSpPr>
        <p:spPr>
          <a:xfrm>
            <a:off x="333375" y="1276425"/>
            <a:ext cx="11486416" cy="3306762"/>
          </a:xfrm>
          <a:prstGeom prst="rect">
            <a:avLst/>
          </a:prstGeom>
        </p:spPr>
        <p:txBody>
          <a:bodyPr/>
          <a:lstStyle>
            <a:lvl1pPr marL="0" indent="0">
              <a:buNone/>
              <a:defRPr sz="2000" b="0" i="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Title 8">
            <a:extLst>
              <a:ext uri="{FF2B5EF4-FFF2-40B4-BE49-F238E27FC236}">
                <a16:creationId xmlns:a16="http://schemas.microsoft.com/office/drawing/2014/main" id="{35A131FC-8B56-9A0B-3CF2-69B90DE12AD0}"/>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497687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lac - 2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276425"/>
            <a:ext cx="5595866"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276425"/>
            <a:ext cx="5637843"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16605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lac - 2 Columns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828800"/>
            <a:ext cx="5595866"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828800"/>
            <a:ext cx="5637843"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20762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lac - 1 Column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196219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lac - 1 Column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5019041" y="423741"/>
            <a:ext cx="6838852" cy="5459965"/>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2628890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lac - Title Only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334106" y="1310640"/>
            <a:ext cx="11523786"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515001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Blank - White Text">
    <p:bg>
      <p:bgPr>
        <a:solidFill>
          <a:schemeClr val="accent3"/>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2F0F4649-74F2-0B6F-C33D-5D3646814BF7}"/>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4" name="Text Placeholder 14">
            <a:extLst>
              <a:ext uri="{FF2B5EF4-FFF2-40B4-BE49-F238E27FC236}">
                <a16:creationId xmlns:a16="http://schemas.microsoft.com/office/drawing/2014/main" id="{B1347F01-C180-C1E6-46F6-5FB68BA5E313}"/>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bg1"/>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2400963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lac - Title Only - 2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350000"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Picture Placeholder 2">
            <a:extLst>
              <a:ext uri="{FF2B5EF4-FFF2-40B4-BE49-F238E27FC236}">
                <a16:creationId xmlns:a16="http://schemas.microsoft.com/office/drawing/2014/main" id="{B5457752-6117-6218-D963-9DF541ABBBA3}"/>
              </a:ext>
            </a:extLst>
          </p:cNvPr>
          <p:cNvSpPr>
            <a:spLocks noGrp="1"/>
          </p:cNvSpPr>
          <p:nvPr>
            <p:ph type="pic" sz="quarter" idx="12" hasCustomPrompt="1"/>
          </p:nvPr>
        </p:nvSpPr>
        <p:spPr>
          <a:xfrm>
            <a:off x="334107"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2816191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een -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A657E808-160A-4EE7-542C-0A72374866B4}"/>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087976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een - 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ext Placeholder 14">
            <a:extLst>
              <a:ext uri="{FF2B5EF4-FFF2-40B4-BE49-F238E27FC236}">
                <a16:creationId xmlns:a16="http://schemas.microsoft.com/office/drawing/2014/main" id="{2753B3FA-7265-D437-C98A-93D7E4120832}"/>
              </a:ext>
            </a:extLst>
          </p:cNvPr>
          <p:cNvSpPr>
            <a:spLocks noGrp="1"/>
          </p:cNvSpPr>
          <p:nvPr>
            <p:ph type="body" sz="quarter" idx="10"/>
          </p:nvPr>
        </p:nvSpPr>
        <p:spPr>
          <a:xfrm>
            <a:off x="333375" y="1276425"/>
            <a:ext cx="11486416" cy="3306762"/>
          </a:xfrm>
          <a:prstGeom prst="rect">
            <a:avLst/>
          </a:prstGeom>
        </p:spPr>
        <p:txBody>
          <a:bodyPr/>
          <a:lstStyle>
            <a:lvl1pPr marL="0" indent="0">
              <a:buNone/>
              <a:defRPr sz="2000" b="0" i="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Title 8">
            <a:extLst>
              <a:ext uri="{FF2B5EF4-FFF2-40B4-BE49-F238E27FC236}">
                <a16:creationId xmlns:a16="http://schemas.microsoft.com/office/drawing/2014/main" id="{35A131FC-8B56-9A0B-3CF2-69B90DE12AD0}"/>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549884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een - 2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276425"/>
            <a:ext cx="5595866"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276425"/>
            <a:ext cx="5637843"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69341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een - 2 Columns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828800"/>
            <a:ext cx="5595866"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828800"/>
            <a:ext cx="5637843"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07684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een - 1 Column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24144439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een - 1 Column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5019041" y="423741"/>
            <a:ext cx="6838852" cy="5459965"/>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2047363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een - Title Only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334106" y="1310640"/>
            <a:ext cx="11523786"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1533064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een - Title Only - 2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350000"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Picture Placeholder 2">
            <a:extLst>
              <a:ext uri="{FF2B5EF4-FFF2-40B4-BE49-F238E27FC236}">
                <a16:creationId xmlns:a16="http://schemas.microsoft.com/office/drawing/2014/main" id="{B5457752-6117-6218-D963-9DF541ABBBA3}"/>
              </a:ext>
            </a:extLst>
          </p:cNvPr>
          <p:cNvSpPr>
            <a:spLocks noGrp="1"/>
          </p:cNvSpPr>
          <p:nvPr>
            <p:ph type="pic" sz="quarter" idx="12" hasCustomPrompt="1"/>
          </p:nvPr>
        </p:nvSpPr>
        <p:spPr>
          <a:xfrm>
            <a:off x="334107"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1984987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ey -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A657E808-160A-4EE7-542C-0A72374866B4}"/>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479614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lank - Dark Text Right">
    <p:bg>
      <p:bgPr>
        <a:solidFill>
          <a:schemeClr val="accent3"/>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2F0F4649-74F2-0B6F-C33D-5D3646814BF7}"/>
              </a:ext>
            </a:extLst>
          </p:cNvPr>
          <p:cNvSpPr>
            <a:spLocks noGrp="1"/>
          </p:cNvSpPr>
          <p:nvPr>
            <p:ph type="title" hasCustomPrompt="1"/>
          </p:nvPr>
        </p:nvSpPr>
        <p:spPr>
          <a:xfrm>
            <a:off x="7716382"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4" name="Text Placeholder 14">
            <a:extLst>
              <a:ext uri="{FF2B5EF4-FFF2-40B4-BE49-F238E27FC236}">
                <a16:creationId xmlns:a16="http://schemas.microsoft.com/office/drawing/2014/main" id="{B1347F01-C180-C1E6-46F6-5FB68BA5E313}"/>
              </a:ext>
            </a:extLst>
          </p:cNvPr>
          <p:cNvSpPr>
            <a:spLocks noGrp="1"/>
          </p:cNvSpPr>
          <p:nvPr>
            <p:ph type="body" sz="quarter" idx="10"/>
          </p:nvPr>
        </p:nvSpPr>
        <p:spPr>
          <a:xfrm>
            <a:off x="7716382"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2991885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ey - 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ext Placeholder 14">
            <a:extLst>
              <a:ext uri="{FF2B5EF4-FFF2-40B4-BE49-F238E27FC236}">
                <a16:creationId xmlns:a16="http://schemas.microsoft.com/office/drawing/2014/main" id="{2753B3FA-7265-D437-C98A-93D7E4120832}"/>
              </a:ext>
            </a:extLst>
          </p:cNvPr>
          <p:cNvSpPr>
            <a:spLocks noGrp="1"/>
          </p:cNvSpPr>
          <p:nvPr>
            <p:ph type="body" sz="quarter" idx="10"/>
          </p:nvPr>
        </p:nvSpPr>
        <p:spPr>
          <a:xfrm>
            <a:off x="333375" y="1276425"/>
            <a:ext cx="11486416" cy="3306762"/>
          </a:xfrm>
          <a:prstGeom prst="rect">
            <a:avLst/>
          </a:prstGeom>
        </p:spPr>
        <p:txBody>
          <a:bodyPr/>
          <a:lstStyle>
            <a:lvl1pPr marL="0" indent="0">
              <a:buNone/>
              <a:defRPr sz="2000" b="0" i="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Title 8">
            <a:extLst>
              <a:ext uri="{FF2B5EF4-FFF2-40B4-BE49-F238E27FC236}">
                <a16:creationId xmlns:a16="http://schemas.microsoft.com/office/drawing/2014/main" id="{35A131FC-8B56-9A0B-3CF2-69B90DE12AD0}"/>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7018703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ey - 2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276425"/>
            <a:ext cx="5595866"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276425"/>
            <a:ext cx="5637843"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976723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ey - 2 Columns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828800"/>
            <a:ext cx="5595866"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828800"/>
            <a:ext cx="5637843"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010221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ey - 1 Column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678908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ey - 1 Column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5019041" y="423741"/>
            <a:ext cx="6838852" cy="5459965"/>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6593864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ey - Title Only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334106" y="1310640"/>
            <a:ext cx="11523786"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14148694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ey - Title Only - 2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350000"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Picture Placeholder 2">
            <a:extLst>
              <a:ext uri="{FF2B5EF4-FFF2-40B4-BE49-F238E27FC236}">
                <a16:creationId xmlns:a16="http://schemas.microsoft.com/office/drawing/2014/main" id="{B5457752-6117-6218-D963-9DF541ABBBA3}"/>
              </a:ext>
            </a:extLst>
          </p:cNvPr>
          <p:cNvSpPr>
            <a:spLocks noGrp="1"/>
          </p:cNvSpPr>
          <p:nvPr>
            <p:ph type="pic" sz="quarter" idx="12" hasCustomPrompt="1"/>
          </p:nvPr>
        </p:nvSpPr>
        <p:spPr>
          <a:xfrm>
            <a:off x="334107"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12756156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 -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A657E808-160A-4EE7-542C-0A72374866B4}"/>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110054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hite - 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ext Placeholder 14">
            <a:extLst>
              <a:ext uri="{FF2B5EF4-FFF2-40B4-BE49-F238E27FC236}">
                <a16:creationId xmlns:a16="http://schemas.microsoft.com/office/drawing/2014/main" id="{2753B3FA-7265-D437-C98A-93D7E4120832}"/>
              </a:ext>
            </a:extLst>
          </p:cNvPr>
          <p:cNvSpPr>
            <a:spLocks noGrp="1"/>
          </p:cNvSpPr>
          <p:nvPr>
            <p:ph type="body" sz="quarter" idx="10"/>
          </p:nvPr>
        </p:nvSpPr>
        <p:spPr>
          <a:xfrm>
            <a:off x="333375" y="1276425"/>
            <a:ext cx="11486416" cy="3306762"/>
          </a:xfrm>
          <a:prstGeom prst="rect">
            <a:avLst/>
          </a:prstGeom>
        </p:spPr>
        <p:txBody>
          <a:bodyPr/>
          <a:lstStyle>
            <a:lvl1pPr marL="0" indent="0">
              <a:buNone/>
              <a:defRPr sz="2000" b="0" i="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Title 8">
            <a:extLst>
              <a:ext uri="{FF2B5EF4-FFF2-40B4-BE49-F238E27FC236}">
                <a16:creationId xmlns:a16="http://schemas.microsoft.com/office/drawing/2014/main" id="{35A131FC-8B56-9A0B-3CF2-69B90DE12AD0}"/>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30427212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 - 2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276425"/>
            <a:ext cx="5595866"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276425"/>
            <a:ext cx="5637843"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7078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rgundy -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A657E808-160A-4EE7-542C-0A72374866B4}"/>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8164989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White - 2 Columns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828800"/>
            <a:ext cx="5595866"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828800"/>
            <a:ext cx="5637843"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545431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 - 1 Column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33780726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hite - 1 Column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5019041" y="423741"/>
            <a:ext cx="6838852" cy="5459965"/>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9727084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White - Half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095999" y="0"/>
            <a:ext cx="6096001" cy="6857999"/>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29056822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hite - Title Only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334106" y="1310640"/>
            <a:ext cx="11523786"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43245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hite - Title Only - 2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350000"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Picture Placeholder 2">
            <a:extLst>
              <a:ext uri="{FF2B5EF4-FFF2-40B4-BE49-F238E27FC236}">
                <a16:creationId xmlns:a16="http://schemas.microsoft.com/office/drawing/2014/main" id="{B5457752-6117-6218-D963-9DF541ABBBA3}"/>
              </a:ext>
            </a:extLst>
          </p:cNvPr>
          <p:cNvSpPr>
            <a:spLocks noGrp="1"/>
          </p:cNvSpPr>
          <p:nvPr>
            <p:ph type="pic" sz="quarter" idx="12" hasCustomPrompt="1"/>
          </p:nvPr>
        </p:nvSpPr>
        <p:spPr>
          <a:xfrm>
            <a:off x="334107"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41503313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13DFD72A-8F3F-0894-6A6B-C44DB8C0C1A3}"/>
              </a:ext>
            </a:extLst>
          </p:cNvPr>
          <p:cNvSpPr>
            <a:spLocks noGrp="1"/>
          </p:cNvSpPr>
          <p:nvPr>
            <p:ph type="title" hasCustomPrompt="1"/>
          </p:nvPr>
        </p:nvSpPr>
        <p:spPr>
          <a:xfrm>
            <a:off x="334108" y="2572795"/>
            <a:ext cx="10515600"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Thank you</a:t>
            </a:r>
            <a:endParaRPr lang="en-US"/>
          </a:p>
        </p:txBody>
      </p:sp>
      <p:sp>
        <p:nvSpPr>
          <p:cNvPr id="3" name="TextBox 2">
            <a:extLst>
              <a:ext uri="{FF2B5EF4-FFF2-40B4-BE49-F238E27FC236}">
                <a16:creationId xmlns:a16="http://schemas.microsoft.com/office/drawing/2014/main" id="{1655E2D0-8BC2-894A-6BA1-591F5BF4DC60}"/>
              </a:ext>
            </a:extLst>
          </p:cNvPr>
          <p:cNvSpPr txBox="1"/>
          <p:nvPr userDrawn="1"/>
        </p:nvSpPr>
        <p:spPr>
          <a:xfrm>
            <a:off x="333375" y="3859295"/>
            <a:ext cx="5351808" cy="1815882"/>
          </a:xfrm>
          <a:prstGeom prst="rect">
            <a:avLst/>
          </a:prstGeom>
          <a:noFill/>
        </p:spPr>
        <p:txBody>
          <a:bodyPr wrap="square" rtlCol="0">
            <a:spAutoFit/>
          </a:bodyPr>
          <a:lstStyle/>
          <a:p>
            <a:pPr lvl="0"/>
            <a:r>
              <a:rPr lang="en-GB" sz="1400" b="0" i="0">
                <a:solidFill>
                  <a:schemeClr val="bg1"/>
                </a:solidFill>
                <a:latin typeface="Inter" panose="02000503000000020004" pitchFamily="2" charset="0"/>
                <a:ea typeface="Inter" panose="02000503000000020004" pitchFamily="2" charset="0"/>
                <a:cs typeface="Arial" panose="020B0604020202020204" pitchFamily="34" charset="0"/>
              </a:rPr>
              <a:t>Teesside Airport Business Suite</a:t>
            </a:r>
          </a:p>
          <a:p>
            <a:pPr lvl="0"/>
            <a:r>
              <a:rPr lang="en-GB" sz="1400" b="0" i="0">
                <a:solidFill>
                  <a:schemeClr val="bg1"/>
                </a:solidFill>
                <a:latin typeface="Inter" panose="02000503000000020004" pitchFamily="2" charset="0"/>
                <a:ea typeface="Inter" panose="02000503000000020004" pitchFamily="2" charset="0"/>
                <a:cs typeface="Arial" panose="020B0604020202020204" pitchFamily="34" charset="0"/>
              </a:rPr>
              <a:t>Teesside International Airport</a:t>
            </a:r>
          </a:p>
          <a:p>
            <a:pPr lvl="0"/>
            <a:r>
              <a:rPr lang="en-GB" sz="1400" b="0" i="0">
                <a:solidFill>
                  <a:schemeClr val="bg1"/>
                </a:solidFill>
                <a:latin typeface="Inter" panose="02000503000000020004" pitchFamily="2" charset="0"/>
                <a:ea typeface="Inter" panose="02000503000000020004" pitchFamily="2" charset="0"/>
                <a:cs typeface="Arial" panose="020B0604020202020204" pitchFamily="34" charset="0"/>
              </a:rPr>
              <a:t>Darlington DL2 1NJ</a:t>
            </a:r>
          </a:p>
          <a:p>
            <a:pPr lvl="0"/>
            <a:endParaRPr lang="en-GB" sz="1400" b="0" i="0">
              <a:solidFill>
                <a:schemeClr val="bg1"/>
              </a:solidFill>
              <a:latin typeface="Inter" panose="02000503000000020004" pitchFamily="2" charset="0"/>
              <a:ea typeface="Inter" panose="02000503000000020004" pitchFamily="2" charset="0"/>
              <a:cs typeface="Arial" panose="020B0604020202020204" pitchFamily="34" charset="0"/>
            </a:endParaRPr>
          </a:p>
          <a:p>
            <a:pPr lvl="0"/>
            <a:r>
              <a:rPr lang="en-GB" sz="1400" b="0" i="0">
                <a:solidFill>
                  <a:schemeClr val="bg1"/>
                </a:solidFill>
                <a:latin typeface="Inter" panose="02000503000000020004" pitchFamily="2" charset="0"/>
                <a:ea typeface="Inter" panose="02000503000000020004" pitchFamily="2" charset="0"/>
                <a:cs typeface="Arial" panose="020B0604020202020204" pitchFamily="34" charset="0"/>
              </a:rPr>
              <a:t>01325 792 600</a:t>
            </a:r>
          </a:p>
          <a:p>
            <a:pPr lvl="0"/>
            <a:r>
              <a:rPr lang="en-GB" sz="1400" b="0" i="0" err="1">
                <a:solidFill>
                  <a:schemeClr val="bg1"/>
                </a:solidFill>
                <a:latin typeface="Inter" panose="02000503000000020004" pitchFamily="2" charset="0"/>
                <a:ea typeface="Inter" panose="02000503000000020004" pitchFamily="2" charset="0"/>
                <a:cs typeface="Arial" panose="020B0604020202020204" pitchFamily="34" charset="0"/>
              </a:rPr>
              <a:t>www.teesvalley-ca.gov.uk</a:t>
            </a:r>
            <a:endParaRPr lang="en-GB" sz="1400" b="0" i="0">
              <a:solidFill>
                <a:schemeClr val="bg1"/>
              </a:solidFill>
              <a:latin typeface="Inter" panose="02000503000000020004" pitchFamily="2" charset="0"/>
              <a:ea typeface="Inter" panose="02000503000000020004" pitchFamily="2" charset="0"/>
              <a:cs typeface="Arial" panose="020B0604020202020204" pitchFamily="34" charset="0"/>
            </a:endParaRPr>
          </a:p>
          <a:p>
            <a:pPr lvl="0"/>
            <a:endParaRPr lang="en-GB" sz="1400" b="0" i="0">
              <a:solidFill>
                <a:schemeClr val="bg1"/>
              </a:solidFill>
              <a:latin typeface="Inter" panose="02000503000000020004" pitchFamily="2" charset="0"/>
              <a:ea typeface="Inter" panose="02000503000000020004" pitchFamily="2" charset="0"/>
              <a:cs typeface="Arial" panose="020B0604020202020204" pitchFamily="34" charset="0"/>
            </a:endParaRPr>
          </a:p>
          <a:p>
            <a:pPr lvl="0"/>
            <a:r>
              <a:rPr lang="en-GB" sz="1400" b="0" i="0">
                <a:solidFill>
                  <a:schemeClr val="bg1"/>
                </a:solidFill>
                <a:latin typeface="Inter" panose="02000503000000020004" pitchFamily="2" charset="0"/>
                <a:ea typeface="Inter" panose="02000503000000020004" pitchFamily="2" charset="0"/>
                <a:cs typeface="Arial" panose="020B0604020202020204" pitchFamily="34" charset="0"/>
              </a:rPr>
              <a:t>Follow us </a:t>
            </a:r>
            <a:r>
              <a:rPr lang="en-GB" sz="1400" b="0" i="0">
                <a:solidFill>
                  <a:schemeClr val="accent1"/>
                </a:solidFill>
                <a:latin typeface="Inter" panose="02000503000000020004" pitchFamily="2" charset="0"/>
                <a:ea typeface="Inter" panose="02000503000000020004" pitchFamily="2" charset="0"/>
                <a:cs typeface="Arial" panose="020B0604020202020204" pitchFamily="34" charset="0"/>
              </a:rPr>
              <a:t>@</a:t>
            </a:r>
            <a:r>
              <a:rPr lang="en-GB" sz="1400" b="0" i="0" err="1">
                <a:solidFill>
                  <a:schemeClr val="accent1"/>
                </a:solidFill>
                <a:latin typeface="Inter" panose="02000503000000020004" pitchFamily="2" charset="0"/>
                <a:ea typeface="Inter" panose="02000503000000020004" pitchFamily="2" charset="0"/>
                <a:cs typeface="Arial" panose="020B0604020202020204" pitchFamily="34" charset="0"/>
              </a:rPr>
              <a:t>TeesValleyCA</a:t>
            </a:r>
            <a:endParaRPr lang="en-GB" sz="1400" b="0" i="0">
              <a:solidFill>
                <a:schemeClr val="accent1"/>
              </a:solidFill>
              <a:latin typeface="Inter" panose="02000503000000020004" pitchFamily="2" charset="0"/>
              <a:ea typeface="Inter" panose="02000503000000020004" pitchFamily="2" charset="0"/>
              <a:cs typeface="Arial" panose="020B0604020202020204" pitchFamily="34" charset="0"/>
            </a:endParaRPr>
          </a:p>
        </p:txBody>
      </p:sp>
    </p:spTree>
    <p:extLst>
      <p:ext uri="{BB962C8B-B14F-4D97-AF65-F5344CB8AC3E}">
        <p14:creationId xmlns:p14="http://schemas.microsoft.com/office/powerpoint/2010/main" val="428070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A7100C9-EDC1-BF40-803E-2333378886CE}"/>
              </a:ext>
            </a:extLst>
          </p:cNvPr>
          <p:cNvSpPr>
            <a:spLocks noGrp="1"/>
          </p:cNvSpPr>
          <p:nvPr>
            <p:ph type="body" sz="quarter" idx="10" hasCustomPrompt="1"/>
          </p:nvPr>
        </p:nvSpPr>
        <p:spPr>
          <a:xfrm>
            <a:off x="2997482" y="2105268"/>
            <a:ext cx="6203950" cy="1890999"/>
          </a:xfrm>
          <a:prstGeom prst="rect">
            <a:avLst/>
          </a:prstGeom>
        </p:spPr>
        <p:txBody>
          <a:bodyPr anchor="ctr"/>
          <a:lstStyle>
            <a:lvl1pPr marL="0" indent="0" algn="ctr">
              <a:buNone/>
              <a:defRPr sz="6000">
                <a:solidFill>
                  <a:schemeClr val="bg1"/>
                </a:solidFill>
                <a:latin typeface="Arial" panose="020B0604020202020204" pitchFamily="34" charset="0"/>
                <a:cs typeface="Arial" panose="020B0604020202020204" pitchFamily="34" charset="0"/>
              </a:defRPr>
            </a:lvl1pPr>
          </a:lstStyle>
          <a:p>
            <a:pPr lvl="0"/>
            <a:r>
              <a:rPr lang="en-US"/>
              <a:t>INSERT</a:t>
            </a:r>
            <a:br>
              <a:rPr lang="en-US"/>
            </a:br>
            <a:r>
              <a:rPr lang="en-US"/>
              <a:t>TITLE HERE</a:t>
            </a:r>
          </a:p>
        </p:txBody>
      </p:sp>
      <p:sp>
        <p:nvSpPr>
          <p:cNvPr id="13" name="Text Placeholder 10">
            <a:extLst>
              <a:ext uri="{FF2B5EF4-FFF2-40B4-BE49-F238E27FC236}">
                <a16:creationId xmlns:a16="http://schemas.microsoft.com/office/drawing/2014/main" id="{51AD8F94-5017-434D-AEC4-6D8A3A547993}"/>
              </a:ext>
            </a:extLst>
          </p:cNvPr>
          <p:cNvSpPr>
            <a:spLocks noGrp="1"/>
          </p:cNvSpPr>
          <p:nvPr>
            <p:ph type="body" sz="quarter" idx="11" hasCustomPrompt="1"/>
          </p:nvPr>
        </p:nvSpPr>
        <p:spPr>
          <a:xfrm>
            <a:off x="2997482" y="6169308"/>
            <a:ext cx="6203950" cy="337293"/>
          </a:xfrm>
          <a:prstGeom prst="rect">
            <a:avLst/>
          </a:prstGeom>
        </p:spPr>
        <p:txBody>
          <a:bodyPr anchor="ctr"/>
          <a:lstStyle>
            <a:lvl1pPr marL="0" indent="0" algn="ctr">
              <a:buNone/>
              <a:defRPr sz="1600">
                <a:solidFill>
                  <a:schemeClr val="bg1"/>
                </a:solidFill>
                <a:latin typeface="Arial" panose="020B0604020202020204" pitchFamily="34" charset="0"/>
                <a:cs typeface="Arial" panose="020B0604020202020204" pitchFamily="34" charset="0"/>
              </a:defRPr>
            </a:lvl1pPr>
          </a:lstStyle>
          <a:p>
            <a:pPr lvl="0"/>
            <a:r>
              <a:rPr lang="en-US" err="1"/>
              <a:t>www.teesworks.co.uk</a:t>
            </a:r>
            <a:endParaRPr lang="en-US"/>
          </a:p>
        </p:txBody>
      </p:sp>
    </p:spTree>
    <p:extLst>
      <p:ext uri="{BB962C8B-B14F-4D97-AF65-F5344CB8AC3E}">
        <p14:creationId xmlns:p14="http://schemas.microsoft.com/office/powerpoint/2010/main" val="35505007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l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A7100C9-EDC1-BF40-803E-2333378886CE}"/>
              </a:ext>
            </a:extLst>
          </p:cNvPr>
          <p:cNvSpPr>
            <a:spLocks noGrp="1"/>
          </p:cNvSpPr>
          <p:nvPr>
            <p:ph type="body" sz="quarter" idx="10" hasCustomPrompt="1"/>
          </p:nvPr>
        </p:nvSpPr>
        <p:spPr>
          <a:xfrm>
            <a:off x="320543" y="1349894"/>
            <a:ext cx="6203950" cy="1890999"/>
          </a:xfrm>
          <a:prstGeom prst="rect">
            <a:avLst/>
          </a:prstGeom>
        </p:spPr>
        <p:txBody>
          <a:bodyPr anchor="ctr"/>
          <a:lstStyle>
            <a:lvl1pPr marL="0" indent="0" algn="l">
              <a:buNone/>
              <a:defRPr sz="6000">
                <a:solidFill>
                  <a:schemeClr val="bg1"/>
                </a:solidFill>
                <a:latin typeface="Arial" panose="020B0604020202020204" pitchFamily="34" charset="0"/>
                <a:cs typeface="Arial" panose="020B0604020202020204" pitchFamily="34" charset="0"/>
              </a:defRPr>
            </a:lvl1pPr>
          </a:lstStyle>
          <a:p>
            <a:pPr lvl="0"/>
            <a:r>
              <a:rPr lang="en-US"/>
              <a:t>INSERT</a:t>
            </a:r>
            <a:br>
              <a:rPr lang="en-US"/>
            </a:br>
            <a:r>
              <a:rPr lang="en-US"/>
              <a:t>TITLE HERE</a:t>
            </a:r>
          </a:p>
        </p:txBody>
      </p:sp>
      <p:sp>
        <p:nvSpPr>
          <p:cNvPr id="13" name="Text Placeholder 10">
            <a:extLst>
              <a:ext uri="{FF2B5EF4-FFF2-40B4-BE49-F238E27FC236}">
                <a16:creationId xmlns:a16="http://schemas.microsoft.com/office/drawing/2014/main" id="{51AD8F94-5017-434D-AEC4-6D8A3A547993}"/>
              </a:ext>
            </a:extLst>
          </p:cNvPr>
          <p:cNvSpPr>
            <a:spLocks noGrp="1"/>
          </p:cNvSpPr>
          <p:nvPr>
            <p:ph type="body" sz="quarter" idx="11" hasCustomPrompt="1"/>
          </p:nvPr>
        </p:nvSpPr>
        <p:spPr>
          <a:xfrm>
            <a:off x="320543" y="6184262"/>
            <a:ext cx="6203950" cy="337293"/>
          </a:xfrm>
          <a:prstGeom prst="rect">
            <a:avLst/>
          </a:prstGeom>
        </p:spPr>
        <p:txBody>
          <a:bodyPr anchor="ctr"/>
          <a:lstStyle>
            <a:lvl1pPr marL="0" indent="0" algn="l">
              <a:buNone/>
              <a:defRPr sz="1600">
                <a:solidFill>
                  <a:schemeClr val="bg1"/>
                </a:solidFill>
                <a:latin typeface="Arial" panose="020B0604020202020204" pitchFamily="34" charset="0"/>
                <a:cs typeface="Arial" panose="020B0604020202020204" pitchFamily="34" charset="0"/>
              </a:defRPr>
            </a:lvl1pPr>
          </a:lstStyle>
          <a:p>
            <a:pPr lvl="0"/>
            <a:r>
              <a:rPr lang="en-US" err="1"/>
              <a:t>www.teesworks.co.uk</a:t>
            </a:r>
            <a:endParaRPr lang="en-US"/>
          </a:p>
        </p:txBody>
      </p:sp>
    </p:spTree>
    <p:extLst>
      <p:ext uri="{BB962C8B-B14F-4D97-AF65-F5344CB8AC3E}">
        <p14:creationId xmlns:p14="http://schemas.microsoft.com/office/powerpoint/2010/main" val="29554179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0FF32527-99F6-2342-8E33-882CD3C511A4}"/>
              </a:ext>
            </a:extLst>
          </p:cNvPr>
          <p:cNvSpPr>
            <a:spLocks noGrp="1"/>
          </p:cNvSpPr>
          <p:nvPr>
            <p:ph type="body" sz="quarter" idx="10" hasCustomPrompt="1"/>
          </p:nvPr>
        </p:nvSpPr>
        <p:spPr>
          <a:xfrm>
            <a:off x="2997482" y="2138049"/>
            <a:ext cx="6203950" cy="1933154"/>
          </a:xfrm>
          <a:prstGeom prst="rect">
            <a:avLst/>
          </a:prstGeom>
        </p:spPr>
        <p:txBody>
          <a:bodyPr anchor="ctr"/>
          <a:lstStyle>
            <a:lvl1pPr marL="0" indent="0" algn="ctr">
              <a:buNone/>
              <a:defRPr sz="5400">
                <a:solidFill>
                  <a:schemeClr val="bg1"/>
                </a:solidFill>
                <a:latin typeface="Arial" panose="020B0604020202020204" pitchFamily="34" charset="0"/>
                <a:cs typeface="Arial" panose="020B0604020202020204" pitchFamily="34" charset="0"/>
              </a:defRPr>
            </a:lvl1pPr>
          </a:lstStyle>
          <a:p>
            <a:pPr lvl="0"/>
            <a:r>
              <a:rPr lang="en-US"/>
              <a:t>INSERT SECTION</a:t>
            </a:r>
            <a:br>
              <a:rPr lang="en-US"/>
            </a:br>
            <a:r>
              <a:rPr lang="en-US"/>
              <a:t>TITLE HERE</a:t>
            </a:r>
          </a:p>
        </p:txBody>
      </p:sp>
      <p:sp>
        <p:nvSpPr>
          <p:cNvPr id="3" name="Text Placeholder 10">
            <a:extLst>
              <a:ext uri="{FF2B5EF4-FFF2-40B4-BE49-F238E27FC236}">
                <a16:creationId xmlns:a16="http://schemas.microsoft.com/office/drawing/2014/main" id="{470AEB01-27DF-384A-B2CA-C57A4CAF7784}"/>
              </a:ext>
            </a:extLst>
          </p:cNvPr>
          <p:cNvSpPr>
            <a:spLocks noGrp="1"/>
          </p:cNvSpPr>
          <p:nvPr>
            <p:ph type="body" sz="quarter" idx="11" hasCustomPrompt="1"/>
          </p:nvPr>
        </p:nvSpPr>
        <p:spPr>
          <a:xfrm>
            <a:off x="2997482" y="6169308"/>
            <a:ext cx="6203950" cy="337293"/>
          </a:xfrm>
          <a:prstGeom prst="rect">
            <a:avLst/>
          </a:prstGeom>
        </p:spPr>
        <p:txBody>
          <a:bodyPr anchor="ctr"/>
          <a:lstStyle>
            <a:lvl1pPr marL="0" indent="0" algn="ctr">
              <a:buNone/>
              <a:defRPr sz="1600">
                <a:solidFill>
                  <a:schemeClr val="bg1"/>
                </a:solidFill>
                <a:latin typeface="Arial" panose="020B0604020202020204" pitchFamily="34" charset="0"/>
                <a:cs typeface="Arial" panose="020B0604020202020204" pitchFamily="34" charset="0"/>
              </a:defRPr>
            </a:lvl1pPr>
          </a:lstStyle>
          <a:p>
            <a:pPr lvl="0"/>
            <a:r>
              <a:rPr lang="en-US" err="1"/>
              <a:t>www.teesworks.co.uk</a:t>
            </a:r>
            <a:endParaRPr lang="en-US"/>
          </a:p>
        </p:txBody>
      </p:sp>
    </p:spTree>
    <p:extLst>
      <p:ext uri="{BB962C8B-B14F-4D97-AF65-F5344CB8AC3E}">
        <p14:creationId xmlns:p14="http://schemas.microsoft.com/office/powerpoint/2010/main" val="2686809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rgundy - 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2" name="Text Placeholder 14">
            <a:extLst>
              <a:ext uri="{FF2B5EF4-FFF2-40B4-BE49-F238E27FC236}">
                <a16:creationId xmlns:a16="http://schemas.microsoft.com/office/drawing/2014/main" id="{2753B3FA-7265-D437-C98A-93D7E4120832}"/>
              </a:ext>
            </a:extLst>
          </p:cNvPr>
          <p:cNvSpPr>
            <a:spLocks noGrp="1"/>
          </p:cNvSpPr>
          <p:nvPr>
            <p:ph type="body" sz="quarter" idx="10"/>
          </p:nvPr>
        </p:nvSpPr>
        <p:spPr>
          <a:xfrm>
            <a:off x="333375" y="1276425"/>
            <a:ext cx="11486416" cy="3306762"/>
          </a:xfrm>
          <a:prstGeom prst="rect">
            <a:avLst/>
          </a:prstGeom>
        </p:spPr>
        <p:txBody>
          <a:bodyPr/>
          <a:lstStyle>
            <a:lvl1pPr marL="0" indent="0">
              <a:buNone/>
              <a:defRPr sz="2000" b="0" i="0">
                <a:solidFill>
                  <a:schemeClr val="bg1"/>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Title 8">
            <a:extLst>
              <a:ext uri="{FF2B5EF4-FFF2-40B4-BE49-F238E27FC236}">
                <a16:creationId xmlns:a16="http://schemas.microsoft.com/office/drawing/2014/main" id="{35A131FC-8B56-9A0B-3CF2-69B90DE12AD0}"/>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5588116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15AD3EC-F687-0949-AAA8-7EF351802375}"/>
              </a:ext>
            </a:extLst>
          </p:cNvPr>
          <p:cNvSpPr>
            <a:spLocks noGrp="1"/>
          </p:cNvSpPr>
          <p:nvPr>
            <p:ph type="sldNum" sz="quarter" idx="12"/>
          </p:nvPr>
        </p:nvSpPr>
        <p:spPr>
          <a:xfrm>
            <a:off x="9217269" y="6321180"/>
            <a:ext cx="2743200" cy="365125"/>
          </a:xfrm>
          <a:prstGeom prst="rect">
            <a:avLst/>
          </a:prstGeom>
        </p:spPr>
        <p:txBody>
          <a:bodyPr/>
          <a:lstStyle>
            <a:lvl1pPr algn="r">
              <a:defRPr sz="1600">
                <a:solidFill>
                  <a:schemeClr val="bg1"/>
                </a:solidFill>
                <a:latin typeface="Arial" panose="020B0604020202020204" pitchFamily="34" charset="0"/>
                <a:cs typeface="Arial" panose="020B0604020202020204" pitchFamily="34" charset="0"/>
              </a:defRPr>
            </a:lvl1pPr>
          </a:lstStyle>
          <a:p>
            <a:fld id="{AFB006AD-4553-174D-AE09-74C93EDDCAB5}" type="slidenum">
              <a:rPr lang="en-US" smtClean="0"/>
              <a:pPr/>
              <a:t>‹#›</a:t>
            </a:fld>
            <a:endParaRPr lang="en-US"/>
          </a:p>
        </p:txBody>
      </p:sp>
      <p:sp>
        <p:nvSpPr>
          <p:cNvPr id="5" name="Text Placeholder 4">
            <a:extLst>
              <a:ext uri="{FF2B5EF4-FFF2-40B4-BE49-F238E27FC236}">
                <a16:creationId xmlns:a16="http://schemas.microsoft.com/office/drawing/2014/main" id="{5131A649-A9AA-FE48-B96E-4D2AE656A4F7}"/>
              </a:ext>
            </a:extLst>
          </p:cNvPr>
          <p:cNvSpPr>
            <a:spLocks noGrp="1"/>
          </p:cNvSpPr>
          <p:nvPr>
            <p:ph type="body" sz="quarter" idx="13"/>
          </p:nvPr>
        </p:nvSpPr>
        <p:spPr>
          <a:xfrm>
            <a:off x="245574" y="289535"/>
            <a:ext cx="6753225" cy="518868"/>
          </a:xfrm>
          <a:prstGeom prst="rect">
            <a:avLst/>
          </a:prstGeom>
        </p:spPr>
        <p:txBody>
          <a:bodyPr/>
          <a:lstStyle>
            <a:lvl1pPr marL="0" indent="0">
              <a:buNone/>
              <a:defRPr sz="3200">
                <a:solidFill>
                  <a:schemeClr val="bg1"/>
                </a:solidFill>
                <a:latin typeface="Arial" panose="020B0604020202020204" pitchFamily="34" charset="0"/>
                <a:cs typeface="Arial" panose="020B0604020202020204" pitchFamily="34" charset="0"/>
              </a:defRPr>
            </a:lvl1pPr>
          </a:lstStyle>
          <a:p>
            <a:pPr lvl="0"/>
            <a:r>
              <a:rPr lang="en-US"/>
              <a:t>INSERT SLIDE TITLE</a:t>
            </a:r>
          </a:p>
        </p:txBody>
      </p:sp>
      <p:sp>
        <p:nvSpPr>
          <p:cNvPr id="7" name="Text Placeholder 4">
            <a:extLst>
              <a:ext uri="{FF2B5EF4-FFF2-40B4-BE49-F238E27FC236}">
                <a16:creationId xmlns:a16="http://schemas.microsoft.com/office/drawing/2014/main" id="{D64DFC39-A801-0B41-B9BA-AE6369CEBDBD}"/>
              </a:ext>
            </a:extLst>
          </p:cNvPr>
          <p:cNvSpPr>
            <a:spLocks noGrp="1"/>
          </p:cNvSpPr>
          <p:nvPr>
            <p:ph type="body" sz="quarter" idx="14" hasCustomPrompt="1"/>
          </p:nvPr>
        </p:nvSpPr>
        <p:spPr>
          <a:xfrm>
            <a:off x="245573" y="1321166"/>
            <a:ext cx="6753225" cy="518868"/>
          </a:xfrm>
          <a:prstGeom prst="rect">
            <a:avLst/>
          </a:prstGeo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a:t>Insert body…</a:t>
            </a:r>
          </a:p>
        </p:txBody>
      </p:sp>
    </p:spTree>
    <p:extLst>
      <p:ext uri="{BB962C8B-B14F-4D97-AF65-F5344CB8AC3E}">
        <p14:creationId xmlns:p14="http://schemas.microsoft.com/office/powerpoint/2010/main" val="18134448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15AD3EC-F687-0949-AAA8-7EF351802375}"/>
              </a:ext>
            </a:extLst>
          </p:cNvPr>
          <p:cNvSpPr>
            <a:spLocks noGrp="1"/>
          </p:cNvSpPr>
          <p:nvPr>
            <p:ph type="sldNum" sz="quarter" idx="12"/>
          </p:nvPr>
        </p:nvSpPr>
        <p:spPr>
          <a:xfrm>
            <a:off x="9217269" y="6321180"/>
            <a:ext cx="2743200" cy="365125"/>
          </a:xfrm>
          <a:prstGeom prst="rect">
            <a:avLst/>
          </a:prstGeom>
        </p:spPr>
        <p:txBody>
          <a:bodyPr/>
          <a:lstStyle>
            <a:lvl1pPr algn="r">
              <a:defRPr sz="1600">
                <a:solidFill>
                  <a:srgbClr val="0F0A30"/>
                </a:solidFill>
                <a:latin typeface="Arial" panose="020B0604020202020204" pitchFamily="34" charset="0"/>
                <a:cs typeface="Arial" panose="020B0604020202020204" pitchFamily="34" charset="0"/>
              </a:defRPr>
            </a:lvl1pPr>
          </a:lstStyle>
          <a:p>
            <a:fld id="{AFB006AD-4553-174D-AE09-74C93EDDCAB5}" type="slidenum">
              <a:rPr lang="en-US" smtClean="0"/>
              <a:pPr/>
              <a:t>‹#›</a:t>
            </a:fld>
            <a:endParaRPr lang="en-US"/>
          </a:p>
        </p:txBody>
      </p:sp>
      <p:sp>
        <p:nvSpPr>
          <p:cNvPr id="5" name="Text Placeholder 4">
            <a:extLst>
              <a:ext uri="{FF2B5EF4-FFF2-40B4-BE49-F238E27FC236}">
                <a16:creationId xmlns:a16="http://schemas.microsoft.com/office/drawing/2014/main" id="{5131A649-A9AA-FE48-B96E-4D2AE656A4F7}"/>
              </a:ext>
            </a:extLst>
          </p:cNvPr>
          <p:cNvSpPr>
            <a:spLocks noGrp="1"/>
          </p:cNvSpPr>
          <p:nvPr>
            <p:ph type="body" sz="quarter" idx="13"/>
          </p:nvPr>
        </p:nvSpPr>
        <p:spPr>
          <a:xfrm>
            <a:off x="245574" y="289535"/>
            <a:ext cx="6753225" cy="518868"/>
          </a:xfrm>
          <a:prstGeom prst="rect">
            <a:avLst/>
          </a:prstGeom>
        </p:spPr>
        <p:txBody>
          <a:bodyPr/>
          <a:lstStyle>
            <a:lvl1pPr marL="0" indent="0">
              <a:buNone/>
              <a:defRPr sz="3200">
                <a:solidFill>
                  <a:srgbClr val="0F0A30"/>
                </a:solidFill>
                <a:latin typeface="Arial" panose="020B0604020202020204" pitchFamily="34" charset="0"/>
                <a:cs typeface="Arial" panose="020B0604020202020204" pitchFamily="34" charset="0"/>
              </a:defRPr>
            </a:lvl1pPr>
          </a:lstStyle>
          <a:p>
            <a:pPr lvl="0"/>
            <a:r>
              <a:rPr lang="en-US"/>
              <a:t>INSERT SLIDE TITLE</a:t>
            </a:r>
          </a:p>
        </p:txBody>
      </p:sp>
      <p:sp>
        <p:nvSpPr>
          <p:cNvPr id="7" name="Text Placeholder 4">
            <a:extLst>
              <a:ext uri="{FF2B5EF4-FFF2-40B4-BE49-F238E27FC236}">
                <a16:creationId xmlns:a16="http://schemas.microsoft.com/office/drawing/2014/main" id="{D64DFC39-A801-0B41-B9BA-AE6369CEBDBD}"/>
              </a:ext>
            </a:extLst>
          </p:cNvPr>
          <p:cNvSpPr>
            <a:spLocks noGrp="1"/>
          </p:cNvSpPr>
          <p:nvPr>
            <p:ph type="body" sz="quarter" idx="14" hasCustomPrompt="1"/>
          </p:nvPr>
        </p:nvSpPr>
        <p:spPr>
          <a:xfrm>
            <a:off x="245573" y="1321166"/>
            <a:ext cx="6753225" cy="518868"/>
          </a:xfrm>
          <a:prstGeom prst="rect">
            <a:avLst/>
          </a:prstGeom>
        </p:spPr>
        <p:txBody>
          <a:bodyPr/>
          <a:lstStyle>
            <a:lvl1pPr marL="0" indent="0">
              <a:buNone/>
              <a:defRPr sz="1800">
                <a:solidFill>
                  <a:srgbClr val="0F0A30"/>
                </a:solidFill>
                <a:latin typeface="Arial" panose="020B0604020202020204" pitchFamily="34" charset="0"/>
                <a:cs typeface="Arial" panose="020B0604020202020204" pitchFamily="34" charset="0"/>
              </a:defRPr>
            </a:lvl1pPr>
          </a:lstStyle>
          <a:p>
            <a:pPr lvl="0"/>
            <a:r>
              <a:rPr lang="en-US"/>
              <a:t>Insert body…</a:t>
            </a:r>
          </a:p>
        </p:txBody>
      </p:sp>
    </p:spTree>
    <p:extLst>
      <p:ext uri="{BB962C8B-B14F-4D97-AF65-F5344CB8AC3E}">
        <p14:creationId xmlns:p14="http://schemas.microsoft.com/office/powerpoint/2010/main" val="20598474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A7100C9-EDC1-BF40-803E-2333378886CE}"/>
              </a:ext>
            </a:extLst>
          </p:cNvPr>
          <p:cNvSpPr>
            <a:spLocks noGrp="1"/>
          </p:cNvSpPr>
          <p:nvPr>
            <p:ph type="body" sz="quarter" idx="10" hasCustomPrompt="1"/>
          </p:nvPr>
        </p:nvSpPr>
        <p:spPr>
          <a:xfrm>
            <a:off x="2997482" y="2105268"/>
            <a:ext cx="6203950" cy="1890999"/>
          </a:xfrm>
          <a:prstGeom prst="rect">
            <a:avLst/>
          </a:prstGeom>
        </p:spPr>
        <p:txBody>
          <a:bodyPr anchor="ctr"/>
          <a:lstStyle>
            <a:lvl1pPr marL="0" indent="0" algn="ctr">
              <a:buNone/>
              <a:defRPr sz="6000">
                <a:solidFill>
                  <a:schemeClr val="bg1"/>
                </a:solidFill>
                <a:latin typeface="Torque Book" panose="020B0503030202050203" pitchFamily="34" charset="77"/>
                <a:cs typeface="Arial" panose="020B0604020202020204" pitchFamily="34" charset="0"/>
              </a:defRPr>
            </a:lvl1pPr>
          </a:lstStyle>
          <a:p>
            <a:pPr lvl="0"/>
            <a:r>
              <a:rPr lang="en-US"/>
              <a:t>INSERT</a:t>
            </a:r>
            <a:br>
              <a:rPr lang="en-US"/>
            </a:br>
            <a:r>
              <a:rPr lang="en-US"/>
              <a:t>TITLE HERE</a:t>
            </a:r>
          </a:p>
        </p:txBody>
      </p:sp>
      <p:sp>
        <p:nvSpPr>
          <p:cNvPr id="13" name="Text Placeholder 10">
            <a:extLst>
              <a:ext uri="{FF2B5EF4-FFF2-40B4-BE49-F238E27FC236}">
                <a16:creationId xmlns:a16="http://schemas.microsoft.com/office/drawing/2014/main" id="{51AD8F94-5017-434D-AEC4-6D8A3A547993}"/>
              </a:ext>
            </a:extLst>
          </p:cNvPr>
          <p:cNvSpPr>
            <a:spLocks noGrp="1"/>
          </p:cNvSpPr>
          <p:nvPr>
            <p:ph type="body" sz="quarter" idx="11" hasCustomPrompt="1"/>
          </p:nvPr>
        </p:nvSpPr>
        <p:spPr>
          <a:xfrm>
            <a:off x="2997482" y="6169308"/>
            <a:ext cx="6203950" cy="337293"/>
          </a:xfrm>
          <a:prstGeom prst="rect">
            <a:avLst/>
          </a:prstGeom>
        </p:spPr>
        <p:txBody>
          <a:bodyPr anchor="ctr"/>
          <a:lstStyle>
            <a:lvl1pPr marL="0" indent="0" algn="ctr">
              <a:buNone/>
              <a:defRPr sz="1600">
                <a:solidFill>
                  <a:schemeClr val="bg1"/>
                </a:solidFill>
                <a:latin typeface="Torque Book" panose="020B0503030202050203" pitchFamily="34" charset="77"/>
                <a:cs typeface="Arial" panose="020B0604020202020204" pitchFamily="34" charset="0"/>
              </a:defRPr>
            </a:lvl1pPr>
          </a:lstStyle>
          <a:p>
            <a:pPr lvl="0"/>
            <a:r>
              <a:rPr lang="en-US" err="1"/>
              <a:t>www.teesworks.co.uk</a:t>
            </a:r>
            <a:endParaRPr lang="en-US"/>
          </a:p>
        </p:txBody>
      </p:sp>
    </p:spTree>
    <p:extLst>
      <p:ext uri="{BB962C8B-B14F-4D97-AF65-F5344CB8AC3E}">
        <p14:creationId xmlns:p14="http://schemas.microsoft.com/office/powerpoint/2010/main" val="13674288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0FF32527-99F6-2342-8E33-882CD3C511A4}"/>
              </a:ext>
            </a:extLst>
          </p:cNvPr>
          <p:cNvSpPr>
            <a:spLocks noGrp="1"/>
          </p:cNvSpPr>
          <p:nvPr>
            <p:ph type="body" sz="quarter" idx="10" hasCustomPrompt="1"/>
          </p:nvPr>
        </p:nvSpPr>
        <p:spPr>
          <a:xfrm>
            <a:off x="2997482" y="2138049"/>
            <a:ext cx="6203950" cy="1933154"/>
          </a:xfrm>
          <a:prstGeom prst="rect">
            <a:avLst/>
          </a:prstGeom>
        </p:spPr>
        <p:txBody>
          <a:bodyPr anchor="ctr"/>
          <a:lstStyle>
            <a:lvl1pPr marL="0" indent="0" algn="ctr">
              <a:buNone/>
              <a:defRPr sz="5400">
                <a:solidFill>
                  <a:schemeClr val="bg1"/>
                </a:solidFill>
                <a:latin typeface="Torque Book" panose="020B0503030202050203" pitchFamily="34" charset="77"/>
                <a:cs typeface="Arial" panose="020B0604020202020204" pitchFamily="34" charset="0"/>
              </a:defRPr>
            </a:lvl1pPr>
          </a:lstStyle>
          <a:p>
            <a:pPr lvl="0"/>
            <a:r>
              <a:rPr lang="en-US"/>
              <a:t>INSERT SECTION</a:t>
            </a:r>
            <a:br>
              <a:rPr lang="en-US"/>
            </a:br>
            <a:r>
              <a:rPr lang="en-US"/>
              <a:t>TITLE HERE</a:t>
            </a:r>
          </a:p>
        </p:txBody>
      </p:sp>
      <p:sp>
        <p:nvSpPr>
          <p:cNvPr id="3" name="Text Placeholder 10">
            <a:extLst>
              <a:ext uri="{FF2B5EF4-FFF2-40B4-BE49-F238E27FC236}">
                <a16:creationId xmlns:a16="http://schemas.microsoft.com/office/drawing/2014/main" id="{470AEB01-27DF-384A-B2CA-C57A4CAF7784}"/>
              </a:ext>
            </a:extLst>
          </p:cNvPr>
          <p:cNvSpPr>
            <a:spLocks noGrp="1"/>
          </p:cNvSpPr>
          <p:nvPr>
            <p:ph type="body" sz="quarter" idx="11" hasCustomPrompt="1"/>
          </p:nvPr>
        </p:nvSpPr>
        <p:spPr>
          <a:xfrm>
            <a:off x="2997482" y="6169308"/>
            <a:ext cx="6203950" cy="337293"/>
          </a:xfrm>
          <a:prstGeom prst="rect">
            <a:avLst/>
          </a:prstGeom>
        </p:spPr>
        <p:txBody>
          <a:bodyPr anchor="ctr"/>
          <a:lstStyle>
            <a:lvl1pPr marL="0" indent="0" algn="ctr">
              <a:buNone/>
              <a:defRPr sz="1600">
                <a:solidFill>
                  <a:schemeClr val="bg1"/>
                </a:solidFill>
                <a:latin typeface="Torque Book" panose="020B0503030202050203" pitchFamily="34" charset="77"/>
                <a:cs typeface="Arial" panose="020B0604020202020204" pitchFamily="34" charset="0"/>
              </a:defRPr>
            </a:lvl1pPr>
          </a:lstStyle>
          <a:p>
            <a:pPr lvl="0"/>
            <a:r>
              <a:rPr lang="en-US" err="1"/>
              <a:t>www.teesworks.co.uk</a:t>
            </a:r>
            <a:endParaRPr lang="en-US"/>
          </a:p>
        </p:txBody>
      </p:sp>
    </p:spTree>
    <p:extLst>
      <p:ext uri="{BB962C8B-B14F-4D97-AF65-F5344CB8AC3E}">
        <p14:creationId xmlns:p14="http://schemas.microsoft.com/office/powerpoint/2010/main" val="3168428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rgbClr val="0F0A30"/>
        </a:solidFill>
        <a:effectLst/>
      </p:bgPr>
    </p:bg>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470AEB01-27DF-384A-B2CA-C57A4CAF7784}"/>
              </a:ext>
            </a:extLst>
          </p:cNvPr>
          <p:cNvSpPr>
            <a:spLocks noGrp="1"/>
          </p:cNvSpPr>
          <p:nvPr>
            <p:ph type="body" sz="quarter" idx="11" hasCustomPrompt="1"/>
          </p:nvPr>
        </p:nvSpPr>
        <p:spPr>
          <a:xfrm>
            <a:off x="702734" y="6169308"/>
            <a:ext cx="6203950" cy="337293"/>
          </a:xfrm>
          <a:prstGeom prst="rect">
            <a:avLst/>
          </a:prstGeom>
        </p:spPr>
        <p:txBody>
          <a:bodyPr anchor="ctr"/>
          <a:lstStyle>
            <a:lvl1pPr marL="0" indent="0" algn="l">
              <a:buNone/>
              <a:defRPr sz="1600">
                <a:solidFill>
                  <a:schemeClr val="bg1"/>
                </a:solidFill>
                <a:latin typeface="Torque Book" panose="020B0503030202050203" pitchFamily="34" charset="77"/>
                <a:cs typeface="Arial" panose="020B0604020202020204" pitchFamily="34" charset="0"/>
              </a:defRPr>
            </a:lvl1pPr>
          </a:lstStyle>
          <a:p>
            <a:pPr lvl="0"/>
            <a:r>
              <a:rPr lang="en-US" err="1"/>
              <a:t>www.teesworks.co.uk</a:t>
            </a:r>
            <a:endParaRPr lang="en-US"/>
          </a:p>
        </p:txBody>
      </p:sp>
      <p:sp>
        <p:nvSpPr>
          <p:cNvPr id="6" name="Title 5">
            <a:extLst>
              <a:ext uri="{FF2B5EF4-FFF2-40B4-BE49-F238E27FC236}">
                <a16:creationId xmlns:a16="http://schemas.microsoft.com/office/drawing/2014/main" id="{92D06468-9E51-AC4E-AAEE-012FE217C2C3}"/>
              </a:ext>
            </a:extLst>
          </p:cNvPr>
          <p:cNvSpPr>
            <a:spLocks noGrp="1"/>
          </p:cNvSpPr>
          <p:nvPr>
            <p:ph type="title" hasCustomPrompt="1"/>
          </p:nvPr>
        </p:nvSpPr>
        <p:spPr>
          <a:xfrm>
            <a:off x="702734" y="2073451"/>
            <a:ext cx="5302955" cy="1325563"/>
          </a:xfrm>
          <a:prstGeom prst="rect">
            <a:avLst/>
          </a:prstGeom>
        </p:spPr>
        <p:txBody>
          <a:bodyPr/>
          <a:lstStyle>
            <a:lvl1pPr marL="0" indent="0">
              <a:lnSpc>
                <a:spcPts val="5200"/>
              </a:lnSpc>
              <a:buNone/>
              <a:defRPr/>
            </a:lvl1pPr>
          </a:lstStyle>
          <a:p>
            <a:pPr marL="0" indent="0">
              <a:lnSpc>
                <a:spcPts val="5200"/>
              </a:lnSpc>
              <a:buNone/>
            </a:pPr>
            <a:r>
              <a:rPr lang="en-GB" sz="4400" spc="50">
                <a:solidFill>
                  <a:schemeClr val="bg1"/>
                </a:solidFill>
                <a:latin typeface="Torque Book" panose="020B0503030202050203" pitchFamily="34" charset="77"/>
              </a:rPr>
              <a:t>THE UK’S LARGEST</a:t>
            </a:r>
            <a:br>
              <a:rPr lang="en-GB" sz="4400" spc="50">
                <a:solidFill>
                  <a:schemeClr val="bg1"/>
                </a:solidFill>
                <a:latin typeface="Torque Book" panose="020B0503030202050203" pitchFamily="34" charset="77"/>
              </a:rPr>
            </a:br>
            <a:r>
              <a:rPr lang="en-GB" sz="4400" spc="50">
                <a:solidFill>
                  <a:schemeClr val="bg1"/>
                </a:solidFill>
                <a:latin typeface="Torque Book" panose="020B0503030202050203" pitchFamily="34" charset="77"/>
              </a:rPr>
              <a:t>INDUSTRIAL ZONE</a:t>
            </a:r>
          </a:p>
        </p:txBody>
      </p:sp>
    </p:spTree>
    <p:extLst>
      <p:ext uri="{BB962C8B-B14F-4D97-AF65-F5344CB8AC3E}">
        <p14:creationId xmlns:p14="http://schemas.microsoft.com/office/powerpoint/2010/main" val="4106428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15AD3EC-F687-0949-AAA8-7EF351802375}"/>
              </a:ext>
            </a:extLst>
          </p:cNvPr>
          <p:cNvSpPr>
            <a:spLocks noGrp="1"/>
          </p:cNvSpPr>
          <p:nvPr>
            <p:ph type="sldNum" sz="quarter" idx="12"/>
          </p:nvPr>
        </p:nvSpPr>
        <p:spPr>
          <a:xfrm>
            <a:off x="9217269" y="6321180"/>
            <a:ext cx="2743200" cy="365125"/>
          </a:xfrm>
          <a:prstGeom prst="rect">
            <a:avLst/>
          </a:prstGeom>
        </p:spPr>
        <p:txBody>
          <a:bodyPr/>
          <a:lstStyle>
            <a:lvl1pPr algn="r">
              <a:defRPr sz="1600">
                <a:solidFill>
                  <a:schemeClr val="bg1"/>
                </a:solidFill>
                <a:latin typeface="Arial" panose="020B0604020202020204" pitchFamily="34" charset="0"/>
                <a:cs typeface="Arial" panose="020B0604020202020204" pitchFamily="34" charset="0"/>
              </a:defRPr>
            </a:lvl1pPr>
          </a:lstStyle>
          <a:p>
            <a:fld id="{AFB006AD-4553-174D-AE09-74C93EDDCAB5}" type="slidenum">
              <a:rPr lang="en-US" smtClean="0"/>
              <a:pPr/>
              <a:t>‹#›</a:t>
            </a:fld>
            <a:endParaRPr lang="en-US"/>
          </a:p>
        </p:txBody>
      </p:sp>
      <p:sp>
        <p:nvSpPr>
          <p:cNvPr id="5" name="Text Placeholder 4">
            <a:extLst>
              <a:ext uri="{FF2B5EF4-FFF2-40B4-BE49-F238E27FC236}">
                <a16:creationId xmlns:a16="http://schemas.microsoft.com/office/drawing/2014/main" id="{5131A649-A9AA-FE48-B96E-4D2AE656A4F7}"/>
              </a:ext>
            </a:extLst>
          </p:cNvPr>
          <p:cNvSpPr>
            <a:spLocks noGrp="1"/>
          </p:cNvSpPr>
          <p:nvPr>
            <p:ph type="body" sz="quarter" idx="13" hasCustomPrompt="1"/>
          </p:nvPr>
        </p:nvSpPr>
        <p:spPr>
          <a:xfrm>
            <a:off x="245574" y="289535"/>
            <a:ext cx="6753225" cy="518868"/>
          </a:xfrm>
          <a:prstGeom prst="rect">
            <a:avLst/>
          </a:prstGeom>
        </p:spPr>
        <p:txBody>
          <a:bodyPr/>
          <a:lstStyle>
            <a:lvl1pPr marL="0" indent="0">
              <a:buNone/>
              <a:defRPr sz="3400">
                <a:solidFill>
                  <a:schemeClr val="bg1"/>
                </a:solidFill>
                <a:latin typeface="Torque Book" panose="020B0503030202050203" pitchFamily="34" charset="77"/>
                <a:cs typeface="Arial" panose="020B0604020202020204" pitchFamily="34" charset="0"/>
              </a:defRPr>
            </a:lvl1pPr>
          </a:lstStyle>
          <a:p>
            <a:pPr lvl="0"/>
            <a:r>
              <a:rPr lang="en-US"/>
              <a:t>INSERT SLIDE TITLE</a:t>
            </a:r>
          </a:p>
        </p:txBody>
      </p:sp>
      <p:sp>
        <p:nvSpPr>
          <p:cNvPr id="7" name="Text Placeholder 4">
            <a:extLst>
              <a:ext uri="{FF2B5EF4-FFF2-40B4-BE49-F238E27FC236}">
                <a16:creationId xmlns:a16="http://schemas.microsoft.com/office/drawing/2014/main" id="{D64DFC39-A801-0B41-B9BA-AE6369CEBDBD}"/>
              </a:ext>
            </a:extLst>
          </p:cNvPr>
          <p:cNvSpPr>
            <a:spLocks noGrp="1"/>
          </p:cNvSpPr>
          <p:nvPr>
            <p:ph type="body" sz="quarter" idx="14" hasCustomPrompt="1"/>
          </p:nvPr>
        </p:nvSpPr>
        <p:spPr>
          <a:xfrm>
            <a:off x="245574" y="1321166"/>
            <a:ext cx="5850426" cy="4710270"/>
          </a:xfrm>
          <a:prstGeom prst="rect">
            <a:avLst/>
          </a:prstGeom>
        </p:spPr>
        <p:txBody>
          <a:bodyPr/>
          <a:lstStyle>
            <a:lvl1pPr marL="0" indent="0">
              <a:buNone/>
              <a:defRPr sz="1800" b="0" i="0">
                <a:solidFill>
                  <a:schemeClr val="bg1"/>
                </a:solidFill>
                <a:latin typeface="Neurial Grotesk Light" pitchFamily="2" charset="0"/>
                <a:cs typeface="Arial" panose="020B0604020202020204" pitchFamily="34" charset="0"/>
              </a:defRPr>
            </a:lvl1pPr>
          </a:lstStyle>
          <a:p>
            <a:pPr lvl="0"/>
            <a:r>
              <a:rPr lang="en-US"/>
              <a:t>Insert body…</a:t>
            </a:r>
          </a:p>
        </p:txBody>
      </p:sp>
      <p:sp>
        <p:nvSpPr>
          <p:cNvPr id="8" name="Text Placeholder 4">
            <a:extLst>
              <a:ext uri="{FF2B5EF4-FFF2-40B4-BE49-F238E27FC236}">
                <a16:creationId xmlns:a16="http://schemas.microsoft.com/office/drawing/2014/main" id="{527C11A4-EBCA-4F9A-BF2D-824D46A0A73C}"/>
              </a:ext>
            </a:extLst>
          </p:cNvPr>
          <p:cNvSpPr>
            <a:spLocks noGrp="1"/>
          </p:cNvSpPr>
          <p:nvPr>
            <p:ph type="body" sz="quarter" idx="15" hasCustomPrompt="1"/>
          </p:nvPr>
        </p:nvSpPr>
        <p:spPr>
          <a:xfrm>
            <a:off x="6794270" y="1321166"/>
            <a:ext cx="5083172" cy="4710270"/>
          </a:xfrm>
          <a:prstGeom prst="rect">
            <a:avLst/>
          </a:prstGeom>
        </p:spPr>
        <p:txBody>
          <a:bodyPr/>
          <a:lstStyle>
            <a:lvl1pPr marL="0" indent="0">
              <a:buNone/>
              <a:defRPr sz="1800" b="0" i="0">
                <a:solidFill>
                  <a:schemeClr val="bg1"/>
                </a:solidFill>
                <a:latin typeface="Neurial Grotesk Light" pitchFamily="2" charset="0"/>
                <a:cs typeface="Arial" panose="020B0604020202020204" pitchFamily="34" charset="0"/>
              </a:defRPr>
            </a:lvl1pPr>
          </a:lstStyle>
          <a:p>
            <a:pPr lvl="0"/>
            <a:r>
              <a:rPr lang="en-US"/>
              <a:t>Insert body…</a:t>
            </a:r>
          </a:p>
        </p:txBody>
      </p:sp>
    </p:spTree>
    <p:extLst>
      <p:ext uri="{BB962C8B-B14F-4D97-AF65-F5344CB8AC3E}">
        <p14:creationId xmlns:p14="http://schemas.microsoft.com/office/powerpoint/2010/main" val="8638448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15AD3EC-F687-0949-AAA8-7EF351802375}"/>
              </a:ext>
            </a:extLst>
          </p:cNvPr>
          <p:cNvSpPr>
            <a:spLocks noGrp="1"/>
          </p:cNvSpPr>
          <p:nvPr>
            <p:ph type="sldNum" sz="quarter" idx="12"/>
          </p:nvPr>
        </p:nvSpPr>
        <p:spPr>
          <a:xfrm>
            <a:off x="9217269" y="6321180"/>
            <a:ext cx="2743200" cy="365125"/>
          </a:xfrm>
          <a:prstGeom prst="rect">
            <a:avLst/>
          </a:prstGeom>
        </p:spPr>
        <p:txBody>
          <a:bodyPr/>
          <a:lstStyle>
            <a:lvl1pPr algn="r">
              <a:defRPr sz="1600">
                <a:solidFill>
                  <a:srgbClr val="0F0A30"/>
                </a:solidFill>
                <a:latin typeface="Arial" panose="020B0604020202020204" pitchFamily="34" charset="0"/>
                <a:cs typeface="Arial" panose="020B0604020202020204" pitchFamily="34" charset="0"/>
              </a:defRPr>
            </a:lvl1pPr>
          </a:lstStyle>
          <a:p>
            <a:fld id="{AFB006AD-4553-174D-AE09-74C93EDDCAB5}" type="slidenum">
              <a:rPr lang="en-US" smtClean="0"/>
              <a:pPr/>
              <a:t>‹#›</a:t>
            </a:fld>
            <a:endParaRPr lang="en-US"/>
          </a:p>
        </p:txBody>
      </p:sp>
      <p:sp>
        <p:nvSpPr>
          <p:cNvPr id="5" name="Text Placeholder 4">
            <a:extLst>
              <a:ext uri="{FF2B5EF4-FFF2-40B4-BE49-F238E27FC236}">
                <a16:creationId xmlns:a16="http://schemas.microsoft.com/office/drawing/2014/main" id="{5131A649-A9AA-FE48-B96E-4D2AE656A4F7}"/>
              </a:ext>
            </a:extLst>
          </p:cNvPr>
          <p:cNvSpPr>
            <a:spLocks noGrp="1"/>
          </p:cNvSpPr>
          <p:nvPr>
            <p:ph type="body" sz="quarter" idx="13" hasCustomPrompt="1"/>
          </p:nvPr>
        </p:nvSpPr>
        <p:spPr>
          <a:xfrm>
            <a:off x="245574" y="289535"/>
            <a:ext cx="6753225" cy="518868"/>
          </a:xfrm>
          <a:prstGeom prst="rect">
            <a:avLst/>
          </a:prstGeom>
        </p:spPr>
        <p:txBody>
          <a:bodyPr/>
          <a:lstStyle>
            <a:lvl1pPr marL="0" indent="0">
              <a:buNone/>
              <a:defRPr sz="3400">
                <a:solidFill>
                  <a:srgbClr val="0F0A30"/>
                </a:solidFill>
                <a:latin typeface="Torque Book" panose="020B0503030202050203" pitchFamily="34" charset="77"/>
                <a:cs typeface="Arial" panose="020B0604020202020204" pitchFamily="34" charset="0"/>
              </a:defRPr>
            </a:lvl1pPr>
          </a:lstStyle>
          <a:p>
            <a:pPr lvl="0"/>
            <a:r>
              <a:rPr lang="en-US"/>
              <a:t>INSERT SLIDE TITLE</a:t>
            </a:r>
          </a:p>
        </p:txBody>
      </p:sp>
      <p:sp>
        <p:nvSpPr>
          <p:cNvPr id="7" name="Text Placeholder 4">
            <a:extLst>
              <a:ext uri="{FF2B5EF4-FFF2-40B4-BE49-F238E27FC236}">
                <a16:creationId xmlns:a16="http://schemas.microsoft.com/office/drawing/2014/main" id="{D64DFC39-A801-0B41-B9BA-AE6369CEBDBD}"/>
              </a:ext>
            </a:extLst>
          </p:cNvPr>
          <p:cNvSpPr>
            <a:spLocks noGrp="1"/>
          </p:cNvSpPr>
          <p:nvPr>
            <p:ph type="body" sz="quarter" idx="14" hasCustomPrompt="1"/>
          </p:nvPr>
        </p:nvSpPr>
        <p:spPr>
          <a:xfrm>
            <a:off x="245573" y="1321166"/>
            <a:ext cx="6753225" cy="518868"/>
          </a:xfrm>
          <a:prstGeom prst="rect">
            <a:avLst/>
          </a:prstGeom>
        </p:spPr>
        <p:txBody>
          <a:bodyPr/>
          <a:lstStyle>
            <a:lvl1pPr marL="0" indent="0">
              <a:buNone/>
              <a:defRPr sz="1800" b="0" i="0">
                <a:solidFill>
                  <a:srgbClr val="0F0A30"/>
                </a:solidFill>
                <a:latin typeface="Neurial Grotesk Light" pitchFamily="2" charset="0"/>
                <a:cs typeface="Arial" panose="020B0604020202020204" pitchFamily="34" charset="0"/>
              </a:defRPr>
            </a:lvl1pPr>
          </a:lstStyle>
          <a:p>
            <a:pPr lvl="0"/>
            <a:r>
              <a:rPr lang="en-US"/>
              <a:t>Insert body…</a:t>
            </a:r>
          </a:p>
        </p:txBody>
      </p:sp>
    </p:spTree>
    <p:extLst>
      <p:ext uri="{BB962C8B-B14F-4D97-AF65-F5344CB8AC3E}">
        <p14:creationId xmlns:p14="http://schemas.microsoft.com/office/powerpoint/2010/main" val="32682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Conten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15AD3EC-F687-0949-AAA8-7EF351802375}"/>
              </a:ext>
            </a:extLst>
          </p:cNvPr>
          <p:cNvSpPr>
            <a:spLocks noGrp="1"/>
          </p:cNvSpPr>
          <p:nvPr>
            <p:ph type="sldNum" sz="quarter" idx="12"/>
          </p:nvPr>
        </p:nvSpPr>
        <p:spPr>
          <a:xfrm>
            <a:off x="9217269" y="6321180"/>
            <a:ext cx="2743200" cy="365125"/>
          </a:xfrm>
          <a:prstGeom prst="rect">
            <a:avLst/>
          </a:prstGeom>
        </p:spPr>
        <p:txBody>
          <a:bodyPr/>
          <a:lstStyle>
            <a:lvl1pPr algn="r">
              <a:defRPr sz="1600">
                <a:solidFill>
                  <a:schemeClr val="bg1"/>
                </a:solidFill>
                <a:latin typeface="Arial" panose="020B0604020202020204" pitchFamily="34" charset="0"/>
                <a:cs typeface="Arial" panose="020B0604020202020204" pitchFamily="34" charset="0"/>
              </a:defRPr>
            </a:lvl1pPr>
          </a:lstStyle>
          <a:p>
            <a:fld id="{AFB006AD-4553-174D-AE09-74C93EDDCAB5}" type="slidenum">
              <a:rPr lang="en-US" smtClean="0"/>
              <a:pPr/>
              <a:t>‹#›</a:t>
            </a:fld>
            <a:endParaRPr lang="en-US"/>
          </a:p>
        </p:txBody>
      </p:sp>
      <p:sp>
        <p:nvSpPr>
          <p:cNvPr id="5" name="Text Placeholder 4">
            <a:extLst>
              <a:ext uri="{FF2B5EF4-FFF2-40B4-BE49-F238E27FC236}">
                <a16:creationId xmlns:a16="http://schemas.microsoft.com/office/drawing/2014/main" id="{5131A649-A9AA-FE48-B96E-4D2AE656A4F7}"/>
              </a:ext>
            </a:extLst>
          </p:cNvPr>
          <p:cNvSpPr>
            <a:spLocks noGrp="1"/>
          </p:cNvSpPr>
          <p:nvPr>
            <p:ph type="body" sz="quarter" idx="13" hasCustomPrompt="1"/>
          </p:nvPr>
        </p:nvSpPr>
        <p:spPr>
          <a:xfrm>
            <a:off x="245574" y="289535"/>
            <a:ext cx="6753225" cy="518868"/>
          </a:xfrm>
          <a:prstGeom prst="rect">
            <a:avLst/>
          </a:prstGeom>
        </p:spPr>
        <p:txBody>
          <a:bodyPr/>
          <a:lstStyle>
            <a:lvl1pPr marL="0" indent="0">
              <a:buNone/>
              <a:defRPr sz="3400">
                <a:solidFill>
                  <a:schemeClr val="bg1"/>
                </a:solidFill>
                <a:latin typeface="Torque Book" panose="020B0503030202050203" pitchFamily="34" charset="77"/>
                <a:cs typeface="Arial" panose="020B0604020202020204" pitchFamily="34" charset="0"/>
              </a:defRPr>
            </a:lvl1pPr>
          </a:lstStyle>
          <a:p>
            <a:pPr lvl="0"/>
            <a:r>
              <a:rPr lang="en-US"/>
              <a:t>INSERT SLIDE TITLE</a:t>
            </a:r>
          </a:p>
        </p:txBody>
      </p:sp>
      <p:sp>
        <p:nvSpPr>
          <p:cNvPr id="7" name="Text Placeholder 4">
            <a:extLst>
              <a:ext uri="{FF2B5EF4-FFF2-40B4-BE49-F238E27FC236}">
                <a16:creationId xmlns:a16="http://schemas.microsoft.com/office/drawing/2014/main" id="{D64DFC39-A801-0B41-B9BA-AE6369CEBDBD}"/>
              </a:ext>
            </a:extLst>
          </p:cNvPr>
          <p:cNvSpPr>
            <a:spLocks noGrp="1"/>
          </p:cNvSpPr>
          <p:nvPr>
            <p:ph type="body" sz="quarter" idx="14" hasCustomPrompt="1"/>
          </p:nvPr>
        </p:nvSpPr>
        <p:spPr>
          <a:xfrm>
            <a:off x="245573" y="1321166"/>
            <a:ext cx="6753225" cy="518868"/>
          </a:xfrm>
          <a:prstGeom prst="rect">
            <a:avLst/>
          </a:prstGeom>
        </p:spPr>
        <p:txBody>
          <a:bodyPr/>
          <a:lstStyle>
            <a:lvl1pPr marL="285750" indent="-285750">
              <a:lnSpc>
                <a:spcPct val="150000"/>
              </a:lnSpc>
              <a:spcBef>
                <a:spcPts val="0"/>
              </a:spcBef>
              <a:buClr>
                <a:srgbClr val="00BDE2"/>
              </a:buClr>
              <a:buFont typeface="Wingdings" pitchFamily="2" charset="2"/>
              <a:buChar char="§"/>
              <a:defRPr sz="1800" b="0" i="0">
                <a:solidFill>
                  <a:schemeClr val="bg1"/>
                </a:solidFill>
                <a:latin typeface="Neurial Grotesk Light" pitchFamily="2" charset="0"/>
                <a:cs typeface="Arial" panose="020B0604020202020204" pitchFamily="34" charset="0"/>
              </a:defRPr>
            </a:lvl1pPr>
          </a:lstStyle>
          <a:p>
            <a:pPr lvl="0"/>
            <a:r>
              <a:rPr lang="en-US"/>
              <a:t>Insert body…</a:t>
            </a:r>
          </a:p>
        </p:txBody>
      </p:sp>
    </p:spTree>
    <p:extLst>
      <p:ext uri="{BB962C8B-B14F-4D97-AF65-F5344CB8AC3E}">
        <p14:creationId xmlns:p14="http://schemas.microsoft.com/office/powerpoint/2010/main" val="12599156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EXPRESSIVE 10">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AE97F-08C5-11B1-2EB1-1DFA5E2361CD}"/>
              </a:ext>
            </a:extLst>
          </p:cNvPr>
          <p:cNvSpPr/>
          <p:nvPr userDrawn="1"/>
        </p:nvSpPr>
        <p:spPr>
          <a:xfrm>
            <a:off x="6286501" y="0"/>
            <a:ext cx="5905362"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T Curve" panose="020B0503020203020204" pitchFamily="34" charset="0"/>
            </a:endParaRPr>
          </a:p>
        </p:txBody>
      </p:sp>
      <p:sp>
        <p:nvSpPr>
          <p:cNvPr id="19" name="Title 15">
            <a:extLst>
              <a:ext uri="{FF2B5EF4-FFF2-40B4-BE49-F238E27FC236}">
                <a16:creationId xmlns:a16="http://schemas.microsoft.com/office/drawing/2014/main" id="{FF872486-6E5F-4A93-BF59-FE96F2959969}"/>
              </a:ext>
            </a:extLst>
          </p:cNvPr>
          <p:cNvSpPr>
            <a:spLocks noGrp="1"/>
          </p:cNvSpPr>
          <p:nvPr>
            <p:ph type="title" hasCustomPrompt="1"/>
          </p:nvPr>
        </p:nvSpPr>
        <p:spPr>
          <a:xfrm>
            <a:off x="6651812" y="1739943"/>
            <a:ext cx="5232213" cy="1845939"/>
          </a:xfrm>
          <a:prstGeom prst="rect">
            <a:avLst/>
          </a:prstGeom>
        </p:spPr>
        <p:txBody>
          <a:bodyPr lIns="0" tIns="0" rIns="0" bIns="0" anchor="b">
            <a:noAutofit/>
          </a:bodyPr>
          <a:lstStyle>
            <a:lvl1pPr>
              <a:defRPr kumimoji="0" lang="en-US" sz="4800" b="0" i="0" u="none" strike="noStrike" kern="0" cap="none" spc="-52" normalizeH="0" baseline="0" smtClean="0">
                <a:ln>
                  <a:noFill/>
                </a:ln>
                <a:solidFill>
                  <a:schemeClr val="tx1"/>
                </a:solidFill>
                <a:effectLst/>
                <a:uLnTx/>
                <a:uFillTx/>
                <a:latin typeface="BT Group Headline" panose="020B0603020203020204" pitchFamily="34" charset="0"/>
                <a:ea typeface="+mj-ea"/>
                <a:cs typeface="BT Group Headline" panose="020B0603020203020204" pitchFamily="34" charset="0"/>
              </a:defRPr>
            </a:lvl1pPr>
          </a:lstStyle>
          <a:p>
            <a:r>
              <a:rPr lang="en-US"/>
              <a:t>Click to edit expressive CFU slide</a:t>
            </a:r>
            <a:endParaRPr lang="en-GB"/>
          </a:p>
        </p:txBody>
      </p:sp>
      <p:sp>
        <p:nvSpPr>
          <p:cNvPr id="14" name="Text Placeholder 17">
            <a:extLst>
              <a:ext uri="{FF2B5EF4-FFF2-40B4-BE49-F238E27FC236}">
                <a16:creationId xmlns:a16="http://schemas.microsoft.com/office/drawing/2014/main" id="{D297E749-5185-33FF-FF10-01F1E3B75626}"/>
              </a:ext>
            </a:extLst>
          </p:cNvPr>
          <p:cNvSpPr>
            <a:spLocks noGrp="1"/>
          </p:cNvSpPr>
          <p:nvPr>
            <p:ph type="body" sz="quarter" idx="10" hasCustomPrompt="1"/>
          </p:nvPr>
        </p:nvSpPr>
        <p:spPr>
          <a:xfrm>
            <a:off x="6651812" y="3789343"/>
            <a:ext cx="4469579" cy="1536482"/>
          </a:xfrm>
          <a:prstGeom prst="rect">
            <a:avLst/>
          </a:prstGeom>
        </p:spPr>
        <p:txBody>
          <a:bodyPr vert="horz" lIns="0" tIns="0" rIns="0" bIns="0" rtlCol="0">
            <a:noAutofit/>
          </a:bodyPr>
          <a:lstStyle>
            <a:lvl1pPr>
              <a:defRPr lang="en-US" sz="2000" dirty="0">
                <a:solidFill>
                  <a:schemeClr val="tx1"/>
                </a:solidFill>
                <a:latin typeface="+mj-lt"/>
              </a:defRPr>
            </a:lvl1pPr>
          </a:lstStyle>
          <a:p>
            <a:pPr lvl="0"/>
            <a:r>
              <a:rPr lang="en-US"/>
              <a:t>Click to enter sub heading.</a:t>
            </a:r>
          </a:p>
        </p:txBody>
      </p:sp>
      <p:sp>
        <p:nvSpPr>
          <p:cNvPr id="16" name="Slide Number Placeholder 5">
            <a:extLst>
              <a:ext uri="{FF2B5EF4-FFF2-40B4-BE49-F238E27FC236}">
                <a16:creationId xmlns:a16="http://schemas.microsoft.com/office/drawing/2014/main" id="{825FFF86-B77C-3A4F-0984-15E562057689}"/>
              </a:ext>
            </a:extLst>
          </p:cNvPr>
          <p:cNvSpPr>
            <a:spLocks noGrp="1"/>
          </p:cNvSpPr>
          <p:nvPr>
            <p:ph type="sldNum" sz="quarter" idx="12"/>
          </p:nvPr>
        </p:nvSpPr>
        <p:spPr>
          <a:xfrm>
            <a:off x="11733529" y="308926"/>
            <a:ext cx="365126" cy="203835"/>
          </a:xfrm>
        </p:spPr>
        <p:txBody>
          <a:bodyPr/>
          <a:lstStyle>
            <a:lvl1pPr>
              <a:defRPr b="0" i="0">
                <a:solidFill>
                  <a:schemeClr val="tx1"/>
                </a:solidFill>
                <a:latin typeface="BT Curve" panose="020B0503020203020204" pitchFamily="34" charset="0"/>
              </a:defRPr>
            </a:lvl1pPr>
          </a:lstStyle>
          <a:p>
            <a:fld id="{BC5033AD-2A2E-4B40-820E-C0C238FC5E2C}" type="slidenum">
              <a:rPr lang="en-GB" smtClean="0"/>
              <a:pPr/>
              <a:t>‹#›</a:t>
            </a:fld>
            <a:endParaRPr lang="en-GB"/>
          </a:p>
        </p:txBody>
      </p:sp>
      <p:sp>
        <p:nvSpPr>
          <p:cNvPr id="12" name="Footer Placeholder 4">
            <a:extLst>
              <a:ext uri="{FF2B5EF4-FFF2-40B4-BE49-F238E27FC236}">
                <a16:creationId xmlns:a16="http://schemas.microsoft.com/office/drawing/2014/main" id="{512613F5-4CCF-18F1-66F3-9A7445BA39A5}"/>
              </a:ext>
            </a:extLst>
          </p:cNvPr>
          <p:cNvSpPr>
            <a:spLocks noGrp="1"/>
          </p:cNvSpPr>
          <p:nvPr>
            <p:ph type="ftr" sz="quarter" idx="11"/>
          </p:nvPr>
        </p:nvSpPr>
        <p:spPr>
          <a:xfrm>
            <a:off x="8975724" y="308925"/>
            <a:ext cx="2692399" cy="203835"/>
          </a:xfrm>
        </p:spPr>
        <p:txBody>
          <a:bodyPr/>
          <a:lstStyle>
            <a:lvl1pPr>
              <a:defRPr b="0" i="0">
                <a:solidFill>
                  <a:schemeClr val="tx1"/>
                </a:solidFill>
                <a:latin typeface="BT Curve" panose="020B0503020203020204" pitchFamily="34" charset="0"/>
              </a:defRPr>
            </a:lvl1pPr>
          </a:lstStyle>
          <a:p>
            <a:r>
              <a:rPr lang="en-GB"/>
              <a:t>BT Group PowerPoint    |</a:t>
            </a:r>
          </a:p>
        </p:txBody>
      </p:sp>
      <p:sp>
        <p:nvSpPr>
          <p:cNvPr id="24" name="Rectangle 23">
            <a:extLst>
              <a:ext uri="{FF2B5EF4-FFF2-40B4-BE49-F238E27FC236}">
                <a16:creationId xmlns:a16="http://schemas.microsoft.com/office/drawing/2014/main" id="{76E6BDCC-5994-F2EC-D973-1E8D2220C7D3}"/>
              </a:ext>
            </a:extLst>
          </p:cNvPr>
          <p:cNvSpPr/>
          <p:nvPr userDrawn="1"/>
        </p:nvSpPr>
        <p:spPr>
          <a:xfrm>
            <a:off x="-2" y="1122948"/>
            <a:ext cx="4446357" cy="3362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highlight>
                <a:srgbClr val="7159A3"/>
              </a:highlight>
              <a:latin typeface="BT Curve" panose="020B0503020203020204" pitchFamily="34" charset="0"/>
            </a:endParaRPr>
          </a:p>
        </p:txBody>
      </p:sp>
      <p:sp>
        <p:nvSpPr>
          <p:cNvPr id="25" name="Rectangle 24">
            <a:extLst>
              <a:ext uri="{FF2B5EF4-FFF2-40B4-BE49-F238E27FC236}">
                <a16:creationId xmlns:a16="http://schemas.microsoft.com/office/drawing/2014/main" id="{51EAFBD9-1CBB-875A-6A0D-BB9C2328A56C}"/>
              </a:ext>
            </a:extLst>
          </p:cNvPr>
          <p:cNvSpPr/>
          <p:nvPr userDrawn="1"/>
        </p:nvSpPr>
        <p:spPr>
          <a:xfrm>
            <a:off x="4446355" y="1295400"/>
            <a:ext cx="1840145" cy="322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highlight>
                <a:srgbClr val="7159A3"/>
              </a:highlight>
              <a:latin typeface="BT Curve" panose="020B0503020203020204" pitchFamily="34" charset="0"/>
            </a:endParaRPr>
          </a:p>
        </p:txBody>
      </p:sp>
      <p:sp>
        <p:nvSpPr>
          <p:cNvPr id="26" name="Picture Placeholder 6">
            <a:extLst>
              <a:ext uri="{FF2B5EF4-FFF2-40B4-BE49-F238E27FC236}">
                <a16:creationId xmlns:a16="http://schemas.microsoft.com/office/drawing/2014/main" id="{A24C24BF-7484-39E4-8F07-7DAFA766C7EB}"/>
              </a:ext>
            </a:extLst>
          </p:cNvPr>
          <p:cNvSpPr>
            <a:spLocks noGrp="1"/>
          </p:cNvSpPr>
          <p:nvPr>
            <p:ph type="pic" sz="quarter" idx="13"/>
          </p:nvPr>
        </p:nvSpPr>
        <p:spPr>
          <a:xfrm>
            <a:off x="0" y="1282065"/>
            <a:ext cx="6286500" cy="5553512"/>
          </a:xfrm>
          <a:custGeom>
            <a:avLst/>
            <a:gdLst>
              <a:gd name="connsiteX0" fmla="*/ 0 w 6286500"/>
              <a:gd name="connsiteY0" fmla="*/ 0 h 5549702"/>
              <a:gd name="connsiteX1" fmla="*/ 6286500 w 6286500"/>
              <a:gd name="connsiteY1" fmla="*/ 0 h 5549702"/>
              <a:gd name="connsiteX2" fmla="*/ 6286500 w 6286500"/>
              <a:gd name="connsiteY2" fmla="*/ 5549702 h 5549702"/>
              <a:gd name="connsiteX3" fmla="*/ 0 w 6286500"/>
              <a:gd name="connsiteY3" fmla="*/ 5549702 h 5549702"/>
              <a:gd name="connsiteX4" fmla="*/ 0 w 6286500"/>
              <a:gd name="connsiteY4" fmla="*/ 0 h 5549702"/>
              <a:gd name="connsiteX0" fmla="*/ 0 w 6286500"/>
              <a:gd name="connsiteY0" fmla="*/ 3810 h 5553512"/>
              <a:gd name="connsiteX1" fmla="*/ 4438650 w 6286500"/>
              <a:gd name="connsiteY1" fmla="*/ 0 h 5553512"/>
              <a:gd name="connsiteX2" fmla="*/ 6286500 w 6286500"/>
              <a:gd name="connsiteY2" fmla="*/ 3810 h 5553512"/>
              <a:gd name="connsiteX3" fmla="*/ 6286500 w 6286500"/>
              <a:gd name="connsiteY3" fmla="*/ 5553512 h 5553512"/>
              <a:gd name="connsiteX4" fmla="*/ 0 w 6286500"/>
              <a:gd name="connsiteY4" fmla="*/ 5553512 h 5553512"/>
              <a:gd name="connsiteX5" fmla="*/ 0 w 6286500"/>
              <a:gd name="connsiteY5" fmla="*/ 3810 h 5553512"/>
              <a:gd name="connsiteX0" fmla="*/ 0 w 6286500"/>
              <a:gd name="connsiteY0" fmla="*/ 3810 h 5553512"/>
              <a:gd name="connsiteX1" fmla="*/ 4438650 w 6286500"/>
              <a:gd name="connsiteY1" fmla="*/ 0 h 5553512"/>
              <a:gd name="connsiteX2" fmla="*/ 6286500 w 6286500"/>
              <a:gd name="connsiteY2" fmla="*/ 3810 h 5553512"/>
              <a:gd name="connsiteX3" fmla="*/ 6284595 w 6286500"/>
              <a:gd name="connsiteY3" fmla="*/ 175260 h 5553512"/>
              <a:gd name="connsiteX4" fmla="*/ 6286500 w 6286500"/>
              <a:gd name="connsiteY4" fmla="*/ 5553512 h 5553512"/>
              <a:gd name="connsiteX5" fmla="*/ 0 w 6286500"/>
              <a:gd name="connsiteY5" fmla="*/ 5553512 h 5553512"/>
              <a:gd name="connsiteX6" fmla="*/ 0 w 6286500"/>
              <a:gd name="connsiteY6" fmla="*/ 3810 h 5553512"/>
              <a:gd name="connsiteX0" fmla="*/ 0 w 6286500"/>
              <a:gd name="connsiteY0" fmla="*/ 3810 h 5553512"/>
              <a:gd name="connsiteX1" fmla="*/ 4438650 w 6286500"/>
              <a:gd name="connsiteY1" fmla="*/ 0 h 5553512"/>
              <a:gd name="connsiteX2" fmla="*/ 4444365 w 6286500"/>
              <a:gd name="connsiteY2" fmla="*/ 173355 h 5553512"/>
              <a:gd name="connsiteX3" fmla="*/ 6284595 w 6286500"/>
              <a:gd name="connsiteY3" fmla="*/ 175260 h 5553512"/>
              <a:gd name="connsiteX4" fmla="*/ 6286500 w 6286500"/>
              <a:gd name="connsiteY4" fmla="*/ 5553512 h 5553512"/>
              <a:gd name="connsiteX5" fmla="*/ 0 w 6286500"/>
              <a:gd name="connsiteY5" fmla="*/ 5553512 h 5553512"/>
              <a:gd name="connsiteX6" fmla="*/ 0 w 6286500"/>
              <a:gd name="connsiteY6" fmla="*/ 3810 h 5553512"/>
              <a:gd name="connsiteX0" fmla="*/ 0 w 6286500"/>
              <a:gd name="connsiteY0" fmla="*/ 3810 h 5553512"/>
              <a:gd name="connsiteX1" fmla="*/ 4446270 w 6286500"/>
              <a:gd name="connsiteY1" fmla="*/ 0 h 5553512"/>
              <a:gd name="connsiteX2" fmla="*/ 4444365 w 6286500"/>
              <a:gd name="connsiteY2" fmla="*/ 173355 h 5553512"/>
              <a:gd name="connsiteX3" fmla="*/ 6284595 w 6286500"/>
              <a:gd name="connsiteY3" fmla="*/ 175260 h 5553512"/>
              <a:gd name="connsiteX4" fmla="*/ 6286500 w 6286500"/>
              <a:gd name="connsiteY4" fmla="*/ 5553512 h 5553512"/>
              <a:gd name="connsiteX5" fmla="*/ 0 w 6286500"/>
              <a:gd name="connsiteY5" fmla="*/ 5553512 h 5553512"/>
              <a:gd name="connsiteX6" fmla="*/ 0 w 6286500"/>
              <a:gd name="connsiteY6" fmla="*/ 3810 h 5553512"/>
              <a:gd name="connsiteX0" fmla="*/ 0 w 6286500"/>
              <a:gd name="connsiteY0" fmla="*/ 3810 h 5553512"/>
              <a:gd name="connsiteX1" fmla="*/ 4446270 w 6286500"/>
              <a:gd name="connsiteY1" fmla="*/ 0 h 5553512"/>
              <a:gd name="connsiteX2" fmla="*/ 4444365 w 6286500"/>
              <a:gd name="connsiteY2" fmla="*/ 171450 h 5553512"/>
              <a:gd name="connsiteX3" fmla="*/ 6284595 w 6286500"/>
              <a:gd name="connsiteY3" fmla="*/ 175260 h 5553512"/>
              <a:gd name="connsiteX4" fmla="*/ 6286500 w 6286500"/>
              <a:gd name="connsiteY4" fmla="*/ 5553512 h 5553512"/>
              <a:gd name="connsiteX5" fmla="*/ 0 w 6286500"/>
              <a:gd name="connsiteY5" fmla="*/ 5553512 h 5553512"/>
              <a:gd name="connsiteX6" fmla="*/ 0 w 6286500"/>
              <a:gd name="connsiteY6" fmla="*/ 3810 h 555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6500" h="5553512">
                <a:moveTo>
                  <a:pt x="0" y="3810"/>
                </a:moveTo>
                <a:lnTo>
                  <a:pt x="4446270" y="0"/>
                </a:lnTo>
                <a:lnTo>
                  <a:pt x="4444365" y="171450"/>
                </a:lnTo>
                <a:lnTo>
                  <a:pt x="6284595" y="175260"/>
                </a:lnTo>
                <a:lnTo>
                  <a:pt x="6286500" y="5553512"/>
                </a:lnTo>
                <a:lnTo>
                  <a:pt x="0" y="5553512"/>
                </a:lnTo>
                <a:lnTo>
                  <a:pt x="0" y="3810"/>
                </a:lnTo>
                <a:close/>
              </a:path>
            </a:pathLst>
          </a:custGeom>
          <a:solidFill>
            <a:schemeClr val="bg1">
              <a:lumMod val="95000"/>
            </a:schemeClr>
          </a:solidFill>
        </p:spPr>
        <p:txBody>
          <a:bodyPr/>
          <a:lstStyle>
            <a:lvl1pPr>
              <a:defRPr b="0" i="0">
                <a:latin typeface="BT Group Headline" panose="020B0603020203020204" pitchFamily="34" charset="0"/>
              </a:defRPr>
            </a:lvl1pPr>
          </a:lstStyle>
          <a:p>
            <a:r>
              <a:rPr lang="en-US"/>
              <a:t>Click icon to add picture</a:t>
            </a:r>
            <a:endParaRPr lang="en-GB"/>
          </a:p>
        </p:txBody>
      </p:sp>
      <p:pic>
        <p:nvPicPr>
          <p:cNvPr id="2" name="Picture 1">
            <a:extLst>
              <a:ext uri="{FF2B5EF4-FFF2-40B4-BE49-F238E27FC236}">
                <a16:creationId xmlns:a16="http://schemas.microsoft.com/office/drawing/2014/main" id="{82EACAB2-30E4-1C0C-4E20-BD331F22B6F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46379" y="295285"/>
            <a:ext cx="1537265" cy="511811"/>
          </a:xfrm>
          <a:prstGeom prst="rect">
            <a:avLst/>
          </a:prstGeom>
        </p:spPr>
      </p:pic>
    </p:spTree>
    <p:extLst>
      <p:ext uri="{BB962C8B-B14F-4D97-AF65-F5344CB8AC3E}">
        <p14:creationId xmlns:p14="http://schemas.microsoft.com/office/powerpoint/2010/main" val="663184234"/>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X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9B7AA-3FFC-1E40-6494-3BDBC1EB60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7CB091-F2D9-DDFC-44E5-F2D4B40D651B}"/>
              </a:ext>
            </a:extLst>
          </p:cNvPr>
          <p:cNvSpPr>
            <a:spLocks noGrp="1"/>
          </p:cNvSpPr>
          <p:nvPr>
            <p:ph idx="1"/>
          </p:nvPr>
        </p:nvSpPr>
        <p:spPr>
          <a:xfrm>
            <a:off x="292100" y="2265363"/>
            <a:ext cx="2672800" cy="4079876"/>
          </a:xfrm>
        </p:spPr>
        <p:txBody>
          <a:bodyPr/>
          <a:lstStyle>
            <a:lvl1pPr>
              <a:defRPr b="0" i="0">
                <a:latin typeface="BT Curve" panose="020B0503020203020204" pitchFamily="34" charset="0"/>
              </a:defRPr>
            </a:lvl1pPr>
            <a:lvl2pPr>
              <a:defRPr b="0" i="0">
                <a:latin typeface="BT Curve" panose="020B0503020203020204" pitchFamily="34" charset="0"/>
              </a:defRPr>
            </a:lvl2pPr>
            <a:lvl3pPr>
              <a:defRPr b="0" i="0">
                <a:latin typeface="BT Curve" panose="020B0503020203020204" pitchFamily="34" charset="0"/>
              </a:defRPr>
            </a:lvl3pPr>
            <a:lvl5pPr>
              <a:defRPr b="0" i="0">
                <a:latin typeface="BT Curv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3602083C-4A3E-5E9E-C5B2-D0CD0B56F353}"/>
              </a:ext>
            </a:extLst>
          </p:cNvPr>
          <p:cNvSpPr>
            <a:spLocks noGrp="1"/>
          </p:cNvSpPr>
          <p:nvPr>
            <p:ph type="ftr" sz="quarter" idx="11"/>
          </p:nvPr>
        </p:nvSpPr>
        <p:spPr/>
        <p:txBody>
          <a:bodyPr/>
          <a:lstStyle>
            <a:lvl1pPr>
              <a:defRPr b="0" i="0">
                <a:latin typeface="BT Curve" panose="020B0503020203020204" pitchFamily="34" charset="0"/>
              </a:defRPr>
            </a:lvl1pPr>
          </a:lstStyle>
          <a:p>
            <a:r>
              <a:rPr lang="en-GB"/>
              <a:t>BT Group PowerPoint    |</a:t>
            </a:r>
          </a:p>
        </p:txBody>
      </p:sp>
      <p:sp>
        <p:nvSpPr>
          <p:cNvPr id="6" name="Slide Number Placeholder 5">
            <a:extLst>
              <a:ext uri="{FF2B5EF4-FFF2-40B4-BE49-F238E27FC236}">
                <a16:creationId xmlns:a16="http://schemas.microsoft.com/office/drawing/2014/main" id="{6DE9122F-F54E-6073-9BDA-16203A207687}"/>
              </a:ext>
            </a:extLst>
          </p:cNvPr>
          <p:cNvSpPr>
            <a:spLocks noGrp="1"/>
          </p:cNvSpPr>
          <p:nvPr>
            <p:ph type="sldNum" sz="quarter" idx="12"/>
          </p:nvPr>
        </p:nvSpPr>
        <p:spPr/>
        <p:txBody>
          <a:bodyPr/>
          <a:lstStyle>
            <a:lvl1pPr>
              <a:defRPr b="0" i="0">
                <a:latin typeface="BT Curve" panose="020B0503020203020204" pitchFamily="34" charset="0"/>
              </a:defRPr>
            </a:lvl1pPr>
          </a:lstStyle>
          <a:p>
            <a:fld id="{BC5033AD-2A2E-4B40-820E-C0C238FC5E2C}" type="slidenum">
              <a:rPr lang="en-GB" smtClean="0"/>
              <a:pPr/>
              <a:t>‹#›</a:t>
            </a:fld>
            <a:endParaRPr lang="en-GB"/>
          </a:p>
        </p:txBody>
      </p:sp>
      <p:sp>
        <p:nvSpPr>
          <p:cNvPr id="8" name="Content Placeholder 2">
            <a:extLst>
              <a:ext uri="{FF2B5EF4-FFF2-40B4-BE49-F238E27FC236}">
                <a16:creationId xmlns:a16="http://schemas.microsoft.com/office/drawing/2014/main" id="{DFA48EAA-1E7A-4D74-0726-E417D04E58F6}"/>
              </a:ext>
            </a:extLst>
          </p:cNvPr>
          <p:cNvSpPr>
            <a:spLocks noGrp="1"/>
          </p:cNvSpPr>
          <p:nvPr>
            <p:ph idx="13"/>
          </p:nvPr>
        </p:nvSpPr>
        <p:spPr>
          <a:xfrm>
            <a:off x="3270433" y="2265363"/>
            <a:ext cx="2672800" cy="4079876"/>
          </a:xfrm>
        </p:spPr>
        <p:txBody>
          <a:bodyPr/>
          <a:lstStyle>
            <a:lvl1pPr>
              <a:defRPr b="0" i="0">
                <a:latin typeface="BT Curve" panose="020B0503020203020204" pitchFamily="34" charset="0"/>
              </a:defRPr>
            </a:lvl1pPr>
            <a:lvl2pPr>
              <a:defRPr b="0" i="0">
                <a:latin typeface="BT Curve" panose="020B0503020203020204" pitchFamily="34" charset="0"/>
              </a:defRPr>
            </a:lvl2pPr>
            <a:lvl3pPr>
              <a:defRPr b="0" i="0">
                <a:latin typeface="BT Curve" panose="020B0503020203020204" pitchFamily="34" charset="0"/>
              </a:defRPr>
            </a:lvl3pPr>
            <a:lvl5pPr>
              <a:defRPr b="0" i="0">
                <a:latin typeface="BT Curv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7BD5D7FB-B866-CD72-E505-569022365D33}"/>
              </a:ext>
            </a:extLst>
          </p:cNvPr>
          <p:cNvSpPr>
            <a:spLocks noGrp="1"/>
          </p:cNvSpPr>
          <p:nvPr>
            <p:ph idx="14"/>
          </p:nvPr>
        </p:nvSpPr>
        <p:spPr>
          <a:xfrm>
            <a:off x="6248766" y="2265363"/>
            <a:ext cx="2672800" cy="4079876"/>
          </a:xfrm>
        </p:spPr>
        <p:txBody>
          <a:bodyPr/>
          <a:lstStyle>
            <a:lvl1pPr>
              <a:defRPr b="0" i="0">
                <a:latin typeface="BT Curve" panose="020B0503020203020204" pitchFamily="34" charset="0"/>
              </a:defRPr>
            </a:lvl1pPr>
            <a:lvl2pPr>
              <a:defRPr b="0" i="0">
                <a:latin typeface="BT Curve" panose="020B0503020203020204" pitchFamily="34" charset="0"/>
              </a:defRPr>
            </a:lvl2pPr>
            <a:lvl3pPr>
              <a:defRPr b="0" i="0">
                <a:latin typeface="BT Curve" panose="020B0503020203020204" pitchFamily="34" charset="0"/>
              </a:defRPr>
            </a:lvl3pPr>
            <a:lvl5pPr>
              <a:defRPr b="0" i="0">
                <a:latin typeface="BT Curv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6B1772AF-5F1B-BF20-4DC4-1A61A07EC6FE}"/>
              </a:ext>
            </a:extLst>
          </p:cNvPr>
          <p:cNvSpPr>
            <a:spLocks noGrp="1"/>
          </p:cNvSpPr>
          <p:nvPr>
            <p:ph idx="15"/>
          </p:nvPr>
        </p:nvSpPr>
        <p:spPr>
          <a:xfrm>
            <a:off x="9227100" y="2265363"/>
            <a:ext cx="2672800" cy="4079876"/>
          </a:xfrm>
        </p:spPr>
        <p:txBody>
          <a:bodyPr/>
          <a:lstStyle>
            <a:lvl1pPr>
              <a:defRPr b="0" i="0">
                <a:latin typeface="BT Curve" panose="020B0503020203020204" pitchFamily="34" charset="0"/>
              </a:defRPr>
            </a:lvl1pPr>
            <a:lvl2pPr>
              <a:defRPr b="0" i="0">
                <a:latin typeface="BT Curve" panose="020B0503020203020204" pitchFamily="34" charset="0"/>
              </a:defRPr>
            </a:lvl2pPr>
            <a:lvl3pPr>
              <a:defRPr b="0" i="0">
                <a:latin typeface="BT Curve" panose="020B0503020203020204" pitchFamily="34" charset="0"/>
              </a:defRPr>
            </a:lvl3pPr>
            <a:lvl5pPr>
              <a:defRPr b="0" i="0">
                <a:latin typeface="BT Curve"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7">
            <a:extLst>
              <a:ext uri="{FF2B5EF4-FFF2-40B4-BE49-F238E27FC236}">
                <a16:creationId xmlns:a16="http://schemas.microsoft.com/office/drawing/2014/main" id="{9667F846-39B1-DDF1-7705-93CD694F8EF3}"/>
              </a:ext>
            </a:extLst>
          </p:cNvPr>
          <p:cNvSpPr>
            <a:spLocks noGrp="1"/>
          </p:cNvSpPr>
          <p:nvPr>
            <p:ph type="body" sz="quarter" idx="10" hasCustomPrompt="1"/>
          </p:nvPr>
        </p:nvSpPr>
        <p:spPr>
          <a:xfrm>
            <a:off x="307975" y="1274128"/>
            <a:ext cx="8667749" cy="821260"/>
          </a:xfrm>
          <a:prstGeom prst="rect">
            <a:avLst/>
          </a:prstGeom>
        </p:spPr>
        <p:txBody>
          <a:bodyPr vert="horz" lIns="0" tIns="0" rIns="0" bIns="0" rtlCol="0">
            <a:noAutofit/>
          </a:bodyPr>
          <a:lstStyle>
            <a:lvl1pPr>
              <a:defRPr lang="en-US" sz="2000" dirty="0">
                <a:latin typeface="+mj-lt"/>
              </a:defRPr>
            </a:lvl1pPr>
          </a:lstStyle>
          <a:p>
            <a:pPr lvl="0"/>
            <a:r>
              <a:rPr lang="en-US"/>
              <a:t>Click to enter sub heading.</a:t>
            </a:r>
          </a:p>
        </p:txBody>
      </p:sp>
    </p:spTree>
    <p:extLst>
      <p:ext uri="{BB962C8B-B14F-4D97-AF65-F5344CB8AC3E}">
        <p14:creationId xmlns:p14="http://schemas.microsoft.com/office/powerpoint/2010/main" val="2054313397"/>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rgundy - 2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276425"/>
            <a:ext cx="5595866" cy="4607281"/>
          </a:xfrm>
          <a:prstGeom prst="rect">
            <a:avLst/>
          </a:prstGeom>
        </p:spPr>
        <p:txBody>
          <a:bodyPr lIns="0" tIns="0" rIns="0" bIns="0">
            <a:normAutofit/>
          </a:bodyPr>
          <a:lstStyle>
            <a:lvl1pPr marL="2286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276425"/>
            <a:ext cx="5637843" cy="4607281"/>
          </a:xfrm>
          <a:prstGeom prst="rect">
            <a:avLst/>
          </a:prstGeom>
        </p:spPr>
        <p:txBody>
          <a:bodyPr lIns="0" tIns="0" rIns="0" bIns="0">
            <a:normAutofit/>
          </a:bodyPr>
          <a:lstStyle>
            <a:lvl1pPr marL="2286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539153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ULL IMAGE 01">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29290CD-4CE7-7236-986F-69B69B17A79C}"/>
              </a:ext>
            </a:extLst>
          </p:cNvPr>
          <p:cNvSpPr>
            <a:spLocks noGrp="1"/>
          </p:cNvSpPr>
          <p:nvPr>
            <p:ph type="pic" sz="quarter" idx="13"/>
          </p:nvPr>
        </p:nvSpPr>
        <p:spPr>
          <a:xfrm>
            <a:off x="2" y="0"/>
            <a:ext cx="12191999" cy="6858000"/>
          </a:xfrm>
          <a:custGeom>
            <a:avLst/>
            <a:gdLst>
              <a:gd name="connsiteX0" fmla="*/ 0 w 12191999"/>
              <a:gd name="connsiteY0" fmla="*/ 0 h 6858000"/>
              <a:gd name="connsiteX1" fmla="*/ 445558 w 12191999"/>
              <a:gd name="connsiteY1" fmla="*/ 0 h 6858000"/>
              <a:gd name="connsiteX2" fmla="*/ 445558 w 12191999"/>
              <a:gd name="connsiteY2" fmla="*/ 173355 h 6858000"/>
              <a:gd name="connsiteX3" fmla="*/ 1346349 w 12191999"/>
              <a:gd name="connsiteY3" fmla="*/ 173355 h 6858000"/>
              <a:gd name="connsiteX4" fmla="*/ 1346349 w 12191999"/>
              <a:gd name="connsiteY4" fmla="*/ 0 h 6858000"/>
              <a:gd name="connsiteX5" fmla="*/ 12191999 w 12191999"/>
              <a:gd name="connsiteY5" fmla="*/ 0 h 6858000"/>
              <a:gd name="connsiteX6" fmla="*/ 12191999 w 12191999"/>
              <a:gd name="connsiteY6" fmla="*/ 6858000 h 6858000"/>
              <a:gd name="connsiteX7" fmla="*/ 12191996 w 12191999"/>
              <a:gd name="connsiteY7" fmla="*/ 6858000 h 6858000"/>
              <a:gd name="connsiteX8" fmla="*/ 12191996 w 12191999"/>
              <a:gd name="connsiteY8" fmla="*/ 6417131 h 6858000"/>
              <a:gd name="connsiteX9" fmla="*/ 12018641 w 12191999"/>
              <a:gd name="connsiteY9" fmla="*/ 6417131 h 6858000"/>
              <a:gd name="connsiteX10" fmla="*/ 12018641 w 12191999"/>
              <a:gd name="connsiteY10" fmla="*/ 6858000 h 6858000"/>
              <a:gd name="connsiteX11" fmla="*/ 0 w 12191999"/>
              <a:gd name="connsiteY11" fmla="*/ 6858000 h 6858000"/>
              <a:gd name="connsiteX12" fmla="*/ 0 w 12191999"/>
              <a:gd name="connsiteY12" fmla="*/ 6857999 h 6858000"/>
              <a:gd name="connsiteX13" fmla="*/ 173354 w 12191999"/>
              <a:gd name="connsiteY13" fmla="*/ 6857999 h 6858000"/>
              <a:gd name="connsiteX14" fmla="*/ 173354 w 12191999"/>
              <a:gd name="connsiteY14" fmla="*/ 5084066 h 6858000"/>
              <a:gd name="connsiteX15" fmla="*/ 0 w 12191999"/>
              <a:gd name="connsiteY15" fmla="*/ 50840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6858000">
                <a:moveTo>
                  <a:pt x="0" y="0"/>
                </a:moveTo>
                <a:lnTo>
                  <a:pt x="445558" y="0"/>
                </a:lnTo>
                <a:lnTo>
                  <a:pt x="445558" y="173355"/>
                </a:lnTo>
                <a:lnTo>
                  <a:pt x="1346349" y="173355"/>
                </a:lnTo>
                <a:lnTo>
                  <a:pt x="1346349" y="0"/>
                </a:lnTo>
                <a:lnTo>
                  <a:pt x="12191999" y="0"/>
                </a:lnTo>
                <a:lnTo>
                  <a:pt x="12191999" y="6858000"/>
                </a:lnTo>
                <a:lnTo>
                  <a:pt x="12191996" y="6858000"/>
                </a:lnTo>
                <a:lnTo>
                  <a:pt x="12191996" y="6417131"/>
                </a:lnTo>
                <a:lnTo>
                  <a:pt x="12018641" y="6417131"/>
                </a:lnTo>
                <a:lnTo>
                  <a:pt x="12018641" y="6858000"/>
                </a:lnTo>
                <a:lnTo>
                  <a:pt x="0" y="6858000"/>
                </a:lnTo>
                <a:lnTo>
                  <a:pt x="0" y="6857999"/>
                </a:lnTo>
                <a:lnTo>
                  <a:pt x="173354" y="6857999"/>
                </a:lnTo>
                <a:lnTo>
                  <a:pt x="173354" y="5084066"/>
                </a:lnTo>
                <a:lnTo>
                  <a:pt x="0" y="5084066"/>
                </a:lnTo>
                <a:close/>
              </a:path>
            </a:pathLst>
          </a:custGeom>
          <a:solidFill>
            <a:schemeClr val="bg1">
              <a:lumMod val="85000"/>
            </a:schemeClr>
          </a:solidFill>
        </p:spPr>
        <p:txBody>
          <a:bodyPr wrap="square">
            <a:noAutofit/>
          </a:bodyPr>
          <a:lstStyle>
            <a:lvl1pPr>
              <a:defRPr b="0" i="0">
                <a:latin typeface="BT Group Headline" panose="020B0603020203020204" pitchFamily="34" charset="0"/>
              </a:defRPr>
            </a:lvl1pPr>
          </a:lstStyle>
          <a:p>
            <a:r>
              <a:rPr lang="en-US"/>
              <a:t>Click icon to add picture</a:t>
            </a:r>
            <a:endParaRPr lang="en-GB"/>
          </a:p>
        </p:txBody>
      </p:sp>
      <p:sp>
        <p:nvSpPr>
          <p:cNvPr id="2" name="Title 1">
            <a:extLst>
              <a:ext uri="{FF2B5EF4-FFF2-40B4-BE49-F238E27FC236}">
                <a16:creationId xmlns:a16="http://schemas.microsoft.com/office/drawing/2014/main" id="{3D990233-9841-5EC7-BF8C-C03D9D0A6976}"/>
              </a:ext>
            </a:extLst>
          </p:cNvPr>
          <p:cNvSpPr>
            <a:spLocks noGrp="1"/>
          </p:cNvSpPr>
          <p:nvPr>
            <p:ph type="title" hasCustomPrompt="1"/>
          </p:nvPr>
        </p:nvSpPr>
        <p:spPr>
          <a:xfrm>
            <a:off x="292099" y="4200243"/>
            <a:ext cx="11591925" cy="962978"/>
          </a:xfrm>
        </p:spPr>
        <p:txBody>
          <a:bodyPr/>
          <a:lstStyle>
            <a:lvl1pPr>
              <a:defRPr sz="7200">
                <a:solidFill>
                  <a:schemeClr val="bg1"/>
                </a:solidFill>
              </a:defRPr>
            </a:lvl1pPr>
          </a:lstStyle>
          <a:p>
            <a:r>
              <a:rPr lang="en-US"/>
              <a:t>Title </a:t>
            </a:r>
            <a:endParaRPr lang="en-GB"/>
          </a:p>
        </p:txBody>
      </p:sp>
      <p:sp>
        <p:nvSpPr>
          <p:cNvPr id="3" name="Footer Placeholder 2">
            <a:extLst>
              <a:ext uri="{FF2B5EF4-FFF2-40B4-BE49-F238E27FC236}">
                <a16:creationId xmlns:a16="http://schemas.microsoft.com/office/drawing/2014/main" id="{65D55859-1A2D-DEA3-2E64-3FE8DD53D157}"/>
              </a:ext>
            </a:extLst>
          </p:cNvPr>
          <p:cNvSpPr>
            <a:spLocks noGrp="1"/>
          </p:cNvSpPr>
          <p:nvPr>
            <p:ph type="ftr" sz="quarter" idx="10"/>
          </p:nvPr>
        </p:nvSpPr>
        <p:spPr/>
        <p:txBody>
          <a:bodyPr/>
          <a:lstStyle>
            <a:lvl1pPr>
              <a:defRPr b="0" i="0">
                <a:solidFill>
                  <a:schemeClr val="bg1"/>
                </a:solidFill>
                <a:latin typeface="BT Curve" panose="020B0503020203020204" pitchFamily="34" charset="0"/>
              </a:defRPr>
            </a:lvl1pPr>
          </a:lstStyle>
          <a:p>
            <a:r>
              <a:rPr lang="en-GB"/>
              <a:t>BT Group PowerPoint    |</a:t>
            </a:r>
          </a:p>
        </p:txBody>
      </p:sp>
      <p:sp>
        <p:nvSpPr>
          <p:cNvPr id="4" name="Slide Number Placeholder 3">
            <a:extLst>
              <a:ext uri="{FF2B5EF4-FFF2-40B4-BE49-F238E27FC236}">
                <a16:creationId xmlns:a16="http://schemas.microsoft.com/office/drawing/2014/main" id="{FF5D5185-0760-370C-20F3-2D24C6CA42EC}"/>
              </a:ext>
            </a:extLst>
          </p:cNvPr>
          <p:cNvSpPr>
            <a:spLocks noGrp="1"/>
          </p:cNvSpPr>
          <p:nvPr>
            <p:ph type="sldNum" sz="quarter" idx="11"/>
          </p:nvPr>
        </p:nvSpPr>
        <p:spPr/>
        <p:txBody>
          <a:bodyPr/>
          <a:lstStyle>
            <a:lvl1pPr>
              <a:defRPr b="0" i="0">
                <a:solidFill>
                  <a:schemeClr val="bg1"/>
                </a:solidFill>
                <a:latin typeface="BT Curve" panose="020B0503020203020204" pitchFamily="34" charset="0"/>
              </a:defRPr>
            </a:lvl1pPr>
          </a:lstStyle>
          <a:p>
            <a:fld id="{7F05727F-EB13-4C36-9A9C-A65743ED0171}" type="slidenum">
              <a:rPr lang="en-GB" smtClean="0"/>
              <a:pPr/>
              <a:t>‹#›</a:t>
            </a:fld>
            <a:endParaRPr lang="en-GB"/>
          </a:p>
        </p:txBody>
      </p:sp>
      <p:sp>
        <p:nvSpPr>
          <p:cNvPr id="10" name="Rectangle 9">
            <a:extLst>
              <a:ext uri="{FF2B5EF4-FFF2-40B4-BE49-F238E27FC236}">
                <a16:creationId xmlns:a16="http://schemas.microsoft.com/office/drawing/2014/main" id="{931A1957-420B-57D4-FDA0-E3D4D294986A}"/>
              </a:ext>
            </a:extLst>
          </p:cNvPr>
          <p:cNvSpPr/>
          <p:nvPr userDrawn="1"/>
        </p:nvSpPr>
        <p:spPr>
          <a:xfrm rot="16200000">
            <a:off x="-800289" y="5884355"/>
            <a:ext cx="1773933" cy="173355"/>
          </a:xfrm>
          <a:prstGeom prst="rect">
            <a:avLst/>
          </a:prstGeom>
          <a:solidFill>
            <a:srgbClr val="EDF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C0C0C0"/>
              </a:highlight>
              <a:latin typeface="BT Curve" panose="020B0503020203020204" pitchFamily="34" charset="0"/>
            </a:endParaRPr>
          </a:p>
        </p:txBody>
      </p:sp>
      <p:sp>
        <p:nvSpPr>
          <p:cNvPr id="11" name="Rectangle 10">
            <a:extLst>
              <a:ext uri="{FF2B5EF4-FFF2-40B4-BE49-F238E27FC236}">
                <a16:creationId xmlns:a16="http://schemas.microsoft.com/office/drawing/2014/main" id="{AF21C02A-28AF-C4E1-2E0E-EEBF72E9A7D8}"/>
              </a:ext>
            </a:extLst>
          </p:cNvPr>
          <p:cNvSpPr/>
          <p:nvPr userDrawn="1"/>
        </p:nvSpPr>
        <p:spPr>
          <a:xfrm>
            <a:off x="445559" y="0"/>
            <a:ext cx="900790" cy="173355"/>
          </a:xfrm>
          <a:prstGeom prst="rect">
            <a:avLst/>
          </a:prstGeom>
          <a:solidFill>
            <a:srgbClr val="FF8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T Curve" panose="020B0503020203020204" pitchFamily="34" charset="0"/>
            </a:endParaRPr>
          </a:p>
        </p:txBody>
      </p:sp>
      <p:sp>
        <p:nvSpPr>
          <p:cNvPr id="12" name="Rectangle 11">
            <a:extLst>
              <a:ext uri="{FF2B5EF4-FFF2-40B4-BE49-F238E27FC236}">
                <a16:creationId xmlns:a16="http://schemas.microsoft.com/office/drawing/2014/main" id="{F5CA7D1F-F60E-C801-241F-166E2BF4290A}"/>
              </a:ext>
            </a:extLst>
          </p:cNvPr>
          <p:cNvSpPr/>
          <p:nvPr userDrawn="1"/>
        </p:nvSpPr>
        <p:spPr>
          <a:xfrm rot="5400000">
            <a:off x="11877974" y="6557799"/>
            <a:ext cx="454691" cy="1733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T Curve" panose="020B0503020203020204" pitchFamily="34" charset="0"/>
            </a:endParaRPr>
          </a:p>
        </p:txBody>
      </p:sp>
    </p:spTree>
    <p:extLst>
      <p:ext uri="{BB962C8B-B14F-4D97-AF65-F5344CB8AC3E}">
        <p14:creationId xmlns:p14="http://schemas.microsoft.com/office/powerpoint/2010/main" val="2038122067"/>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03">
    <p:bg>
      <p:bgPr>
        <a:solidFill>
          <a:srgbClr val="FFFFFF"/>
        </a:solidFill>
        <a:effectLst/>
      </p:bgPr>
    </p:bg>
    <p:spTree>
      <p:nvGrpSpPr>
        <p:cNvPr id="1" name=""/>
        <p:cNvGrpSpPr/>
        <p:nvPr/>
      </p:nvGrpSpPr>
      <p:grpSpPr>
        <a:xfrm>
          <a:off x="0" y="0"/>
          <a:ext cx="0" cy="0"/>
          <a:chOff x="0" y="0"/>
          <a:chExt cx="0" cy="0"/>
        </a:xfrm>
      </p:grpSpPr>
      <p:sp>
        <p:nvSpPr>
          <p:cNvPr id="5" name="Title 15">
            <a:extLst>
              <a:ext uri="{FF2B5EF4-FFF2-40B4-BE49-F238E27FC236}">
                <a16:creationId xmlns:a16="http://schemas.microsoft.com/office/drawing/2014/main" id="{C8D13F90-6E0E-B295-7135-69B4796B5C27}"/>
              </a:ext>
            </a:extLst>
          </p:cNvPr>
          <p:cNvSpPr>
            <a:spLocks noGrp="1"/>
          </p:cNvSpPr>
          <p:nvPr>
            <p:ph type="title"/>
          </p:nvPr>
        </p:nvSpPr>
        <p:spPr>
          <a:xfrm>
            <a:off x="307976" y="2854960"/>
            <a:ext cx="5788024" cy="2441660"/>
          </a:xfrm>
          <a:prstGeom prst="rect">
            <a:avLst/>
          </a:prstGeom>
        </p:spPr>
        <p:txBody>
          <a:bodyPr lIns="0" tIns="0" rIns="0" bIns="0" anchor="t">
            <a:noAutofit/>
          </a:bodyPr>
          <a:lstStyle>
            <a:lvl1pPr>
              <a:defRPr kumimoji="0" lang="en-US" sz="5400" b="0" i="0" u="none" strike="noStrike" kern="0" cap="none" spc="-52" normalizeH="0" baseline="0" smtClean="0">
                <a:ln>
                  <a:noFill/>
                </a:ln>
                <a:solidFill>
                  <a:schemeClr val="tx1"/>
                </a:solidFill>
                <a:effectLst/>
                <a:uLnTx/>
                <a:uFillTx/>
                <a:latin typeface="BT Group Headline" panose="020B0603020203020204" pitchFamily="34" charset="0"/>
                <a:ea typeface="+mj-ea"/>
                <a:cs typeface="BT Group Headline" panose="020B0603020203020204" pitchFamily="34" charset="0"/>
              </a:defRPr>
            </a:lvl1pPr>
          </a:lstStyle>
          <a:p>
            <a:r>
              <a:rPr lang="en-US"/>
              <a:t>Click to edit Master title style</a:t>
            </a:r>
            <a:endParaRPr lang="en-GB"/>
          </a:p>
        </p:txBody>
      </p:sp>
      <p:sp>
        <p:nvSpPr>
          <p:cNvPr id="8" name="Picture Placeholder 6">
            <a:extLst>
              <a:ext uri="{FF2B5EF4-FFF2-40B4-BE49-F238E27FC236}">
                <a16:creationId xmlns:a16="http://schemas.microsoft.com/office/drawing/2014/main" id="{18F8D126-69A5-6338-7867-9DC7D4BF8C72}"/>
              </a:ext>
            </a:extLst>
          </p:cNvPr>
          <p:cNvSpPr>
            <a:spLocks noGrp="1"/>
          </p:cNvSpPr>
          <p:nvPr>
            <p:ph type="pic" sz="quarter" idx="13"/>
          </p:nvPr>
        </p:nvSpPr>
        <p:spPr>
          <a:xfrm>
            <a:off x="6653843" y="0"/>
            <a:ext cx="5538157" cy="6858000"/>
          </a:xfrm>
          <a:prstGeom prst="rect">
            <a:avLst/>
          </a:prstGeom>
          <a:solidFill>
            <a:schemeClr val="bg1">
              <a:lumMod val="85000"/>
            </a:schemeClr>
          </a:solidFill>
        </p:spPr>
        <p:txBody>
          <a:bodyPr/>
          <a:lstStyle>
            <a:lvl1pPr>
              <a:defRPr b="0" i="0">
                <a:solidFill>
                  <a:schemeClr val="bg1"/>
                </a:solidFill>
                <a:latin typeface="BT Group Headline" panose="020B0603020203020204" pitchFamily="34" charset="0"/>
              </a:defRPr>
            </a:lvl1pPr>
          </a:lstStyle>
          <a:p>
            <a:r>
              <a:rPr lang="en-US"/>
              <a:t>Click icon to add picture</a:t>
            </a:r>
            <a:endParaRPr lang="en-GB"/>
          </a:p>
        </p:txBody>
      </p:sp>
      <p:sp>
        <p:nvSpPr>
          <p:cNvPr id="11" name="Rectangle 10">
            <a:extLst>
              <a:ext uri="{FF2B5EF4-FFF2-40B4-BE49-F238E27FC236}">
                <a16:creationId xmlns:a16="http://schemas.microsoft.com/office/drawing/2014/main" id="{F6919694-ABC1-EEDE-5141-BBF2372FC82D}"/>
              </a:ext>
            </a:extLst>
          </p:cNvPr>
          <p:cNvSpPr/>
          <p:nvPr userDrawn="1"/>
        </p:nvSpPr>
        <p:spPr>
          <a:xfrm>
            <a:off x="307975" y="2082800"/>
            <a:ext cx="909320" cy="1825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BT Curve" panose="020B0503020203020204" pitchFamily="34" charset="0"/>
            </a:endParaRPr>
          </a:p>
        </p:txBody>
      </p:sp>
      <p:sp>
        <p:nvSpPr>
          <p:cNvPr id="13" name="Rectangle 12">
            <a:extLst>
              <a:ext uri="{FF2B5EF4-FFF2-40B4-BE49-F238E27FC236}">
                <a16:creationId xmlns:a16="http://schemas.microsoft.com/office/drawing/2014/main" id="{14095336-4EB8-B3F6-5890-047B66F1EA37}"/>
              </a:ext>
            </a:extLst>
          </p:cNvPr>
          <p:cNvSpPr/>
          <p:nvPr userDrawn="1"/>
        </p:nvSpPr>
        <p:spPr>
          <a:xfrm>
            <a:off x="4844415" y="6430485"/>
            <a:ext cx="1809428" cy="182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BT Curve" panose="020B0503020203020204" pitchFamily="34" charset="0"/>
            </a:endParaRPr>
          </a:p>
        </p:txBody>
      </p:sp>
      <p:sp>
        <p:nvSpPr>
          <p:cNvPr id="18" name="Text Placeholder 17">
            <a:extLst>
              <a:ext uri="{FF2B5EF4-FFF2-40B4-BE49-F238E27FC236}">
                <a16:creationId xmlns:a16="http://schemas.microsoft.com/office/drawing/2014/main" id="{9821840A-C4FC-5666-DFC7-ED2A52DB96E7}"/>
              </a:ext>
            </a:extLst>
          </p:cNvPr>
          <p:cNvSpPr>
            <a:spLocks noGrp="1"/>
          </p:cNvSpPr>
          <p:nvPr>
            <p:ph type="body" sz="quarter" idx="10" hasCustomPrompt="1"/>
          </p:nvPr>
        </p:nvSpPr>
        <p:spPr>
          <a:xfrm>
            <a:off x="307975" y="5503634"/>
            <a:ext cx="5788025" cy="821260"/>
          </a:xfrm>
          <a:prstGeom prst="rect">
            <a:avLst/>
          </a:prstGeom>
        </p:spPr>
        <p:txBody>
          <a:bodyPr vert="horz" lIns="0" tIns="0" rIns="0" bIns="0" rtlCol="0">
            <a:noAutofit/>
          </a:bodyPr>
          <a:lstStyle>
            <a:lvl1pPr>
              <a:defRPr lang="en-US" sz="2000" dirty="0">
                <a:latin typeface="+mj-lt"/>
              </a:defRPr>
            </a:lvl1pPr>
          </a:lstStyle>
          <a:p>
            <a:pPr lvl="0"/>
            <a:r>
              <a:rPr lang="en-US"/>
              <a:t>Click to enter sub heading.</a:t>
            </a:r>
          </a:p>
        </p:txBody>
      </p:sp>
      <p:grpSp>
        <p:nvGrpSpPr>
          <p:cNvPr id="59" name="Group 58">
            <a:extLst>
              <a:ext uri="{FF2B5EF4-FFF2-40B4-BE49-F238E27FC236}">
                <a16:creationId xmlns:a16="http://schemas.microsoft.com/office/drawing/2014/main" id="{A3D16883-AB91-1A99-4DFE-93F05CBA0087}"/>
              </a:ext>
            </a:extLst>
          </p:cNvPr>
          <p:cNvGrpSpPr/>
          <p:nvPr userDrawn="1"/>
        </p:nvGrpSpPr>
        <p:grpSpPr>
          <a:xfrm>
            <a:off x="306070" y="303531"/>
            <a:ext cx="1749975" cy="575048"/>
            <a:chOff x="306070" y="303531"/>
            <a:chExt cx="1749975" cy="575048"/>
          </a:xfrm>
        </p:grpSpPr>
        <p:sp>
          <p:nvSpPr>
            <p:cNvPr id="44" name="Freeform: Shape 43">
              <a:extLst>
                <a:ext uri="{FF2B5EF4-FFF2-40B4-BE49-F238E27FC236}">
                  <a16:creationId xmlns:a16="http://schemas.microsoft.com/office/drawing/2014/main" id="{2704C8CF-C998-7512-27CD-62C1322E6985}"/>
                </a:ext>
              </a:extLst>
            </p:cNvPr>
            <p:cNvSpPr/>
            <p:nvPr/>
          </p:nvSpPr>
          <p:spPr>
            <a:xfrm>
              <a:off x="306070" y="308044"/>
              <a:ext cx="236068" cy="293843"/>
            </a:xfrm>
            <a:custGeom>
              <a:avLst/>
              <a:gdLst>
                <a:gd name="connsiteX0" fmla="*/ 132928 w 236068"/>
                <a:gd name="connsiteY0" fmla="*/ -173 h 293843"/>
                <a:gd name="connsiteX1" fmla="*/ 224557 w 236068"/>
                <a:gd name="connsiteY1" fmla="*/ 74303 h 293843"/>
                <a:gd name="connsiteX2" fmla="*/ 170844 w 236068"/>
                <a:gd name="connsiteY2" fmla="*/ 137947 h 293843"/>
                <a:gd name="connsiteX3" fmla="*/ 235841 w 236068"/>
                <a:gd name="connsiteY3" fmla="*/ 207459 h 293843"/>
                <a:gd name="connsiteX4" fmla="*/ 136539 w 236068"/>
                <a:gd name="connsiteY4" fmla="*/ 293671 h 293843"/>
                <a:gd name="connsiteX5" fmla="*/ -227 w 236068"/>
                <a:gd name="connsiteY5" fmla="*/ 293671 h 293843"/>
                <a:gd name="connsiteX6" fmla="*/ -227 w 236068"/>
                <a:gd name="connsiteY6" fmla="*/ -173 h 293843"/>
                <a:gd name="connsiteX7" fmla="*/ 125255 w 236068"/>
                <a:gd name="connsiteY7" fmla="*/ 119892 h 293843"/>
                <a:gd name="connsiteX8" fmla="*/ 166330 w 236068"/>
                <a:gd name="connsiteY8" fmla="*/ 82428 h 293843"/>
                <a:gd name="connsiteX9" fmla="*/ 125255 w 236068"/>
                <a:gd name="connsiteY9" fmla="*/ 46770 h 293843"/>
                <a:gd name="connsiteX10" fmla="*/ 56195 w 236068"/>
                <a:gd name="connsiteY10" fmla="*/ 46770 h 293843"/>
                <a:gd name="connsiteX11" fmla="*/ 56195 w 236068"/>
                <a:gd name="connsiteY11" fmla="*/ 119892 h 293843"/>
                <a:gd name="connsiteX12" fmla="*/ 130220 w 236068"/>
                <a:gd name="connsiteY12" fmla="*/ 246728 h 293843"/>
                <a:gd name="connsiteX13" fmla="*/ 177614 w 236068"/>
                <a:gd name="connsiteY13" fmla="*/ 206104 h 293843"/>
                <a:gd name="connsiteX14" fmla="*/ 130220 w 236068"/>
                <a:gd name="connsiteY14" fmla="*/ 166835 h 293843"/>
                <a:gd name="connsiteX15" fmla="*/ 56195 w 236068"/>
                <a:gd name="connsiteY15" fmla="*/ 166835 h 293843"/>
                <a:gd name="connsiteX16" fmla="*/ 56195 w 236068"/>
                <a:gd name="connsiteY16" fmla="*/ 247179 h 293843"/>
                <a:gd name="connsiteX17" fmla="*/ 130220 w 236068"/>
                <a:gd name="connsiteY17" fmla="*/ 247179 h 2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6068" h="293843">
                  <a:moveTo>
                    <a:pt x="132928" y="-173"/>
                  </a:moveTo>
                  <a:cubicBezTo>
                    <a:pt x="187544" y="-173"/>
                    <a:pt x="224557" y="30069"/>
                    <a:pt x="224557" y="74303"/>
                  </a:cubicBezTo>
                  <a:cubicBezTo>
                    <a:pt x="224557" y="103643"/>
                    <a:pt x="203794" y="127114"/>
                    <a:pt x="170844" y="137947"/>
                  </a:cubicBezTo>
                  <a:cubicBezTo>
                    <a:pt x="211016" y="146975"/>
                    <a:pt x="235841" y="172251"/>
                    <a:pt x="235841" y="207459"/>
                  </a:cubicBezTo>
                  <a:cubicBezTo>
                    <a:pt x="235841" y="258464"/>
                    <a:pt x="195669" y="293671"/>
                    <a:pt x="136539" y="293671"/>
                  </a:cubicBezTo>
                  <a:lnTo>
                    <a:pt x="-227" y="293671"/>
                  </a:lnTo>
                  <a:lnTo>
                    <a:pt x="-227" y="-173"/>
                  </a:lnTo>
                  <a:close/>
                  <a:moveTo>
                    <a:pt x="125255" y="119892"/>
                  </a:moveTo>
                  <a:cubicBezTo>
                    <a:pt x="153691" y="119892"/>
                    <a:pt x="166330" y="102740"/>
                    <a:pt x="166330" y="82428"/>
                  </a:cubicBezTo>
                  <a:cubicBezTo>
                    <a:pt x="166330" y="59859"/>
                    <a:pt x="150983" y="46770"/>
                    <a:pt x="125255" y="46770"/>
                  </a:cubicBezTo>
                  <a:lnTo>
                    <a:pt x="56195" y="46770"/>
                  </a:lnTo>
                  <a:lnTo>
                    <a:pt x="56195" y="119892"/>
                  </a:lnTo>
                  <a:close/>
                  <a:moveTo>
                    <a:pt x="130220" y="246728"/>
                  </a:moveTo>
                  <a:cubicBezTo>
                    <a:pt x="159559" y="246728"/>
                    <a:pt x="177614" y="231381"/>
                    <a:pt x="177614" y="206104"/>
                  </a:cubicBezTo>
                  <a:cubicBezTo>
                    <a:pt x="177614" y="182633"/>
                    <a:pt x="158656" y="166835"/>
                    <a:pt x="130220" y="166835"/>
                  </a:cubicBezTo>
                  <a:lnTo>
                    <a:pt x="56195" y="166835"/>
                  </a:lnTo>
                  <a:lnTo>
                    <a:pt x="56195" y="247179"/>
                  </a:lnTo>
                  <a:lnTo>
                    <a:pt x="130220" y="247179"/>
                  </a:lnTo>
                  <a:close/>
                </a:path>
              </a:pathLst>
            </a:custGeom>
            <a:solidFill>
              <a:schemeClr val="tx1"/>
            </a:solidFill>
            <a:ln w="4492" cap="flat">
              <a:noFill/>
              <a:prstDash val="solid"/>
              <a:miter/>
            </a:ln>
          </p:spPr>
          <p:txBody>
            <a:bodyPr rtlCol="0" anchor="ctr"/>
            <a:lstStyle/>
            <a:p>
              <a:endParaRPr lang="en-GB" b="0" i="0">
                <a:latin typeface="BT Curve" panose="020B0503020203020204" pitchFamily="34" charset="0"/>
              </a:endParaRPr>
            </a:p>
          </p:txBody>
        </p:sp>
        <p:sp>
          <p:nvSpPr>
            <p:cNvPr id="45" name="Freeform: Shape 44">
              <a:extLst>
                <a:ext uri="{FF2B5EF4-FFF2-40B4-BE49-F238E27FC236}">
                  <a16:creationId xmlns:a16="http://schemas.microsoft.com/office/drawing/2014/main" id="{1424A877-FD28-EC16-831E-F9CCE5E6802F}"/>
                </a:ext>
              </a:extLst>
            </p:cNvPr>
            <p:cNvSpPr/>
            <p:nvPr/>
          </p:nvSpPr>
          <p:spPr>
            <a:xfrm>
              <a:off x="554325" y="308044"/>
              <a:ext cx="242839" cy="293843"/>
            </a:xfrm>
            <a:custGeom>
              <a:avLst/>
              <a:gdLst>
                <a:gd name="connsiteX0" fmla="*/ 150080 w 242839"/>
                <a:gd name="connsiteY0" fmla="*/ 49027 h 293843"/>
                <a:gd name="connsiteX1" fmla="*/ 150080 w 242839"/>
                <a:gd name="connsiteY1" fmla="*/ 293671 h 293843"/>
                <a:gd name="connsiteX2" fmla="*/ 92305 w 242839"/>
                <a:gd name="connsiteY2" fmla="*/ 293671 h 293843"/>
                <a:gd name="connsiteX3" fmla="*/ 92305 w 242839"/>
                <a:gd name="connsiteY3" fmla="*/ 49027 h 293843"/>
                <a:gd name="connsiteX4" fmla="*/ -227 w 242839"/>
                <a:gd name="connsiteY4" fmla="*/ 49027 h 293843"/>
                <a:gd name="connsiteX5" fmla="*/ -227 w 242839"/>
                <a:gd name="connsiteY5" fmla="*/ -173 h 293843"/>
                <a:gd name="connsiteX6" fmla="*/ 242612 w 242839"/>
                <a:gd name="connsiteY6" fmla="*/ -173 h 293843"/>
                <a:gd name="connsiteX7" fmla="*/ 242612 w 242839"/>
                <a:gd name="connsiteY7" fmla="*/ 49027 h 2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39" h="293843">
                  <a:moveTo>
                    <a:pt x="150080" y="49027"/>
                  </a:moveTo>
                  <a:lnTo>
                    <a:pt x="150080" y="293671"/>
                  </a:lnTo>
                  <a:lnTo>
                    <a:pt x="92305" y="293671"/>
                  </a:lnTo>
                  <a:lnTo>
                    <a:pt x="92305" y="49027"/>
                  </a:lnTo>
                  <a:lnTo>
                    <a:pt x="-227" y="49027"/>
                  </a:lnTo>
                  <a:lnTo>
                    <a:pt x="-227" y="-173"/>
                  </a:lnTo>
                  <a:lnTo>
                    <a:pt x="242612" y="-173"/>
                  </a:lnTo>
                  <a:lnTo>
                    <a:pt x="242612" y="49027"/>
                  </a:lnTo>
                  <a:close/>
                </a:path>
              </a:pathLst>
            </a:custGeom>
            <a:solidFill>
              <a:schemeClr val="tx1"/>
            </a:solidFill>
            <a:ln w="4492" cap="flat">
              <a:noFill/>
              <a:prstDash val="solid"/>
              <a:miter/>
            </a:ln>
          </p:spPr>
          <p:txBody>
            <a:bodyPr rtlCol="0" anchor="ctr"/>
            <a:lstStyle/>
            <a:p>
              <a:endParaRPr lang="en-GB" b="0" i="0">
                <a:latin typeface="BT Curve" panose="020B0503020203020204" pitchFamily="34" charset="0"/>
              </a:endParaRPr>
            </a:p>
          </p:txBody>
        </p:sp>
        <p:sp>
          <p:nvSpPr>
            <p:cNvPr id="46" name="Freeform: Shape 45">
              <a:extLst>
                <a:ext uri="{FF2B5EF4-FFF2-40B4-BE49-F238E27FC236}">
                  <a16:creationId xmlns:a16="http://schemas.microsoft.com/office/drawing/2014/main" id="{29F17501-67A9-7663-3AEC-9B00C686387C}"/>
                </a:ext>
              </a:extLst>
            </p:cNvPr>
            <p:cNvSpPr/>
            <p:nvPr/>
          </p:nvSpPr>
          <p:spPr>
            <a:xfrm>
              <a:off x="877057" y="303531"/>
              <a:ext cx="246901" cy="303774"/>
            </a:xfrm>
            <a:custGeom>
              <a:avLst/>
              <a:gdLst>
                <a:gd name="connsiteX0" fmla="*/ 246223 w 246901"/>
                <a:gd name="connsiteY0" fmla="*/ 298636 h 303774"/>
                <a:gd name="connsiteX1" fmla="*/ 191607 w 246901"/>
                <a:gd name="connsiteY1" fmla="*/ 298636 h 303774"/>
                <a:gd name="connsiteX2" fmla="*/ 191607 w 246901"/>
                <a:gd name="connsiteY2" fmla="*/ 248082 h 303774"/>
                <a:gd name="connsiteX3" fmla="*/ 112165 w 246901"/>
                <a:gd name="connsiteY3" fmla="*/ 303601 h 303774"/>
                <a:gd name="connsiteX4" fmla="*/ -227 w 246901"/>
                <a:gd name="connsiteY4" fmla="*/ 153745 h 303774"/>
                <a:gd name="connsiteX5" fmla="*/ 132477 w 246901"/>
                <a:gd name="connsiteY5" fmla="*/ -173 h 303774"/>
                <a:gd name="connsiteX6" fmla="*/ 239904 w 246901"/>
                <a:gd name="connsiteY6" fmla="*/ 60762 h 303774"/>
                <a:gd name="connsiteX7" fmla="*/ 194315 w 246901"/>
                <a:gd name="connsiteY7" fmla="*/ 89199 h 303774"/>
                <a:gd name="connsiteX8" fmla="*/ 133380 w 246901"/>
                <a:gd name="connsiteY8" fmla="*/ 49929 h 303774"/>
                <a:gd name="connsiteX9" fmla="*/ 59354 w 246901"/>
                <a:gd name="connsiteY9" fmla="*/ 154197 h 303774"/>
                <a:gd name="connsiteX10" fmla="*/ 125706 w 246901"/>
                <a:gd name="connsiteY10" fmla="*/ 253950 h 303774"/>
                <a:gd name="connsiteX11" fmla="*/ 188447 w 246901"/>
                <a:gd name="connsiteY11" fmla="*/ 192112 h 303774"/>
                <a:gd name="connsiteX12" fmla="*/ 147372 w 246901"/>
                <a:gd name="connsiteY12" fmla="*/ 192112 h 303774"/>
                <a:gd name="connsiteX13" fmla="*/ 147372 w 246901"/>
                <a:gd name="connsiteY13" fmla="*/ 143815 h 303774"/>
                <a:gd name="connsiteX14" fmla="*/ 246674 w 246901"/>
                <a:gd name="connsiteY14" fmla="*/ 143815 h 303774"/>
                <a:gd name="connsiteX15" fmla="*/ 246674 w 246901"/>
                <a:gd name="connsiteY15" fmla="*/ 298636 h 30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6901" h="303774">
                  <a:moveTo>
                    <a:pt x="246223" y="298636"/>
                  </a:moveTo>
                  <a:lnTo>
                    <a:pt x="191607" y="298636"/>
                  </a:lnTo>
                  <a:lnTo>
                    <a:pt x="191607" y="248082"/>
                  </a:lnTo>
                  <a:cubicBezTo>
                    <a:pt x="176711" y="285546"/>
                    <a:pt x="150532" y="303601"/>
                    <a:pt x="112165" y="303601"/>
                  </a:cubicBezTo>
                  <a:cubicBezTo>
                    <a:pt x="44910" y="303601"/>
                    <a:pt x="-227" y="243117"/>
                    <a:pt x="-227" y="153745"/>
                  </a:cubicBezTo>
                  <a:cubicBezTo>
                    <a:pt x="-227" y="59859"/>
                    <a:pt x="51229" y="-173"/>
                    <a:pt x="132477" y="-173"/>
                  </a:cubicBezTo>
                  <a:cubicBezTo>
                    <a:pt x="178066" y="-173"/>
                    <a:pt x="213273" y="19687"/>
                    <a:pt x="239904" y="60762"/>
                  </a:cubicBezTo>
                  <a:lnTo>
                    <a:pt x="194315" y="89199"/>
                  </a:lnTo>
                  <a:cubicBezTo>
                    <a:pt x="178066" y="62116"/>
                    <a:pt x="158656" y="49929"/>
                    <a:pt x="133380" y="49929"/>
                  </a:cubicBezTo>
                  <a:cubicBezTo>
                    <a:pt x="89596" y="49929"/>
                    <a:pt x="59354" y="92358"/>
                    <a:pt x="59354" y="154197"/>
                  </a:cubicBezTo>
                  <a:cubicBezTo>
                    <a:pt x="59354" y="213778"/>
                    <a:pt x="86437" y="253950"/>
                    <a:pt x="125706" y="253950"/>
                  </a:cubicBezTo>
                  <a:cubicBezTo>
                    <a:pt x="159108" y="253950"/>
                    <a:pt x="185739" y="227319"/>
                    <a:pt x="188447" y="192112"/>
                  </a:cubicBezTo>
                  <a:lnTo>
                    <a:pt x="147372" y="192112"/>
                  </a:lnTo>
                  <a:lnTo>
                    <a:pt x="147372" y="143815"/>
                  </a:lnTo>
                  <a:lnTo>
                    <a:pt x="246674" y="143815"/>
                  </a:lnTo>
                  <a:lnTo>
                    <a:pt x="246674" y="298636"/>
                  </a:lnTo>
                  <a:close/>
                </a:path>
              </a:pathLst>
            </a:custGeom>
            <a:solidFill>
              <a:schemeClr val="tx1"/>
            </a:solidFill>
            <a:ln w="4492" cap="flat">
              <a:noFill/>
              <a:prstDash val="solid"/>
              <a:miter/>
            </a:ln>
          </p:spPr>
          <p:txBody>
            <a:bodyPr rtlCol="0" anchor="ctr"/>
            <a:lstStyle/>
            <a:p>
              <a:endParaRPr lang="en-GB" b="0" i="0">
                <a:latin typeface="BT Curve" panose="020B0503020203020204" pitchFamily="34" charset="0"/>
              </a:endParaRPr>
            </a:p>
          </p:txBody>
        </p:sp>
        <p:sp>
          <p:nvSpPr>
            <p:cNvPr id="47" name="Freeform: Shape 46">
              <a:extLst>
                <a:ext uri="{FF2B5EF4-FFF2-40B4-BE49-F238E27FC236}">
                  <a16:creationId xmlns:a16="http://schemas.microsoft.com/office/drawing/2014/main" id="{ABE4C2AA-3368-7BCE-B301-57D8DD718086}"/>
                </a:ext>
              </a:extLst>
            </p:cNvPr>
            <p:cNvSpPr/>
            <p:nvPr/>
          </p:nvSpPr>
          <p:spPr>
            <a:xfrm>
              <a:off x="1148784" y="389743"/>
              <a:ext cx="175133" cy="212596"/>
            </a:xfrm>
            <a:custGeom>
              <a:avLst/>
              <a:gdLst>
                <a:gd name="connsiteX0" fmla="*/ -227 w 175133"/>
                <a:gd name="connsiteY0" fmla="*/ -173 h 212596"/>
                <a:gd name="connsiteX1" fmla="*/ 85985 w 175133"/>
                <a:gd name="connsiteY1" fmla="*/ -173 h 212596"/>
                <a:gd name="connsiteX2" fmla="*/ 85985 w 175133"/>
                <a:gd name="connsiteY2" fmla="*/ 46318 h 212596"/>
                <a:gd name="connsiteX3" fmla="*/ 150983 w 175133"/>
                <a:gd name="connsiteY3" fmla="*/ -173 h 212596"/>
                <a:gd name="connsiteX4" fmla="*/ 174906 w 175133"/>
                <a:gd name="connsiteY4" fmla="*/ -173 h 212596"/>
                <a:gd name="connsiteX5" fmla="*/ 174906 w 175133"/>
                <a:gd name="connsiteY5" fmla="*/ 50832 h 212596"/>
                <a:gd name="connsiteX6" fmla="*/ 141053 w 175133"/>
                <a:gd name="connsiteY6" fmla="*/ 50832 h 212596"/>
                <a:gd name="connsiteX7" fmla="*/ 87791 w 175133"/>
                <a:gd name="connsiteY7" fmla="*/ 96421 h 212596"/>
                <a:gd name="connsiteX8" fmla="*/ 87791 w 175133"/>
                <a:gd name="connsiteY8" fmla="*/ 212424 h 212596"/>
                <a:gd name="connsiteX9" fmla="*/ 31369 w 175133"/>
                <a:gd name="connsiteY9" fmla="*/ 212424 h 212596"/>
                <a:gd name="connsiteX10" fmla="*/ 31369 w 175133"/>
                <a:gd name="connsiteY10" fmla="*/ 44061 h 212596"/>
                <a:gd name="connsiteX11" fmla="*/ -227 w 175133"/>
                <a:gd name="connsiteY11" fmla="*/ 44061 h 21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133" h="212596">
                  <a:moveTo>
                    <a:pt x="-227" y="-173"/>
                  </a:moveTo>
                  <a:lnTo>
                    <a:pt x="85985" y="-173"/>
                  </a:lnTo>
                  <a:lnTo>
                    <a:pt x="85985" y="46318"/>
                  </a:lnTo>
                  <a:cubicBezTo>
                    <a:pt x="96818" y="17430"/>
                    <a:pt x="118936" y="-173"/>
                    <a:pt x="150983" y="-173"/>
                  </a:cubicBezTo>
                  <a:lnTo>
                    <a:pt x="174906" y="-173"/>
                  </a:lnTo>
                  <a:lnTo>
                    <a:pt x="174906" y="50832"/>
                  </a:lnTo>
                  <a:lnTo>
                    <a:pt x="141053" y="50832"/>
                  </a:lnTo>
                  <a:cubicBezTo>
                    <a:pt x="105846" y="50832"/>
                    <a:pt x="87791" y="65727"/>
                    <a:pt x="87791" y="96421"/>
                  </a:cubicBezTo>
                  <a:lnTo>
                    <a:pt x="87791" y="212424"/>
                  </a:lnTo>
                  <a:lnTo>
                    <a:pt x="31369" y="212424"/>
                  </a:lnTo>
                  <a:lnTo>
                    <a:pt x="31369" y="44061"/>
                  </a:lnTo>
                  <a:lnTo>
                    <a:pt x="-227" y="44061"/>
                  </a:lnTo>
                  <a:close/>
                </a:path>
              </a:pathLst>
            </a:custGeom>
            <a:solidFill>
              <a:schemeClr val="tx1"/>
            </a:solidFill>
            <a:ln w="4492" cap="flat">
              <a:noFill/>
              <a:prstDash val="solid"/>
              <a:miter/>
            </a:ln>
          </p:spPr>
          <p:txBody>
            <a:bodyPr rtlCol="0" anchor="ctr"/>
            <a:lstStyle/>
            <a:p>
              <a:endParaRPr lang="en-GB" b="0" i="0">
                <a:latin typeface="BT Curve" panose="020B0503020203020204" pitchFamily="34" charset="0"/>
              </a:endParaRPr>
            </a:p>
          </p:txBody>
        </p:sp>
        <p:sp>
          <p:nvSpPr>
            <p:cNvPr id="48" name="Freeform: Shape 47">
              <a:extLst>
                <a:ext uri="{FF2B5EF4-FFF2-40B4-BE49-F238E27FC236}">
                  <a16:creationId xmlns:a16="http://schemas.microsoft.com/office/drawing/2014/main" id="{AA37E00A-A19F-61B6-F529-A9DFC6179D97}"/>
                </a:ext>
              </a:extLst>
            </p:cNvPr>
            <p:cNvSpPr/>
            <p:nvPr/>
          </p:nvSpPr>
          <p:spPr>
            <a:xfrm>
              <a:off x="1337007" y="384326"/>
              <a:ext cx="219367" cy="222978"/>
            </a:xfrm>
            <a:custGeom>
              <a:avLst/>
              <a:gdLst>
                <a:gd name="connsiteX0" fmla="*/ -227 w 219367"/>
                <a:gd name="connsiteY0" fmla="*/ 111316 h 222978"/>
                <a:gd name="connsiteX1" fmla="*/ 109457 w 219367"/>
                <a:gd name="connsiteY1" fmla="*/ -173 h 222978"/>
                <a:gd name="connsiteX2" fmla="*/ 219141 w 219367"/>
                <a:gd name="connsiteY2" fmla="*/ 111316 h 222978"/>
                <a:gd name="connsiteX3" fmla="*/ 109457 w 219367"/>
                <a:gd name="connsiteY3" fmla="*/ 222805 h 222978"/>
                <a:gd name="connsiteX4" fmla="*/ -227 w 219367"/>
                <a:gd name="connsiteY4" fmla="*/ 111316 h 222978"/>
                <a:gd name="connsiteX5" fmla="*/ 161816 w 219367"/>
                <a:gd name="connsiteY5" fmla="*/ 111316 h 222978"/>
                <a:gd name="connsiteX6" fmla="*/ 109457 w 219367"/>
                <a:gd name="connsiteY6" fmla="*/ 45867 h 222978"/>
                <a:gd name="connsiteX7" fmla="*/ 57097 w 219367"/>
                <a:gd name="connsiteY7" fmla="*/ 111316 h 222978"/>
                <a:gd name="connsiteX8" fmla="*/ 109457 w 219367"/>
                <a:gd name="connsiteY8" fmla="*/ 176765 h 222978"/>
                <a:gd name="connsiteX9" fmla="*/ 161816 w 219367"/>
                <a:gd name="connsiteY9" fmla="*/ 111316 h 22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367" h="222978">
                  <a:moveTo>
                    <a:pt x="-227" y="111316"/>
                  </a:moveTo>
                  <a:cubicBezTo>
                    <a:pt x="-227" y="44513"/>
                    <a:pt x="44007" y="-173"/>
                    <a:pt x="109457" y="-173"/>
                  </a:cubicBezTo>
                  <a:cubicBezTo>
                    <a:pt x="174906" y="-173"/>
                    <a:pt x="219141" y="44513"/>
                    <a:pt x="219141" y="111316"/>
                  </a:cubicBezTo>
                  <a:cubicBezTo>
                    <a:pt x="219141" y="178119"/>
                    <a:pt x="174906" y="222805"/>
                    <a:pt x="109457" y="222805"/>
                  </a:cubicBezTo>
                  <a:cubicBezTo>
                    <a:pt x="44007" y="222805"/>
                    <a:pt x="-227" y="178119"/>
                    <a:pt x="-227" y="111316"/>
                  </a:cubicBezTo>
                  <a:close/>
                  <a:moveTo>
                    <a:pt x="161816" y="111316"/>
                  </a:moveTo>
                  <a:cubicBezTo>
                    <a:pt x="161816" y="72047"/>
                    <a:pt x="140602" y="45867"/>
                    <a:pt x="109457" y="45867"/>
                  </a:cubicBezTo>
                  <a:cubicBezTo>
                    <a:pt x="78312" y="45867"/>
                    <a:pt x="57097" y="72498"/>
                    <a:pt x="57097" y="111316"/>
                  </a:cubicBezTo>
                  <a:cubicBezTo>
                    <a:pt x="57097" y="150134"/>
                    <a:pt x="78312" y="176765"/>
                    <a:pt x="109457" y="176765"/>
                  </a:cubicBezTo>
                  <a:cubicBezTo>
                    <a:pt x="140602" y="176765"/>
                    <a:pt x="161816" y="150586"/>
                    <a:pt x="161816" y="111316"/>
                  </a:cubicBezTo>
                  <a:close/>
                </a:path>
              </a:pathLst>
            </a:custGeom>
            <a:solidFill>
              <a:schemeClr val="tx1"/>
            </a:solidFill>
            <a:ln w="4492" cap="flat">
              <a:noFill/>
              <a:prstDash val="solid"/>
              <a:miter/>
            </a:ln>
          </p:spPr>
          <p:txBody>
            <a:bodyPr rtlCol="0" anchor="ctr"/>
            <a:lstStyle/>
            <a:p>
              <a:endParaRPr lang="en-GB" b="0" i="0">
                <a:latin typeface="BT Curve" panose="020B0503020203020204" pitchFamily="34" charset="0"/>
              </a:endParaRPr>
            </a:p>
          </p:txBody>
        </p:sp>
        <p:sp>
          <p:nvSpPr>
            <p:cNvPr id="49" name="Freeform: Shape 48">
              <a:extLst>
                <a:ext uri="{FF2B5EF4-FFF2-40B4-BE49-F238E27FC236}">
                  <a16:creationId xmlns:a16="http://schemas.microsoft.com/office/drawing/2014/main" id="{2F10AA66-4EDA-5528-5C7E-B52BB89A9613}"/>
                </a:ext>
              </a:extLst>
            </p:cNvPr>
            <p:cNvSpPr/>
            <p:nvPr/>
          </p:nvSpPr>
          <p:spPr>
            <a:xfrm>
              <a:off x="1584360" y="389743"/>
              <a:ext cx="227943" cy="216659"/>
            </a:xfrm>
            <a:custGeom>
              <a:avLst/>
              <a:gdLst>
                <a:gd name="connsiteX0" fmla="*/ 227265 w 227943"/>
                <a:gd name="connsiteY0" fmla="*/ 212424 h 216659"/>
                <a:gd name="connsiteX1" fmla="*/ 141053 w 227943"/>
                <a:gd name="connsiteY1" fmla="*/ 212424 h 216659"/>
                <a:gd name="connsiteX2" fmla="*/ 141053 w 227943"/>
                <a:gd name="connsiteY2" fmla="*/ 170446 h 216659"/>
                <a:gd name="connsiteX3" fmla="*/ 72444 w 227943"/>
                <a:gd name="connsiteY3" fmla="*/ 216486 h 216659"/>
                <a:gd name="connsiteX4" fmla="*/ -227 w 227943"/>
                <a:gd name="connsiteY4" fmla="*/ 133885 h 216659"/>
                <a:gd name="connsiteX5" fmla="*/ -227 w 227943"/>
                <a:gd name="connsiteY5" fmla="*/ -173 h 216659"/>
                <a:gd name="connsiteX6" fmla="*/ 56195 w 227943"/>
                <a:gd name="connsiteY6" fmla="*/ -173 h 216659"/>
                <a:gd name="connsiteX7" fmla="*/ 56195 w 227943"/>
                <a:gd name="connsiteY7" fmla="*/ 126211 h 216659"/>
                <a:gd name="connsiteX8" fmla="*/ 95013 w 227943"/>
                <a:gd name="connsiteY8" fmla="*/ 169995 h 216659"/>
                <a:gd name="connsiteX9" fmla="*/ 139699 w 227943"/>
                <a:gd name="connsiteY9" fmla="*/ 127114 h 216659"/>
                <a:gd name="connsiteX10" fmla="*/ 139699 w 227943"/>
                <a:gd name="connsiteY10" fmla="*/ -173 h 216659"/>
                <a:gd name="connsiteX11" fmla="*/ 196120 w 227943"/>
                <a:gd name="connsiteY11" fmla="*/ -173 h 216659"/>
                <a:gd name="connsiteX12" fmla="*/ 196120 w 227943"/>
                <a:gd name="connsiteY12" fmla="*/ 167738 h 216659"/>
                <a:gd name="connsiteX13" fmla="*/ 227717 w 227943"/>
                <a:gd name="connsiteY13" fmla="*/ 167738 h 216659"/>
                <a:gd name="connsiteX14" fmla="*/ 227717 w 227943"/>
                <a:gd name="connsiteY14" fmla="*/ 212424 h 21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943" h="216659">
                  <a:moveTo>
                    <a:pt x="227265" y="212424"/>
                  </a:moveTo>
                  <a:lnTo>
                    <a:pt x="141053" y="212424"/>
                  </a:lnTo>
                  <a:lnTo>
                    <a:pt x="141053" y="170446"/>
                  </a:lnTo>
                  <a:cubicBezTo>
                    <a:pt x="127963" y="198883"/>
                    <a:pt x="104040" y="216486"/>
                    <a:pt x="72444" y="216486"/>
                  </a:cubicBezTo>
                  <a:cubicBezTo>
                    <a:pt x="27307" y="216486"/>
                    <a:pt x="-227" y="182182"/>
                    <a:pt x="-227" y="133885"/>
                  </a:cubicBezTo>
                  <a:lnTo>
                    <a:pt x="-227" y="-173"/>
                  </a:lnTo>
                  <a:lnTo>
                    <a:pt x="56195" y="-173"/>
                  </a:lnTo>
                  <a:lnTo>
                    <a:pt x="56195" y="126211"/>
                  </a:lnTo>
                  <a:cubicBezTo>
                    <a:pt x="56195" y="156453"/>
                    <a:pt x="71993" y="169995"/>
                    <a:pt x="95013" y="169995"/>
                  </a:cubicBezTo>
                  <a:cubicBezTo>
                    <a:pt x="119053" y="170130"/>
                    <a:pt x="138846" y="151136"/>
                    <a:pt x="139699" y="127114"/>
                  </a:cubicBezTo>
                  <a:lnTo>
                    <a:pt x="139699" y="-173"/>
                  </a:lnTo>
                  <a:lnTo>
                    <a:pt x="196120" y="-173"/>
                  </a:lnTo>
                  <a:lnTo>
                    <a:pt x="196120" y="167738"/>
                  </a:lnTo>
                  <a:lnTo>
                    <a:pt x="227717" y="167738"/>
                  </a:lnTo>
                  <a:lnTo>
                    <a:pt x="227717" y="212424"/>
                  </a:lnTo>
                  <a:close/>
                </a:path>
              </a:pathLst>
            </a:custGeom>
            <a:solidFill>
              <a:schemeClr val="tx1"/>
            </a:solidFill>
            <a:ln w="4492" cap="flat">
              <a:noFill/>
              <a:prstDash val="solid"/>
              <a:miter/>
            </a:ln>
          </p:spPr>
          <p:txBody>
            <a:bodyPr rtlCol="0" anchor="ctr"/>
            <a:lstStyle/>
            <a:p>
              <a:endParaRPr lang="en-GB" b="0" i="0">
                <a:latin typeface="BT Curve" panose="020B0503020203020204" pitchFamily="34" charset="0"/>
              </a:endParaRPr>
            </a:p>
          </p:txBody>
        </p:sp>
        <p:sp>
          <p:nvSpPr>
            <p:cNvPr id="50" name="Freeform: Shape 49">
              <a:extLst>
                <a:ext uri="{FF2B5EF4-FFF2-40B4-BE49-F238E27FC236}">
                  <a16:creationId xmlns:a16="http://schemas.microsoft.com/office/drawing/2014/main" id="{FA4C5315-4411-BFE9-D876-1B87346C4C82}"/>
                </a:ext>
              </a:extLst>
            </p:cNvPr>
            <p:cNvSpPr/>
            <p:nvPr/>
          </p:nvSpPr>
          <p:spPr>
            <a:xfrm>
              <a:off x="1814109" y="385229"/>
              <a:ext cx="241936" cy="297003"/>
            </a:xfrm>
            <a:custGeom>
              <a:avLst/>
              <a:gdLst>
                <a:gd name="connsiteX0" fmla="*/ -227 w 241936"/>
                <a:gd name="connsiteY0" fmla="*/ 4341 h 297003"/>
                <a:gd name="connsiteX1" fmla="*/ 85985 w 241936"/>
                <a:gd name="connsiteY1" fmla="*/ 4341 h 297003"/>
                <a:gd name="connsiteX2" fmla="*/ 85985 w 241936"/>
                <a:gd name="connsiteY2" fmla="*/ 44964 h 297003"/>
                <a:gd name="connsiteX3" fmla="*/ 153691 w 241936"/>
                <a:gd name="connsiteY3" fmla="*/ -173 h 297003"/>
                <a:gd name="connsiteX4" fmla="*/ 241709 w 241936"/>
                <a:gd name="connsiteY4" fmla="*/ 110413 h 297003"/>
                <a:gd name="connsiteX5" fmla="*/ 153691 w 241936"/>
                <a:gd name="connsiteY5" fmla="*/ 221000 h 297003"/>
                <a:gd name="connsiteX6" fmla="*/ 87791 w 241936"/>
                <a:gd name="connsiteY6" fmla="*/ 179473 h 297003"/>
                <a:gd name="connsiteX7" fmla="*/ 87791 w 241936"/>
                <a:gd name="connsiteY7" fmla="*/ 296831 h 297003"/>
                <a:gd name="connsiteX8" fmla="*/ 31369 w 241936"/>
                <a:gd name="connsiteY8" fmla="*/ 296831 h 297003"/>
                <a:gd name="connsiteX9" fmla="*/ 31369 w 241936"/>
                <a:gd name="connsiteY9" fmla="*/ 48575 h 297003"/>
                <a:gd name="connsiteX10" fmla="*/ -227 w 241936"/>
                <a:gd name="connsiteY10" fmla="*/ 48575 h 297003"/>
                <a:gd name="connsiteX11" fmla="*/ 184836 w 241936"/>
                <a:gd name="connsiteY11" fmla="*/ 110413 h 297003"/>
                <a:gd name="connsiteX12" fmla="*/ 133831 w 241936"/>
                <a:gd name="connsiteY12" fmla="*/ 45867 h 297003"/>
                <a:gd name="connsiteX13" fmla="*/ 85985 w 241936"/>
                <a:gd name="connsiteY13" fmla="*/ 94615 h 297003"/>
                <a:gd name="connsiteX14" fmla="*/ 85985 w 241936"/>
                <a:gd name="connsiteY14" fmla="*/ 126663 h 297003"/>
                <a:gd name="connsiteX15" fmla="*/ 133831 w 241936"/>
                <a:gd name="connsiteY15" fmla="*/ 175411 h 297003"/>
                <a:gd name="connsiteX16" fmla="*/ 184836 w 241936"/>
                <a:gd name="connsiteY16" fmla="*/ 110413 h 29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1936" h="297003">
                  <a:moveTo>
                    <a:pt x="-227" y="4341"/>
                  </a:moveTo>
                  <a:lnTo>
                    <a:pt x="85985" y="4341"/>
                  </a:lnTo>
                  <a:lnTo>
                    <a:pt x="85985" y="44964"/>
                  </a:lnTo>
                  <a:cubicBezTo>
                    <a:pt x="99075" y="16528"/>
                    <a:pt x="122998" y="-173"/>
                    <a:pt x="153691" y="-173"/>
                  </a:cubicBezTo>
                  <a:cubicBezTo>
                    <a:pt x="205148" y="-173"/>
                    <a:pt x="241709" y="45867"/>
                    <a:pt x="241709" y="110413"/>
                  </a:cubicBezTo>
                  <a:cubicBezTo>
                    <a:pt x="241709" y="174960"/>
                    <a:pt x="204696" y="221000"/>
                    <a:pt x="153691" y="221000"/>
                  </a:cubicBezTo>
                  <a:cubicBezTo>
                    <a:pt x="124352" y="221000"/>
                    <a:pt x="101332" y="206104"/>
                    <a:pt x="87791" y="179473"/>
                  </a:cubicBezTo>
                  <a:lnTo>
                    <a:pt x="87791" y="296831"/>
                  </a:lnTo>
                  <a:lnTo>
                    <a:pt x="31369" y="296831"/>
                  </a:lnTo>
                  <a:lnTo>
                    <a:pt x="31369" y="48575"/>
                  </a:lnTo>
                  <a:lnTo>
                    <a:pt x="-227" y="48575"/>
                  </a:lnTo>
                  <a:close/>
                  <a:moveTo>
                    <a:pt x="184836" y="110413"/>
                  </a:moveTo>
                  <a:cubicBezTo>
                    <a:pt x="184836" y="70241"/>
                    <a:pt x="165878" y="45867"/>
                    <a:pt x="133831" y="45867"/>
                  </a:cubicBezTo>
                  <a:cubicBezTo>
                    <a:pt x="105846" y="45867"/>
                    <a:pt x="85985" y="65727"/>
                    <a:pt x="85985" y="94615"/>
                  </a:cubicBezTo>
                  <a:lnTo>
                    <a:pt x="85985" y="126663"/>
                  </a:lnTo>
                  <a:cubicBezTo>
                    <a:pt x="85985" y="155551"/>
                    <a:pt x="105846" y="175411"/>
                    <a:pt x="133831" y="175411"/>
                  </a:cubicBezTo>
                  <a:cubicBezTo>
                    <a:pt x="165878" y="174960"/>
                    <a:pt x="184836" y="150586"/>
                    <a:pt x="184836" y="110413"/>
                  </a:cubicBezTo>
                  <a:close/>
                </a:path>
              </a:pathLst>
            </a:custGeom>
            <a:solidFill>
              <a:schemeClr val="tx1"/>
            </a:solidFill>
            <a:ln w="4492" cap="flat">
              <a:noFill/>
              <a:prstDash val="solid"/>
              <a:miter/>
            </a:ln>
          </p:spPr>
          <p:txBody>
            <a:bodyPr rtlCol="0" anchor="ctr"/>
            <a:lstStyle/>
            <a:p>
              <a:endParaRPr lang="en-GB" b="0" i="0">
                <a:latin typeface="BT Curve" panose="020B0503020203020204" pitchFamily="34" charset="0"/>
              </a:endParaRPr>
            </a:p>
          </p:txBody>
        </p:sp>
        <p:sp>
          <p:nvSpPr>
            <p:cNvPr id="51" name="Freeform: Shape 50">
              <a:extLst>
                <a:ext uri="{FF2B5EF4-FFF2-40B4-BE49-F238E27FC236}">
                  <a16:creationId xmlns:a16="http://schemas.microsoft.com/office/drawing/2014/main" id="{1128F4A9-C4D7-08B5-6DC9-1DFFAA0E7532}"/>
                </a:ext>
              </a:extLst>
            </p:cNvPr>
            <p:cNvSpPr/>
            <p:nvPr/>
          </p:nvSpPr>
          <p:spPr>
            <a:xfrm>
              <a:off x="557033" y="780181"/>
              <a:ext cx="240130" cy="49199"/>
            </a:xfrm>
            <a:custGeom>
              <a:avLst/>
              <a:gdLst>
                <a:gd name="connsiteX0" fmla="*/ 0 w 240130"/>
                <a:gd name="connsiteY0" fmla="*/ 0 h 49199"/>
                <a:gd name="connsiteX1" fmla="*/ 240131 w 240130"/>
                <a:gd name="connsiteY1" fmla="*/ 0 h 49199"/>
                <a:gd name="connsiteX2" fmla="*/ 240131 w 240130"/>
                <a:gd name="connsiteY2" fmla="*/ 49200 h 49199"/>
                <a:gd name="connsiteX3" fmla="*/ 0 w 240130"/>
                <a:gd name="connsiteY3" fmla="*/ 49200 h 49199"/>
              </a:gdLst>
              <a:ahLst/>
              <a:cxnLst>
                <a:cxn ang="0">
                  <a:pos x="connsiteX0" y="connsiteY0"/>
                </a:cxn>
                <a:cxn ang="0">
                  <a:pos x="connsiteX1" y="connsiteY1"/>
                </a:cxn>
                <a:cxn ang="0">
                  <a:pos x="connsiteX2" y="connsiteY2"/>
                </a:cxn>
                <a:cxn ang="0">
                  <a:pos x="connsiteX3" y="connsiteY3"/>
                </a:cxn>
              </a:cxnLst>
              <a:rect l="l" t="t" r="r" b="b"/>
              <a:pathLst>
                <a:path w="240130" h="49199">
                  <a:moveTo>
                    <a:pt x="0" y="0"/>
                  </a:moveTo>
                  <a:lnTo>
                    <a:pt x="240131" y="0"/>
                  </a:lnTo>
                  <a:lnTo>
                    <a:pt x="240131" y="49200"/>
                  </a:lnTo>
                  <a:lnTo>
                    <a:pt x="0" y="49200"/>
                  </a:lnTo>
                  <a:close/>
                </a:path>
              </a:pathLst>
            </a:custGeom>
            <a:solidFill>
              <a:schemeClr val="accent5"/>
            </a:solidFill>
            <a:ln w="4492" cap="flat">
              <a:noFill/>
              <a:prstDash val="solid"/>
              <a:miter/>
            </a:ln>
          </p:spPr>
          <p:txBody>
            <a:bodyPr rtlCol="0" anchor="ctr"/>
            <a:lstStyle/>
            <a:p>
              <a:endParaRPr lang="en-GB" b="0" i="0">
                <a:latin typeface="BT Curve" panose="020B0503020203020204" pitchFamily="34" charset="0"/>
              </a:endParaRPr>
            </a:p>
          </p:txBody>
        </p:sp>
        <p:sp>
          <p:nvSpPr>
            <p:cNvPr id="52" name="Freeform: Shape 51">
              <a:extLst>
                <a:ext uri="{FF2B5EF4-FFF2-40B4-BE49-F238E27FC236}">
                  <a16:creationId xmlns:a16="http://schemas.microsoft.com/office/drawing/2014/main" id="{B5084310-A0A4-5EC8-D0D1-C4318E9E0732}"/>
                </a:ext>
              </a:extLst>
            </p:cNvPr>
            <p:cNvSpPr/>
            <p:nvPr/>
          </p:nvSpPr>
          <p:spPr>
            <a:xfrm>
              <a:off x="306070" y="730981"/>
              <a:ext cx="250963" cy="49199"/>
            </a:xfrm>
            <a:custGeom>
              <a:avLst/>
              <a:gdLst>
                <a:gd name="connsiteX0" fmla="*/ 0 w 250963"/>
                <a:gd name="connsiteY0" fmla="*/ 0 h 49199"/>
                <a:gd name="connsiteX1" fmla="*/ 250964 w 250963"/>
                <a:gd name="connsiteY1" fmla="*/ 0 h 49199"/>
                <a:gd name="connsiteX2" fmla="*/ 250964 w 250963"/>
                <a:gd name="connsiteY2" fmla="*/ 49200 h 49199"/>
                <a:gd name="connsiteX3" fmla="*/ 0 w 250963"/>
                <a:gd name="connsiteY3" fmla="*/ 49200 h 49199"/>
              </a:gdLst>
              <a:ahLst/>
              <a:cxnLst>
                <a:cxn ang="0">
                  <a:pos x="connsiteX0" y="connsiteY0"/>
                </a:cxn>
                <a:cxn ang="0">
                  <a:pos x="connsiteX1" y="connsiteY1"/>
                </a:cxn>
                <a:cxn ang="0">
                  <a:pos x="connsiteX2" y="connsiteY2"/>
                </a:cxn>
                <a:cxn ang="0">
                  <a:pos x="connsiteX3" y="connsiteY3"/>
                </a:cxn>
              </a:cxnLst>
              <a:rect l="l" t="t" r="r" b="b"/>
              <a:pathLst>
                <a:path w="250963" h="49199">
                  <a:moveTo>
                    <a:pt x="0" y="0"/>
                  </a:moveTo>
                  <a:lnTo>
                    <a:pt x="250964" y="0"/>
                  </a:lnTo>
                  <a:lnTo>
                    <a:pt x="250964" y="49200"/>
                  </a:lnTo>
                  <a:lnTo>
                    <a:pt x="0" y="49200"/>
                  </a:lnTo>
                  <a:close/>
                </a:path>
              </a:pathLst>
            </a:custGeom>
            <a:solidFill>
              <a:schemeClr val="accent1"/>
            </a:solidFill>
            <a:ln w="4492" cap="flat">
              <a:noFill/>
              <a:prstDash val="solid"/>
              <a:miter/>
            </a:ln>
          </p:spPr>
          <p:txBody>
            <a:bodyPr rtlCol="0" anchor="ctr"/>
            <a:lstStyle/>
            <a:p>
              <a:endParaRPr lang="en-GB" b="0" i="0">
                <a:latin typeface="BT Curve" panose="020B0503020203020204" pitchFamily="34" charset="0"/>
              </a:endParaRPr>
            </a:p>
          </p:txBody>
        </p:sp>
        <p:sp>
          <p:nvSpPr>
            <p:cNvPr id="53" name="Freeform: Shape 52">
              <a:extLst>
                <a:ext uri="{FF2B5EF4-FFF2-40B4-BE49-F238E27FC236}">
                  <a16:creationId xmlns:a16="http://schemas.microsoft.com/office/drawing/2014/main" id="{EB170361-FAE6-BAFD-9390-B9F847406E08}"/>
                </a:ext>
              </a:extLst>
            </p:cNvPr>
            <p:cNvSpPr/>
            <p:nvPr/>
          </p:nvSpPr>
          <p:spPr>
            <a:xfrm>
              <a:off x="1236351" y="730981"/>
              <a:ext cx="173778" cy="49199"/>
            </a:xfrm>
            <a:custGeom>
              <a:avLst/>
              <a:gdLst>
                <a:gd name="connsiteX0" fmla="*/ 0 w 173778"/>
                <a:gd name="connsiteY0" fmla="*/ 0 h 49199"/>
                <a:gd name="connsiteX1" fmla="*/ 173779 w 173778"/>
                <a:gd name="connsiteY1" fmla="*/ 0 h 49199"/>
                <a:gd name="connsiteX2" fmla="*/ 173779 w 173778"/>
                <a:gd name="connsiteY2" fmla="*/ 49200 h 49199"/>
                <a:gd name="connsiteX3" fmla="*/ 0 w 173778"/>
                <a:gd name="connsiteY3" fmla="*/ 49200 h 49199"/>
              </a:gdLst>
              <a:ahLst/>
              <a:cxnLst>
                <a:cxn ang="0">
                  <a:pos x="connsiteX0" y="connsiteY0"/>
                </a:cxn>
                <a:cxn ang="0">
                  <a:pos x="connsiteX1" y="connsiteY1"/>
                </a:cxn>
                <a:cxn ang="0">
                  <a:pos x="connsiteX2" y="connsiteY2"/>
                </a:cxn>
                <a:cxn ang="0">
                  <a:pos x="connsiteX3" y="connsiteY3"/>
                </a:cxn>
              </a:cxnLst>
              <a:rect l="l" t="t" r="r" b="b"/>
              <a:pathLst>
                <a:path w="173778" h="49199">
                  <a:moveTo>
                    <a:pt x="0" y="0"/>
                  </a:moveTo>
                  <a:lnTo>
                    <a:pt x="173779" y="0"/>
                  </a:lnTo>
                  <a:lnTo>
                    <a:pt x="173779" y="49200"/>
                  </a:lnTo>
                  <a:lnTo>
                    <a:pt x="0" y="49200"/>
                  </a:lnTo>
                  <a:close/>
                </a:path>
              </a:pathLst>
            </a:custGeom>
            <a:solidFill>
              <a:schemeClr val="accent3"/>
            </a:solidFill>
            <a:ln w="4492" cap="flat">
              <a:noFill/>
              <a:prstDash val="solid"/>
              <a:miter/>
            </a:ln>
          </p:spPr>
          <p:txBody>
            <a:bodyPr rtlCol="0" anchor="ctr"/>
            <a:lstStyle/>
            <a:p>
              <a:endParaRPr lang="en-GB" b="0" i="0">
                <a:latin typeface="BT Curve" panose="020B0503020203020204" pitchFamily="34" charset="0"/>
              </a:endParaRPr>
            </a:p>
          </p:txBody>
        </p:sp>
        <p:sp>
          <p:nvSpPr>
            <p:cNvPr id="54" name="Freeform: Shape 53">
              <a:extLst>
                <a:ext uri="{FF2B5EF4-FFF2-40B4-BE49-F238E27FC236}">
                  <a16:creationId xmlns:a16="http://schemas.microsoft.com/office/drawing/2014/main" id="{3A5EF38B-D56C-CE2B-FD4B-96294971A773}"/>
                </a:ext>
              </a:extLst>
            </p:cNvPr>
            <p:cNvSpPr/>
            <p:nvPr/>
          </p:nvSpPr>
          <p:spPr>
            <a:xfrm>
              <a:off x="1410581" y="780181"/>
              <a:ext cx="173778" cy="49199"/>
            </a:xfrm>
            <a:custGeom>
              <a:avLst/>
              <a:gdLst>
                <a:gd name="connsiteX0" fmla="*/ 0 w 173778"/>
                <a:gd name="connsiteY0" fmla="*/ 0 h 49199"/>
                <a:gd name="connsiteX1" fmla="*/ 173779 w 173778"/>
                <a:gd name="connsiteY1" fmla="*/ 0 h 49199"/>
                <a:gd name="connsiteX2" fmla="*/ 173779 w 173778"/>
                <a:gd name="connsiteY2" fmla="*/ 49200 h 49199"/>
                <a:gd name="connsiteX3" fmla="*/ 0 w 173778"/>
                <a:gd name="connsiteY3" fmla="*/ 49200 h 49199"/>
              </a:gdLst>
              <a:ahLst/>
              <a:cxnLst>
                <a:cxn ang="0">
                  <a:pos x="connsiteX0" y="connsiteY0"/>
                </a:cxn>
                <a:cxn ang="0">
                  <a:pos x="connsiteX1" y="connsiteY1"/>
                </a:cxn>
                <a:cxn ang="0">
                  <a:pos x="connsiteX2" y="connsiteY2"/>
                </a:cxn>
                <a:cxn ang="0">
                  <a:pos x="connsiteX3" y="connsiteY3"/>
                </a:cxn>
              </a:cxnLst>
              <a:rect l="l" t="t" r="r" b="b"/>
              <a:pathLst>
                <a:path w="173778" h="49199">
                  <a:moveTo>
                    <a:pt x="0" y="0"/>
                  </a:moveTo>
                  <a:lnTo>
                    <a:pt x="173779" y="0"/>
                  </a:lnTo>
                  <a:lnTo>
                    <a:pt x="173779" y="49200"/>
                  </a:lnTo>
                  <a:lnTo>
                    <a:pt x="0" y="49200"/>
                  </a:lnTo>
                  <a:close/>
                </a:path>
              </a:pathLst>
            </a:custGeom>
            <a:solidFill>
              <a:schemeClr val="tx2"/>
            </a:solidFill>
            <a:ln w="4492" cap="flat">
              <a:noFill/>
              <a:prstDash val="solid"/>
              <a:miter/>
            </a:ln>
          </p:spPr>
          <p:txBody>
            <a:bodyPr rtlCol="0" anchor="ctr"/>
            <a:lstStyle/>
            <a:p>
              <a:endParaRPr lang="en-GB" b="0" i="0">
                <a:latin typeface="BT Curve" panose="020B0503020203020204" pitchFamily="34" charset="0"/>
              </a:endParaRPr>
            </a:p>
          </p:txBody>
        </p:sp>
        <p:sp>
          <p:nvSpPr>
            <p:cNvPr id="55" name="Freeform: Shape 54">
              <a:extLst>
                <a:ext uri="{FF2B5EF4-FFF2-40B4-BE49-F238E27FC236}">
                  <a16:creationId xmlns:a16="http://schemas.microsoft.com/office/drawing/2014/main" id="{C167B2E1-6A55-ABEB-017E-A09541659518}"/>
                </a:ext>
              </a:extLst>
            </p:cNvPr>
            <p:cNvSpPr/>
            <p:nvPr/>
          </p:nvSpPr>
          <p:spPr>
            <a:xfrm>
              <a:off x="1584360" y="829380"/>
              <a:ext cx="227040" cy="49199"/>
            </a:xfrm>
            <a:custGeom>
              <a:avLst/>
              <a:gdLst>
                <a:gd name="connsiteX0" fmla="*/ 0 w 227040"/>
                <a:gd name="connsiteY0" fmla="*/ 0 h 49199"/>
                <a:gd name="connsiteX1" fmla="*/ 227041 w 227040"/>
                <a:gd name="connsiteY1" fmla="*/ 0 h 49199"/>
                <a:gd name="connsiteX2" fmla="*/ 227041 w 227040"/>
                <a:gd name="connsiteY2" fmla="*/ 49200 h 49199"/>
                <a:gd name="connsiteX3" fmla="*/ 0 w 227040"/>
                <a:gd name="connsiteY3" fmla="*/ 49200 h 49199"/>
              </a:gdLst>
              <a:ahLst/>
              <a:cxnLst>
                <a:cxn ang="0">
                  <a:pos x="connsiteX0" y="connsiteY0"/>
                </a:cxn>
                <a:cxn ang="0">
                  <a:pos x="connsiteX1" y="connsiteY1"/>
                </a:cxn>
                <a:cxn ang="0">
                  <a:pos x="connsiteX2" y="connsiteY2"/>
                </a:cxn>
                <a:cxn ang="0">
                  <a:pos x="connsiteX3" y="connsiteY3"/>
                </a:cxn>
              </a:cxnLst>
              <a:rect l="l" t="t" r="r" b="b"/>
              <a:pathLst>
                <a:path w="227040" h="49199">
                  <a:moveTo>
                    <a:pt x="0" y="0"/>
                  </a:moveTo>
                  <a:lnTo>
                    <a:pt x="227041" y="0"/>
                  </a:lnTo>
                  <a:lnTo>
                    <a:pt x="227041" y="49200"/>
                  </a:lnTo>
                  <a:lnTo>
                    <a:pt x="0" y="49200"/>
                  </a:lnTo>
                  <a:close/>
                </a:path>
              </a:pathLst>
            </a:custGeom>
            <a:solidFill>
              <a:schemeClr val="accent4"/>
            </a:solidFill>
            <a:ln w="4492" cap="flat">
              <a:noFill/>
              <a:prstDash val="solid"/>
              <a:miter/>
            </a:ln>
          </p:spPr>
          <p:txBody>
            <a:bodyPr rtlCol="0" anchor="ctr"/>
            <a:lstStyle/>
            <a:p>
              <a:endParaRPr lang="en-GB" b="0" i="0">
                <a:latin typeface="BT Curve" panose="020B0503020203020204" pitchFamily="34" charset="0"/>
              </a:endParaRPr>
            </a:p>
          </p:txBody>
        </p:sp>
        <p:sp>
          <p:nvSpPr>
            <p:cNvPr id="56" name="Freeform: Shape 55">
              <a:extLst>
                <a:ext uri="{FF2B5EF4-FFF2-40B4-BE49-F238E27FC236}">
                  <a16:creationId xmlns:a16="http://schemas.microsoft.com/office/drawing/2014/main" id="{B7641DDD-DF3E-024F-3C86-CC2CE5298CD0}"/>
                </a:ext>
              </a:extLst>
            </p:cNvPr>
            <p:cNvSpPr/>
            <p:nvPr/>
          </p:nvSpPr>
          <p:spPr>
            <a:xfrm>
              <a:off x="1811852" y="780181"/>
              <a:ext cx="235165" cy="49199"/>
            </a:xfrm>
            <a:custGeom>
              <a:avLst/>
              <a:gdLst>
                <a:gd name="connsiteX0" fmla="*/ 0 w 235165"/>
                <a:gd name="connsiteY0" fmla="*/ 0 h 49199"/>
                <a:gd name="connsiteX1" fmla="*/ 235166 w 235165"/>
                <a:gd name="connsiteY1" fmla="*/ 0 h 49199"/>
                <a:gd name="connsiteX2" fmla="*/ 235166 w 235165"/>
                <a:gd name="connsiteY2" fmla="*/ 49200 h 49199"/>
                <a:gd name="connsiteX3" fmla="*/ 0 w 235165"/>
                <a:gd name="connsiteY3" fmla="*/ 49200 h 49199"/>
              </a:gdLst>
              <a:ahLst/>
              <a:cxnLst>
                <a:cxn ang="0">
                  <a:pos x="connsiteX0" y="connsiteY0"/>
                </a:cxn>
                <a:cxn ang="0">
                  <a:pos x="connsiteX1" y="connsiteY1"/>
                </a:cxn>
                <a:cxn ang="0">
                  <a:pos x="connsiteX2" y="connsiteY2"/>
                </a:cxn>
                <a:cxn ang="0">
                  <a:pos x="connsiteX3" y="connsiteY3"/>
                </a:cxn>
              </a:cxnLst>
              <a:rect l="l" t="t" r="r" b="b"/>
              <a:pathLst>
                <a:path w="235165" h="49199">
                  <a:moveTo>
                    <a:pt x="0" y="0"/>
                  </a:moveTo>
                  <a:lnTo>
                    <a:pt x="235166" y="0"/>
                  </a:lnTo>
                  <a:lnTo>
                    <a:pt x="235166" y="49200"/>
                  </a:lnTo>
                  <a:lnTo>
                    <a:pt x="0" y="49200"/>
                  </a:lnTo>
                  <a:close/>
                </a:path>
              </a:pathLst>
            </a:custGeom>
            <a:solidFill>
              <a:schemeClr val="tx1"/>
            </a:solidFill>
            <a:ln w="4492" cap="flat">
              <a:noFill/>
              <a:prstDash val="solid"/>
              <a:miter/>
            </a:ln>
          </p:spPr>
          <p:txBody>
            <a:bodyPr rtlCol="0" anchor="ctr"/>
            <a:lstStyle/>
            <a:p>
              <a:endParaRPr lang="en-GB" b="0" i="0">
                <a:latin typeface="BT Curve" panose="020B0503020203020204" pitchFamily="34" charset="0"/>
              </a:endParaRPr>
            </a:p>
          </p:txBody>
        </p:sp>
        <p:sp>
          <p:nvSpPr>
            <p:cNvPr id="57" name="Freeform: Shape 56">
              <a:extLst>
                <a:ext uri="{FF2B5EF4-FFF2-40B4-BE49-F238E27FC236}">
                  <a16:creationId xmlns:a16="http://schemas.microsoft.com/office/drawing/2014/main" id="{CF0C0A78-D718-5044-C79C-E6E6B90089B1}"/>
                </a:ext>
              </a:extLst>
            </p:cNvPr>
            <p:cNvSpPr/>
            <p:nvPr/>
          </p:nvSpPr>
          <p:spPr>
            <a:xfrm>
              <a:off x="796713" y="730981"/>
              <a:ext cx="98399" cy="49199"/>
            </a:xfrm>
            <a:custGeom>
              <a:avLst/>
              <a:gdLst>
                <a:gd name="connsiteX0" fmla="*/ 0 w 98399"/>
                <a:gd name="connsiteY0" fmla="*/ 0 h 49199"/>
                <a:gd name="connsiteX1" fmla="*/ 98399 w 98399"/>
                <a:gd name="connsiteY1" fmla="*/ 0 h 49199"/>
                <a:gd name="connsiteX2" fmla="*/ 98399 w 98399"/>
                <a:gd name="connsiteY2" fmla="*/ 49200 h 49199"/>
                <a:gd name="connsiteX3" fmla="*/ 0 w 98399"/>
                <a:gd name="connsiteY3" fmla="*/ 49200 h 49199"/>
              </a:gdLst>
              <a:ahLst/>
              <a:cxnLst>
                <a:cxn ang="0">
                  <a:pos x="connsiteX0" y="connsiteY0"/>
                </a:cxn>
                <a:cxn ang="0">
                  <a:pos x="connsiteX1" y="connsiteY1"/>
                </a:cxn>
                <a:cxn ang="0">
                  <a:pos x="connsiteX2" y="connsiteY2"/>
                </a:cxn>
                <a:cxn ang="0">
                  <a:pos x="connsiteX3" y="connsiteY3"/>
                </a:cxn>
              </a:cxnLst>
              <a:rect l="l" t="t" r="r" b="b"/>
              <a:pathLst>
                <a:path w="98399" h="49199">
                  <a:moveTo>
                    <a:pt x="0" y="0"/>
                  </a:moveTo>
                  <a:lnTo>
                    <a:pt x="98399" y="0"/>
                  </a:lnTo>
                  <a:lnTo>
                    <a:pt x="98399" y="49200"/>
                  </a:lnTo>
                  <a:lnTo>
                    <a:pt x="0" y="49200"/>
                  </a:lnTo>
                  <a:close/>
                </a:path>
              </a:pathLst>
            </a:custGeom>
            <a:solidFill>
              <a:schemeClr val="accent2"/>
            </a:solidFill>
            <a:ln w="4492" cap="flat">
              <a:noFill/>
              <a:prstDash val="solid"/>
              <a:miter/>
            </a:ln>
          </p:spPr>
          <p:txBody>
            <a:bodyPr rtlCol="0" anchor="ctr"/>
            <a:lstStyle/>
            <a:p>
              <a:endParaRPr lang="en-GB" b="0" i="0">
                <a:latin typeface="BT Curve" panose="020B0503020203020204" pitchFamily="34" charset="0"/>
              </a:endParaRPr>
            </a:p>
          </p:txBody>
        </p:sp>
        <p:sp>
          <p:nvSpPr>
            <p:cNvPr id="58" name="Freeform: Shape 57">
              <a:extLst>
                <a:ext uri="{FF2B5EF4-FFF2-40B4-BE49-F238E27FC236}">
                  <a16:creationId xmlns:a16="http://schemas.microsoft.com/office/drawing/2014/main" id="{0CFAF720-BA85-6BD4-F5BE-B4F515FF94E3}"/>
                </a:ext>
              </a:extLst>
            </p:cNvPr>
            <p:cNvSpPr/>
            <p:nvPr/>
          </p:nvSpPr>
          <p:spPr>
            <a:xfrm>
              <a:off x="895112" y="780181"/>
              <a:ext cx="341238" cy="49199"/>
            </a:xfrm>
            <a:custGeom>
              <a:avLst/>
              <a:gdLst>
                <a:gd name="connsiteX0" fmla="*/ 0 w 341238"/>
                <a:gd name="connsiteY0" fmla="*/ 0 h 49199"/>
                <a:gd name="connsiteX1" fmla="*/ 341239 w 341238"/>
                <a:gd name="connsiteY1" fmla="*/ 0 h 49199"/>
                <a:gd name="connsiteX2" fmla="*/ 341239 w 341238"/>
                <a:gd name="connsiteY2" fmla="*/ 49200 h 49199"/>
                <a:gd name="connsiteX3" fmla="*/ 0 w 341238"/>
                <a:gd name="connsiteY3" fmla="*/ 49200 h 49199"/>
              </a:gdLst>
              <a:ahLst/>
              <a:cxnLst>
                <a:cxn ang="0">
                  <a:pos x="connsiteX0" y="connsiteY0"/>
                </a:cxn>
                <a:cxn ang="0">
                  <a:pos x="connsiteX1" y="connsiteY1"/>
                </a:cxn>
                <a:cxn ang="0">
                  <a:pos x="connsiteX2" y="connsiteY2"/>
                </a:cxn>
                <a:cxn ang="0">
                  <a:pos x="connsiteX3" y="connsiteY3"/>
                </a:cxn>
              </a:cxnLst>
              <a:rect l="l" t="t" r="r" b="b"/>
              <a:pathLst>
                <a:path w="341238" h="49199">
                  <a:moveTo>
                    <a:pt x="0" y="0"/>
                  </a:moveTo>
                  <a:lnTo>
                    <a:pt x="341239" y="0"/>
                  </a:lnTo>
                  <a:lnTo>
                    <a:pt x="341239" y="49200"/>
                  </a:lnTo>
                  <a:lnTo>
                    <a:pt x="0" y="49200"/>
                  </a:lnTo>
                  <a:close/>
                </a:path>
              </a:pathLst>
            </a:custGeom>
            <a:solidFill>
              <a:schemeClr val="accent6"/>
            </a:solidFill>
            <a:ln w="4492" cap="flat">
              <a:noFill/>
              <a:prstDash val="solid"/>
              <a:miter/>
            </a:ln>
          </p:spPr>
          <p:txBody>
            <a:bodyPr rtlCol="0" anchor="ctr"/>
            <a:lstStyle/>
            <a:p>
              <a:endParaRPr lang="en-GB" b="0" i="0">
                <a:latin typeface="BT Curve" panose="020B0503020203020204" pitchFamily="34" charset="0"/>
              </a:endParaRPr>
            </a:p>
          </p:txBody>
        </p:sp>
      </p:grpSp>
    </p:spTree>
    <p:extLst>
      <p:ext uri="{BB962C8B-B14F-4D97-AF65-F5344CB8AC3E}">
        <p14:creationId xmlns:p14="http://schemas.microsoft.com/office/powerpoint/2010/main" val="1863640645"/>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rgundy - 2 Columns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828800"/>
            <a:ext cx="5595866" cy="4054906"/>
          </a:xfrm>
          <a:prstGeom prst="rect">
            <a:avLst/>
          </a:prstGeom>
        </p:spPr>
        <p:txBody>
          <a:bodyPr lIns="0" tIns="0" rIns="0" bIns="0">
            <a:normAutofit/>
          </a:bodyPr>
          <a:lstStyle>
            <a:lvl1pPr marL="2286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828800"/>
            <a:ext cx="5637843" cy="4054906"/>
          </a:xfrm>
          <a:prstGeom prst="rect">
            <a:avLst/>
          </a:prstGeom>
        </p:spPr>
        <p:txBody>
          <a:bodyPr lIns="0" tIns="0" rIns="0" bIns="0">
            <a:normAutofit/>
          </a:bodyPr>
          <a:lstStyle>
            <a:lvl1pPr marL="2286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65720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rgundy - 1 Column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bg1"/>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1632571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rgundy - 1 Column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bg1"/>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5019041" y="423741"/>
            <a:ext cx="6838852" cy="5459965"/>
          </a:xfrm>
          <a:prstGeom prst="rect">
            <a:avLst/>
          </a:prstGeom>
        </p:spPr>
        <p:txBody>
          <a:bodyPr/>
          <a:lstStyle>
            <a:lvl1pPr marL="0" indent="0" algn="ctr">
              <a:buNone/>
              <a:defRPr sz="2000" b="0" i="0">
                <a:solidFill>
                  <a:srgbClr val="D0D1DB"/>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14031999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theme" Target="../theme/theme2.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4.xml"/><Relationship Id="rId7" Type="http://schemas.openxmlformats.org/officeDocument/2006/relationships/theme" Target="../theme/theme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slideLayout" Target="../slideLayouts/slideLayout60.xml"/><Relationship Id="rId7" Type="http://schemas.openxmlformats.org/officeDocument/2006/relationships/oleObject" Target="../embeddings/oleObject1.bin"/><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tags" Target="../tags/tag1.xml"/><Relationship Id="rId5" Type="http://schemas.openxmlformats.org/officeDocument/2006/relationships/theme" Target="../theme/theme4.xml"/><Relationship Id="rId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434371"/>
      </p:ext>
    </p:extLst>
  </p:cSld>
  <p:clrMap bg1="lt1" tx1="dk1" bg2="lt2" tx2="dk2" accent1="accent1" accent2="accent2" accent3="accent3" accent4="accent4" accent5="accent5" accent6="accent6" hlink="hlink" folHlink="folHlink"/>
  <p:sldLayoutIdLst>
    <p:sldLayoutId id="2147483827" r:id="rId1"/>
    <p:sldLayoutId id="2147483705" r:id="rId2"/>
    <p:sldLayoutId id="2147483706" r:id="rId3"/>
    <p:sldLayoutId id="2147483829" r:id="rId4"/>
    <p:sldLayoutId id="2147483649" r:id="rId5"/>
    <p:sldLayoutId id="2147483830" r:id="rId6"/>
    <p:sldLayoutId id="2147483831" r:id="rId7"/>
    <p:sldLayoutId id="2147483832" r:id="rId8"/>
    <p:sldLayoutId id="2147483833" r:id="rId9"/>
    <p:sldLayoutId id="214748370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 id="2147483842" r:id="rId19"/>
    <p:sldLayoutId id="2147483843" r:id="rId20"/>
    <p:sldLayoutId id="2147483844" r:id="rId21"/>
    <p:sldLayoutId id="2147483845" r:id="rId22"/>
    <p:sldLayoutId id="2147483846" r:id="rId23"/>
    <p:sldLayoutId id="2147483847" r:id="rId24"/>
    <p:sldLayoutId id="2147483848" r:id="rId25"/>
    <p:sldLayoutId id="2147483849" r:id="rId26"/>
    <p:sldLayoutId id="2147483684" r:id="rId27"/>
    <p:sldLayoutId id="2147483685" r:id="rId28"/>
    <p:sldLayoutId id="2147483686" r:id="rId29"/>
    <p:sldLayoutId id="2147483687" r:id="rId30"/>
    <p:sldLayoutId id="2147483688" r:id="rId31"/>
    <p:sldLayoutId id="2147483689" r:id="rId32"/>
    <p:sldLayoutId id="2147483690" r:id="rId33"/>
    <p:sldLayoutId id="2147483691" r:id="rId34"/>
    <p:sldLayoutId id="2147483692" r:id="rId35"/>
    <p:sldLayoutId id="2147483693" r:id="rId36"/>
    <p:sldLayoutId id="2147483694" r:id="rId37"/>
    <p:sldLayoutId id="2147483695" r:id="rId38"/>
    <p:sldLayoutId id="2147483696" r:id="rId39"/>
    <p:sldLayoutId id="2147483697" r:id="rId40"/>
    <p:sldLayoutId id="2147483698" r:id="rId41"/>
    <p:sldLayoutId id="2147483699" r:id="rId42"/>
    <p:sldLayoutId id="2147483704" r:id="rId43"/>
    <p:sldLayoutId id="2147483700" r:id="rId44"/>
    <p:sldLayoutId id="2147483701" r:id="rId45"/>
    <p:sldLayoutId id="2147483828" r:id="rId4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51791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213379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2"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CD3353D-48E3-1BD9-7D4A-46F913655D8B}"/>
              </a:ext>
            </a:extLst>
          </p:cNvPr>
          <p:cNvGraphicFramePr>
            <a:graphicFrameLocks noChangeAspect="1"/>
          </p:cNvGraphicFramePr>
          <p:nvPr userDrawn="1">
            <p:custDataLst>
              <p:tags r:id="rId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5" progId="TCLayout.ActiveDocument.1">
                  <p:embed/>
                </p:oleObj>
              </mc:Choice>
              <mc:Fallback>
                <p:oleObj name="think-cell Slide" r:id="rId7" imgW="404" imgH="405" progId="TCLayout.ActiveDocument.1">
                  <p:embed/>
                  <p:pic>
                    <p:nvPicPr>
                      <p:cNvPr id="3" name="Object 2" hidden="1">
                        <a:extLst>
                          <a:ext uri="{FF2B5EF4-FFF2-40B4-BE49-F238E27FC236}">
                            <a16:creationId xmlns:a16="http://schemas.microsoft.com/office/drawing/2014/main" id="{7CD3353D-48E3-1BD9-7D4A-46F913655D8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itle Placeholder 3">
            <a:extLst>
              <a:ext uri="{FF2B5EF4-FFF2-40B4-BE49-F238E27FC236}">
                <a16:creationId xmlns:a16="http://schemas.microsoft.com/office/drawing/2014/main" id="{208AA4D5-C6C5-15A0-5119-7736F3349323}"/>
              </a:ext>
            </a:extLst>
          </p:cNvPr>
          <p:cNvSpPr>
            <a:spLocks noGrp="1"/>
          </p:cNvSpPr>
          <p:nvPr>
            <p:ph type="title"/>
          </p:nvPr>
        </p:nvSpPr>
        <p:spPr>
          <a:xfrm>
            <a:off x="292099" y="311150"/>
            <a:ext cx="11591925" cy="962978"/>
          </a:xfrm>
          <a:prstGeom prst="rect">
            <a:avLst/>
          </a:prstGeom>
        </p:spPr>
        <p:txBody>
          <a:bodyPr vert="horz" lIns="0" tIns="0" rIns="0" bIns="0" rtlCol="0" anchor="t">
            <a:noAutofit/>
          </a:bodyPr>
          <a:lstStyle/>
          <a:p>
            <a:r>
              <a:rPr lang="en-US"/>
              <a:t>Click to edit Master title style</a:t>
            </a:r>
            <a:endParaRPr lang="en-GB"/>
          </a:p>
        </p:txBody>
      </p:sp>
      <p:sp>
        <p:nvSpPr>
          <p:cNvPr id="5" name="Text Placeholder 4">
            <a:extLst>
              <a:ext uri="{FF2B5EF4-FFF2-40B4-BE49-F238E27FC236}">
                <a16:creationId xmlns:a16="http://schemas.microsoft.com/office/drawing/2014/main" id="{DE43B3D2-490E-4E42-EBB8-C672F29F1979}"/>
              </a:ext>
            </a:extLst>
          </p:cNvPr>
          <p:cNvSpPr>
            <a:spLocks noGrp="1"/>
          </p:cNvSpPr>
          <p:nvPr>
            <p:ph type="body" idx="1"/>
          </p:nvPr>
        </p:nvSpPr>
        <p:spPr>
          <a:xfrm>
            <a:off x="292100" y="2265363"/>
            <a:ext cx="11591924" cy="407987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5AD621AC-570D-7CD6-AFE9-FEB9A35ED2D8}"/>
              </a:ext>
            </a:extLst>
          </p:cNvPr>
          <p:cNvSpPr>
            <a:spLocks noGrp="1"/>
          </p:cNvSpPr>
          <p:nvPr>
            <p:ph type="ftr" sz="quarter" idx="3"/>
          </p:nvPr>
        </p:nvSpPr>
        <p:spPr>
          <a:xfrm>
            <a:off x="8975724" y="308925"/>
            <a:ext cx="2692399" cy="203835"/>
          </a:xfrm>
          <a:prstGeom prst="rect">
            <a:avLst/>
          </a:prstGeom>
        </p:spPr>
        <p:txBody>
          <a:bodyPr vert="horz" lIns="0" tIns="0" rIns="0" bIns="0" rtlCol="0" anchor="t">
            <a:noAutofit/>
          </a:bodyPr>
          <a:lstStyle>
            <a:lvl1pPr algn="r">
              <a:defRPr sz="1000" b="0" i="0">
                <a:solidFill>
                  <a:schemeClr val="tx1"/>
                </a:solidFill>
                <a:latin typeface="BT Curve" panose="020B0503020203020204" pitchFamily="34" charset="0"/>
              </a:defRPr>
            </a:lvl1pPr>
          </a:lstStyle>
          <a:p>
            <a:r>
              <a:rPr lang="en-GB"/>
              <a:t>BT Group PowerPoint    |</a:t>
            </a:r>
          </a:p>
        </p:txBody>
      </p:sp>
      <p:sp>
        <p:nvSpPr>
          <p:cNvPr id="7" name="Slide Number Placeholder 6">
            <a:extLst>
              <a:ext uri="{FF2B5EF4-FFF2-40B4-BE49-F238E27FC236}">
                <a16:creationId xmlns:a16="http://schemas.microsoft.com/office/drawing/2014/main" id="{B03BBEC2-6595-EB8F-7304-D44D9B4C62B0}"/>
              </a:ext>
            </a:extLst>
          </p:cNvPr>
          <p:cNvSpPr>
            <a:spLocks noGrp="1"/>
          </p:cNvSpPr>
          <p:nvPr>
            <p:ph type="sldNum" sz="quarter" idx="4"/>
          </p:nvPr>
        </p:nvSpPr>
        <p:spPr>
          <a:xfrm>
            <a:off x="11733529" y="308926"/>
            <a:ext cx="365126" cy="203835"/>
          </a:xfrm>
          <a:prstGeom prst="rect">
            <a:avLst/>
          </a:prstGeom>
        </p:spPr>
        <p:txBody>
          <a:bodyPr vert="horz" lIns="0" tIns="0" rIns="0" bIns="0" rtlCol="0" anchor="t">
            <a:noAutofit/>
          </a:bodyPr>
          <a:lstStyle>
            <a:lvl1pPr algn="l">
              <a:defRPr sz="1000" b="0" i="0">
                <a:solidFill>
                  <a:schemeClr val="tx1"/>
                </a:solidFill>
                <a:latin typeface="BT Curve" panose="020B0503020203020204" pitchFamily="34" charset="0"/>
              </a:defRPr>
            </a:lvl1pPr>
          </a:lstStyle>
          <a:p>
            <a:fld id="{7F05727F-EB13-4C36-9A9C-A65743ED0171}" type="slidenum">
              <a:rPr lang="en-GB" smtClean="0"/>
              <a:pPr/>
              <a:t>‹#›</a:t>
            </a:fld>
            <a:endParaRPr lang="en-GB"/>
          </a:p>
        </p:txBody>
      </p:sp>
    </p:spTree>
    <p:extLst>
      <p:ext uri="{BB962C8B-B14F-4D97-AF65-F5344CB8AC3E}">
        <p14:creationId xmlns:p14="http://schemas.microsoft.com/office/powerpoint/2010/main" val="4289227864"/>
      </p:ext>
    </p:extLst>
  </p:cSld>
  <p:clrMap bg1="lt1" tx1="dk1" bg2="lt2" tx2="dk2" accent1="accent1" accent2="accent2" accent3="accent3" accent4="accent4" accent5="accent5" accent6="accent6" hlink="hlink" folHlink="folHlink"/>
  <p:sldLayoutIdLst>
    <p:sldLayoutId id="2147483729" r:id="rId1"/>
    <p:sldLayoutId id="2147483790" r:id="rId2"/>
    <p:sldLayoutId id="2147483799" r:id="rId3"/>
    <p:sldLayoutId id="2147483733" r:id="rId4"/>
  </p:sldLayoutIdLst>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hf hdr="0" dt="0"/>
  <p:txStyles>
    <p:titleStyle>
      <a:lvl1pPr algn="l" defTabSz="5545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0" indent="0" algn="l" defTabSz="554500" rtl="0" eaLnBrk="1" latinLnBrk="0" hangingPunct="1">
        <a:lnSpc>
          <a:spcPct val="100000"/>
        </a:lnSpc>
        <a:spcBef>
          <a:spcPts val="0"/>
        </a:spcBef>
        <a:spcAft>
          <a:spcPts val="900"/>
        </a:spcAft>
        <a:buFont typeface="Arial" panose="020B0604020202020204" pitchFamily="34" charset="0"/>
        <a:buNone/>
        <a:defRPr sz="1600" b="0" i="0" kern="1200">
          <a:solidFill>
            <a:schemeClr val="tx1"/>
          </a:solidFill>
          <a:latin typeface="BT Curve" panose="020B0503020203020204" pitchFamily="34" charset="0"/>
          <a:ea typeface="+mn-ea"/>
          <a:cs typeface="+mn-cs"/>
        </a:defRPr>
      </a:lvl1pPr>
      <a:lvl2pPr marL="177800" indent="-177800" algn="l" defTabSz="554500" rtl="0" eaLnBrk="1" latinLnBrk="0" hangingPunct="1">
        <a:lnSpc>
          <a:spcPct val="100000"/>
        </a:lnSpc>
        <a:spcBef>
          <a:spcPts val="0"/>
        </a:spcBef>
        <a:spcAft>
          <a:spcPts val="900"/>
        </a:spcAft>
        <a:buFont typeface="Wingdings" panose="05000000000000000000" pitchFamily="2" charset="2"/>
        <a:buChar char="§"/>
        <a:defRPr sz="1600" b="0" i="0" kern="1200">
          <a:solidFill>
            <a:schemeClr val="tx1"/>
          </a:solidFill>
          <a:latin typeface="BT Curve" panose="020B0503020203020204" pitchFamily="34" charset="0"/>
          <a:ea typeface="+mn-ea"/>
          <a:cs typeface="+mn-cs"/>
        </a:defRPr>
      </a:lvl2pPr>
      <a:lvl3pPr marL="360363" indent="-182563" algn="l" defTabSz="554500" rtl="0" eaLnBrk="1" latinLnBrk="0" hangingPunct="1">
        <a:lnSpc>
          <a:spcPct val="100000"/>
        </a:lnSpc>
        <a:spcBef>
          <a:spcPts val="0"/>
        </a:spcBef>
        <a:spcAft>
          <a:spcPts val="900"/>
        </a:spcAft>
        <a:buFont typeface="Tahoma" panose="020B0604030504040204" pitchFamily="34" charset="0"/>
        <a:buChar char="–"/>
        <a:defRPr sz="1600" b="0" i="0" kern="1200">
          <a:solidFill>
            <a:schemeClr val="tx1"/>
          </a:solidFill>
          <a:latin typeface="BT Curve" panose="020B0503020203020204" pitchFamily="34" charset="0"/>
          <a:ea typeface="+mn-ea"/>
          <a:cs typeface="+mn-cs"/>
        </a:defRPr>
      </a:lvl3pPr>
      <a:lvl4pPr marL="0" indent="0" algn="l" defTabSz="554500" rtl="0" eaLnBrk="1" latinLnBrk="0" hangingPunct="1">
        <a:lnSpc>
          <a:spcPct val="100000"/>
        </a:lnSpc>
        <a:spcBef>
          <a:spcPts val="600"/>
        </a:spcBef>
        <a:spcAft>
          <a:spcPts val="1800"/>
        </a:spcAft>
        <a:buFont typeface="Arial" panose="020B0604020202020204" pitchFamily="34" charset="0"/>
        <a:buNone/>
        <a:tabLst/>
        <a:defRPr sz="1800" b="0" kern="1200">
          <a:solidFill>
            <a:schemeClr val="tx1"/>
          </a:solidFill>
          <a:latin typeface="+mj-lt"/>
          <a:ea typeface="+mn-ea"/>
          <a:cs typeface="+mn-cs"/>
        </a:defRPr>
      </a:lvl4pPr>
      <a:lvl5pPr marL="625475" indent="-265113" algn="l" defTabSz="554500" rtl="0" eaLnBrk="1" latinLnBrk="0" hangingPunct="1">
        <a:lnSpc>
          <a:spcPct val="100000"/>
        </a:lnSpc>
        <a:spcBef>
          <a:spcPts val="0"/>
        </a:spcBef>
        <a:spcAft>
          <a:spcPts val="900"/>
        </a:spcAft>
        <a:buFont typeface="Wingdings" panose="05000000000000000000" pitchFamily="2" charset="2"/>
        <a:buChar char="§"/>
        <a:defRPr sz="1600" b="0" i="0" kern="1200">
          <a:solidFill>
            <a:schemeClr val="tx1"/>
          </a:solidFill>
          <a:latin typeface="BT Curve" panose="020B0503020203020204" pitchFamily="34" charset="0"/>
          <a:ea typeface="+mn-ea"/>
          <a:cs typeface="+mn-cs"/>
        </a:defRPr>
      </a:lvl5pPr>
      <a:lvl6pPr marL="15248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6pPr>
      <a:lvl7pPr marL="18021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7pPr>
      <a:lvl8pPr marL="2079375"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8pPr>
      <a:lvl9pPr marL="2356626" indent="-138625" algn="l" defTabSz="554500" rtl="0" eaLnBrk="1" latinLnBrk="0" hangingPunct="1">
        <a:lnSpc>
          <a:spcPct val="90000"/>
        </a:lnSpc>
        <a:spcBef>
          <a:spcPts val="303"/>
        </a:spcBef>
        <a:buFont typeface="Arial" panose="020B0604020202020204" pitchFamily="34" charset="0"/>
        <a:buChar char="•"/>
        <a:defRPr sz="1092" kern="1200">
          <a:solidFill>
            <a:schemeClr val="tx1"/>
          </a:solidFill>
          <a:latin typeface="+mn-lt"/>
          <a:ea typeface="+mn-ea"/>
          <a:cs typeface="+mn-cs"/>
        </a:defRPr>
      </a:lvl9pPr>
    </p:bodyStyle>
    <p:otherStyle>
      <a:defPPr>
        <a:defRPr lang="en-US"/>
      </a:defPPr>
      <a:lvl1pPr marL="0" algn="l" defTabSz="554500" rtl="0" eaLnBrk="1" latinLnBrk="0" hangingPunct="1">
        <a:defRPr sz="1092" kern="1200">
          <a:solidFill>
            <a:schemeClr val="tx1"/>
          </a:solidFill>
          <a:latin typeface="+mn-lt"/>
          <a:ea typeface="+mn-ea"/>
          <a:cs typeface="+mn-cs"/>
        </a:defRPr>
      </a:lvl1pPr>
      <a:lvl2pPr marL="277250" algn="l" defTabSz="554500" rtl="0" eaLnBrk="1" latinLnBrk="0" hangingPunct="1">
        <a:defRPr sz="1092" kern="1200">
          <a:solidFill>
            <a:schemeClr val="tx1"/>
          </a:solidFill>
          <a:latin typeface="+mn-lt"/>
          <a:ea typeface="+mn-ea"/>
          <a:cs typeface="+mn-cs"/>
        </a:defRPr>
      </a:lvl2pPr>
      <a:lvl3pPr marL="554500" algn="l" defTabSz="554500" rtl="0" eaLnBrk="1" latinLnBrk="0" hangingPunct="1">
        <a:defRPr sz="1092" kern="1200">
          <a:solidFill>
            <a:schemeClr val="tx1"/>
          </a:solidFill>
          <a:latin typeface="+mn-lt"/>
          <a:ea typeface="+mn-ea"/>
          <a:cs typeface="+mn-cs"/>
        </a:defRPr>
      </a:lvl3pPr>
      <a:lvl4pPr marL="831750" algn="l" defTabSz="554500" rtl="0" eaLnBrk="1" latinLnBrk="0" hangingPunct="1">
        <a:defRPr sz="1092" kern="1200">
          <a:solidFill>
            <a:schemeClr val="tx1"/>
          </a:solidFill>
          <a:latin typeface="+mn-lt"/>
          <a:ea typeface="+mn-ea"/>
          <a:cs typeface="+mn-cs"/>
        </a:defRPr>
      </a:lvl4pPr>
      <a:lvl5pPr marL="1109000" algn="l" defTabSz="554500" rtl="0" eaLnBrk="1" latinLnBrk="0" hangingPunct="1">
        <a:defRPr sz="1092" kern="1200">
          <a:solidFill>
            <a:schemeClr val="tx1"/>
          </a:solidFill>
          <a:latin typeface="+mn-lt"/>
          <a:ea typeface="+mn-ea"/>
          <a:cs typeface="+mn-cs"/>
        </a:defRPr>
      </a:lvl5pPr>
      <a:lvl6pPr marL="1386250" algn="l" defTabSz="554500" rtl="0" eaLnBrk="1" latinLnBrk="0" hangingPunct="1">
        <a:defRPr sz="1092" kern="1200">
          <a:solidFill>
            <a:schemeClr val="tx1"/>
          </a:solidFill>
          <a:latin typeface="+mn-lt"/>
          <a:ea typeface="+mn-ea"/>
          <a:cs typeface="+mn-cs"/>
        </a:defRPr>
      </a:lvl6pPr>
      <a:lvl7pPr marL="1663500" algn="l" defTabSz="554500" rtl="0" eaLnBrk="1" latinLnBrk="0" hangingPunct="1">
        <a:defRPr sz="1092" kern="1200">
          <a:solidFill>
            <a:schemeClr val="tx1"/>
          </a:solidFill>
          <a:latin typeface="+mn-lt"/>
          <a:ea typeface="+mn-ea"/>
          <a:cs typeface="+mn-cs"/>
        </a:defRPr>
      </a:lvl7pPr>
      <a:lvl8pPr marL="1940750" algn="l" defTabSz="554500" rtl="0" eaLnBrk="1" latinLnBrk="0" hangingPunct="1">
        <a:defRPr sz="1092" kern="1200">
          <a:solidFill>
            <a:schemeClr val="tx1"/>
          </a:solidFill>
          <a:latin typeface="+mn-lt"/>
          <a:ea typeface="+mn-ea"/>
          <a:cs typeface="+mn-cs"/>
        </a:defRPr>
      </a:lvl8pPr>
      <a:lvl9pPr marL="2218001" algn="l" defTabSz="554500" rtl="0" eaLnBrk="1" latinLnBrk="0" hangingPunct="1">
        <a:defRPr sz="1092"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26">
          <p15:clr>
            <a:srgbClr val="F26B43"/>
          </p15:clr>
        </p15:guide>
        <p15:guide id="3" orient="horz" pos="196">
          <p15:clr>
            <a:srgbClr val="F26B43"/>
          </p15:clr>
        </p15:guide>
        <p15:guide id="4" pos="194">
          <p15:clr>
            <a:srgbClr val="F26B43"/>
          </p15:clr>
        </p15:guide>
        <p15:guide id="5" orient="horz" pos="3997">
          <p15:clr>
            <a:srgbClr val="F26B43"/>
          </p15:clr>
        </p15:guide>
        <p15:guide id="6" pos="7486">
          <p15:clr>
            <a:srgbClr val="F26B43"/>
          </p15:clr>
        </p15:guide>
        <p15:guide id="7" orient="horz" pos="1427">
          <p15:clr>
            <a:srgbClr val="F26B43"/>
          </p15:clr>
        </p15:guide>
        <p15:guide id="8" pos="3840">
          <p15:clr>
            <a:srgbClr val="F26B43"/>
          </p15:clr>
        </p15:guide>
        <p15:guide id="9" pos="565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0.xml"/><Relationship Id="rId5" Type="http://schemas.openxmlformats.org/officeDocument/2006/relationships/image" Target="../media/image2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1.xml"/><Relationship Id="rId1" Type="http://schemas.openxmlformats.org/officeDocument/2006/relationships/slideLayout" Target="../slideLayouts/slideLayout30.xml"/><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2.xml"/><Relationship Id="rId1" Type="http://schemas.openxmlformats.org/officeDocument/2006/relationships/slideLayout" Target="../slideLayouts/slideLayout30.xml"/><Relationship Id="rId5" Type="http://schemas.openxmlformats.org/officeDocument/2006/relationships/image" Target="../media/image21.sv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hyperlink" Target="https://www.cummins.com/eu/darlington-uk" TargetMode="External"/><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0.xml"/><Relationship Id="rId6" Type="http://schemas.openxmlformats.org/officeDocument/2006/relationships/hyperlink" Target="https://teesvalley-ca.gov.uk/work/wp-content/uploads/sites/6/2025/01/Automotive-Aerospace-digital.pdf" TargetMode="External"/><Relationship Id="rId5" Type="http://schemas.openxmlformats.org/officeDocument/2006/relationships/hyperlink" Target="https://teesvalley-ca.gov.uk/business/automotive-and-aerospace/" TargetMode="External"/><Relationship Id="rId4" Type="http://schemas.openxmlformats.org/officeDocument/2006/relationships/hyperlink" Target="https://teesvalley-ca.gov.uk/work/wp-content/uploads/sites/6/2025/01/Darlington-LMI-Tees-Valley-Poster.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0.xml"/><Relationship Id="rId1" Type="http://schemas.openxmlformats.org/officeDocument/2006/relationships/video" Target="https://www.youtube.com/embed/iAnK7dpeao0" TargetMode="Externa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21.sv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21.sv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0.xml"/><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arge sign with a red and white logo&#10;&#10;AI-generated content may be incorrect.">
            <a:extLst>
              <a:ext uri="{FF2B5EF4-FFF2-40B4-BE49-F238E27FC236}">
                <a16:creationId xmlns:a16="http://schemas.microsoft.com/office/drawing/2014/main" id="{38DF9BBC-3327-D56E-34B8-A8DEDD4B2B44}"/>
              </a:ext>
            </a:extLst>
          </p:cNvPr>
          <p:cNvPicPr>
            <a:picLocks noChangeAspect="1"/>
          </p:cNvPicPr>
          <p:nvPr/>
        </p:nvPicPr>
        <p:blipFill>
          <a:blip r:embed="rId3"/>
          <a:stretch>
            <a:fillRect/>
          </a:stretch>
        </p:blipFill>
        <p:spPr>
          <a:xfrm>
            <a:off x="4595910" y="0"/>
            <a:ext cx="7936415" cy="6858000"/>
          </a:xfrm>
          <a:prstGeom prst="rect">
            <a:avLst/>
          </a:prstGeom>
        </p:spPr>
      </p:pic>
      <p:pic>
        <p:nvPicPr>
          <p:cNvPr id="5" name="Picture 4">
            <a:extLst>
              <a:ext uri="{FF2B5EF4-FFF2-40B4-BE49-F238E27FC236}">
                <a16:creationId xmlns:a16="http://schemas.microsoft.com/office/drawing/2014/main" id="{240BB6E0-3E2D-07EC-E422-648628C03375}"/>
              </a:ext>
            </a:extLst>
          </p:cNvPr>
          <p:cNvPicPr>
            <a:picLocks noChangeAspect="1"/>
          </p:cNvPicPr>
          <p:nvPr/>
        </p:nvPicPr>
        <p:blipFill>
          <a:blip r:embed="rId4"/>
          <a:srcRect/>
          <a:stretch/>
        </p:blipFill>
        <p:spPr>
          <a:xfrm>
            <a:off x="0" y="0"/>
            <a:ext cx="12779033" cy="7188206"/>
          </a:xfrm>
          <a:prstGeom prst="rect">
            <a:avLst/>
          </a:prstGeom>
        </p:spPr>
      </p:pic>
      <p:sp>
        <p:nvSpPr>
          <p:cNvPr id="8" name="Title 7">
            <a:extLst>
              <a:ext uri="{FF2B5EF4-FFF2-40B4-BE49-F238E27FC236}">
                <a16:creationId xmlns:a16="http://schemas.microsoft.com/office/drawing/2014/main" id="{AF31F27D-A071-310D-4DD5-41C06EFDE673}"/>
              </a:ext>
            </a:extLst>
          </p:cNvPr>
          <p:cNvSpPr>
            <a:spLocks noGrp="1"/>
          </p:cNvSpPr>
          <p:nvPr>
            <p:ph type="title"/>
          </p:nvPr>
        </p:nvSpPr>
        <p:spPr>
          <a:xfrm>
            <a:off x="302167" y="2298188"/>
            <a:ext cx="4590090" cy="1961651"/>
          </a:xfrm>
        </p:spPr>
        <p:txBody>
          <a:bodyPr lIns="91440" tIns="45720" rIns="91440" bIns="45720" anchor="t"/>
          <a:lstStyle/>
          <a:p>
            <a:r>
              <a:rPr lang="en-US" dirty="0">
                <a:latin typeface="Inter Light"/>
                <a:cs typeface="Arial"/>
              </a:rPr>
              <a:t>Cummins – </a:t>
            </a:r>
            <a:br>
              <a:rPr lang="en-US" dirty="0">
                <a:latin typeface="Inter Light"/>
                <a:cs typeface="Arial"/>
              </a:rPr>
            </a:br>
            <a:r>
              <a:rPr lang="en-US" dirty="0">
                <a:latin typeface="Inter Light"/>
                <a:cs typeface="Arial"/>
              </a:rPr>
              <a:t>KS4 Cosine Rule</a:t>
            </a:r>
            <a:br>
              <a:rPr lang="en-US" dirty="0"/>
            </a:br>
            <a:br>
              <a:rPr lang="en-US" dirty="0"/>
            </a:br>
            <a:br>
              <a:rPr lang="en-US" dirty="0"/>
            </a:br>
            <a:endParaRPr lang="en-US" sz="2800" dirty="0"/>
          </a:p>
        </p:txBody>
      </p:sp>
      <p:pic>
        <p:nvPicPr>
          <p:cNvPr id="4" name="Picture 2" descr="St Aidan's C of E Academy">
            <a:extLst>
              <a:ext uri="{FF2B5EF4-FFF2-40B4-BE49-F238E27FC236}">
                <a16:creationId xmlns:a16="http://schemas.microsoft.com/office/drawing/2014/main" id="{1B0D179E-E782-2198-869F-72B090B504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1880" y="5928745"/>
            <a:ext cx="1562202" cy="358387"/>
          </a:xfrm>
          <a:prstGeom prst="rect">
            <a:avLst/>
          </a:prstGeom>
          <a:noFill/>
          <a:extLst>
            <a:ext uri="{909E8E84-426E-40DD-AFC4-6F175D3DCCD1}">
              <a14:hiddenFill xmlns:a14="http://schemas.microsoft.com/office/drawing/2010/main">
                <a:solidFill>
                  <a:srgbClr val="FFFFFF"/>
                </a:solidFill>
              </a14:hiddenFill>
            </a:ext>
          </a:extLst>
        </p:spPr>
      </p:pic>
      <p:pic>
        <p:nvPicPr>
          <p:cNvPr id="10" name="Google Shape;217;p1" descr="A black background with white text&#10;&#10;Description automatically generated">
            <a:extLst>
              <a:ext uri="{FF2B5EF4-FFF2-40B4-BE49-F238E27FC236}">
                <a16:creationId xmlns:a16="http://schemas.microsoft.com/office/drawing/2014/main" id="{D647A2ED-A5A7-8E10-7160-9AF57EC478CE}"/>
              </a:ext>
            </a:extLst>
          </p:cNvPr>
          <p:cNvPicPr preferRelativeResize="0"/>
          <p:nvPr/>
        </p:nvPicPr>
        <p:blipFill rotWithShape="1">
          <a:blip r:embed="rId6">
            <a:alphaModFix/>
          </a:blip>
          <a:srcRect/>
          <a:stretch/>
        </p:blipFill>
        <p:spPr>
          <a:xfrm>
            <a:off x="3997594" y="5555894"/>
            <a:ext cx="1437718" cy="1008838"/>
          </a:xfrm>
          <a:prstGeom prst="rect">
            <a:avLst/>
          </a:prstGeom>
          <a:noFill/>
          <a:ln>
            <a:noFill/>
          </a:ln>
        </p:spPr>
      </p:pic>
      <p:pic>
        <p:nvPicPr>
          <p:cNvPr id="11" name="Graphic 10">
            <a:extLst>
              <a:ext uri="{FF2B5EF4-FFF2-40B4-BE49-F238E27FC236}">
                <a16:creationId xmlns:a16="http://schemas.microsoft.com/office/drawing/2014/main" id="{C269D17C-F5EB-5F5C-164D-920ED5D369F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9879" y="5101322"/>
            <a:ext cx="1293611" cy="1185810"/>
          </a:xfrm>
          <a:prstGeom prst="rect">
            <a:avLst/>
          </a:prstGeom>
        </p:spPr>
      </p:pic>
    </p:spTree>
    <p:extLst>
      <p:ext uri="{BB962C8B-B14F-4D97-AF65-F5344CB8AC3E}">
        <p14:creationId xmlns:p14="http://schemas.microsoft.com/office/powerpoint/2010/main" val="4045559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0D06EF-607B-4C89-0B88-C491ACBE80E3}"/>
              </a:ext>
            </a:extLst>
          </p:cNvPr>
          <p:cNvSpPr/>
          <p:nvPr/>
        </p:nvSpPr>
        <p:spPr>
          <a:xfrm>
            <a:off x="788726" y="1289425"/>
            <a:ext cx="8696877" cy="1569660"/>
          </a:xfrm>
          <a:prstGeom prst="rect">
            <a:avLst/>
          </a:prstGeom>
        </p:spPr>
        <p:txBody>
          <a:bodyPr wrap="square">
            <a:spAutoFit/>
          </a:bodyPr>
          <a:lstStyle/>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lvl="0">
              <a:tabLst>
                <a:tab pos="457200" algn="l"/>
              </a:tabLst>
            </a:pPr>
            <a:endParaRPr lang="en-US" sz="1600" b="1">
              <a:latin typeface="Segoe UI" panose="020B0502040204020203" pitchFamily="34" charset="0"/>
            </a:endParaRPr>
          </a:p>
        </p:txBody>
      </p:sp>
      <p:sp>
        <p:nvSpPr>
          <p:cNvPr id="3" name="Title 2">
            <a:extLst>
              <a:ext uri="{FF2B5EF4-FFF2-40B4-BE49-F238E27FC236}">
                <a16:creationId xmlns:a16="http://schemas.microsoft.com/office/drawing/2014/main" id="{C5690CC2-D037-4DDF-B1A0-4DF23A5579EA}"/>
              </a:ext>
            </a:extLst>
          </p:cNvPr>
          <p:cNvSpPr>
            <a:spLocks noGrp="1"/>
          </p:cNvSpPr>
          <p:nvPr>
            <p:ph type="title"/>
          </p:nvPr>
        </p:nvSpPr>
        <p:spPr/>
        <p:txBody>
          <a:bodyPr/>
          <a:lstStyle/>
          <a:p>
            <a:r>
              <a:rPr lang="en-GB"/>
              <a:t>Trigonometry – The Solution</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7C278A3-7F2C-BC6A-1F7E-547DDC1FC270}"/>
                  </a:ext>
                </a:extLst>
              </p:cNvPr>
              <p:cNvSpPr txBox="1"/>
              <p:nvPr/>
            </p:nvSpPr>
            <p:spPr>
              <a:xfrm>
                <a:off x="6814159" y="1289425"/>
                <a:ext cx="4960307" cy="4720908"/>
              </a:xfrm>
              <a:prstGeom prst="rect">
                <a:avLst/>
              </a:prstGeom>
              <a:noFill/>
            </p:spPr>
            <p:txBody>
              <a:bodyPr wrap="square" rtlCol="0">
                <a:spAutoFit/>
              </a:bodyPr>
              <a:lstStyle/>
              <a:p>
                <a:r>
                  <a:rPr lang="en-GB" sz="2000">
                    <a:latin typeface="Inter" panose="02000503000000020004" pitchFamily="2" charset="0"/>
                    <a:ea typeface="Inter" panose="02000503000000020004" pitchFamily="2" charset="0"/>
                  </a:rPr>
                  <a:t>If we substitute our a, b, c and A into our formula, we are given:</a:t>
                </a:r>
              </a:p>
              <a:p>
                <a:pPr/>
                <a14:m>
                  <m:oMathPara xmlns:m="http://schemas.openxmlformats.org/officeDocument/2006/math">
                    <m:oMathParaPr>
                      <m:jc m:val="centerGroup"/>
                    </m:oMathParaPr>
                    <m:oMath xmlns:m="http://schemas.openxmlformats.org/officeDocument/2006/math">
                      <m:sSup>
                        <m:sSupPr>
                          <m:ctrlPr>
                            <a:rPr lang="en-GB" sz="1600" i="1">
                              <a:latin typeface="Cambria Math" panose="02040503050406030204" pitchFamily="18" charset="0"/>
                            </a:rPr>
                          </m:ctrlPr>
                        </m:sSupPr>
                        <m:e>
                          <m:r>
                            <a:rPr lang="en-GB" sz="1600" i="1">
                              <a:latin typeface="Cambria Math" panose="02040503050406030204" pitchFamily="18" charset="0"/>
                            </a:rPr>
                            <m:t>1.65</m:t>
                          </m:r>
                        </m:e>
                        <m:sup>
                          <m:r>
                            <a:rPr lang="en-GB" sz="1600" i="1">
                              <a:latin typeface="Cambria Math" panose="02040503050406030204" pitchFamily="18" charset="0"/>
                            </a:rPr>
                            <m:t>2</m:t>
                          </m:r>
                        </m:sup>
                      </m:sSup>
                      <m:r>
                        <a:rPr lang="en-GB" sz="1600" i="1">
                          <a:latin typeface="Cambria Math" panose="02040503050406030204" pitchFamily="18" charset="0"/>
                        </a:rPr>
                        <m:t>=</m:t>
                      </m:r>
                      <m:sSup>
                        <m:sSupPr>
                          <m:ctrlPr>
                            <a:rPr lang="en-GB" sz="1600" i="1">
                              <a:latin typeface="Cambria Math" panose="02040503050406030204" pitchFamily="18" charset="0"/>
                            </a:rPr>
                          </m:ctrlPr>
                        </m:sSupPr>
                        <m:e>
                          <m:r>
                            <a:rPr lang="en-GB" sz="1600" i="1">
                              <a:latin typeface="Cambria Math" panose="02040503050406030204" pitchFamily="18" charset="0"/>
                            </a:rPr>
                            <m:t>1.8</m:t>
                          </m:r>
                        </m:e>
                        <m:sup>
                          <m:r>
                            <a:rPr lang="en-GB" sz="1600" i="1">
                              <a:latin typeface="Cambria Math" panose="02040503050406030204" pitchFamily="18" charset="0"/>
                            </a:rPr>
                            <m:t>2</m:t>
                          </m:r>
                        </m:sup>
                      </m:sSup>
                      <m:r>
                        <a:rPr lang="en-GB" sz="1600" i="1">
                          <a:latin typeface="Cambria Math" panose="02040503050406030204" pitchFamily="18" charset="0"/>
                        </a:rPr>
                        <m:t>+</m:t>
                      </m:r>
                      <m:sSup>
                        <m:sSupPr>
                          <m:ctrlPr>
                            <a:rPr lang="en-GB" sz="1600" i="1">
                              <a:latin typeface="Cambria Math" panose="02040503050406030204" pitchFamily="18" charset="0"/>
                            </a:rPr>
                          </m:ctrlPr>
                        </m:sSupPr>
                        <m:e>
                          <m:r>
                            <a:rPr lang="en-GB" sz="1600" i="1">
                              <a:latin typeface="Cambria Math" panose="02040503050406030204" pitchFamily="18" charset="0"/>
                            </a:rPr>
                            <m:t>1.5</m:t>
                          </m:r>
                        </m:e>
                        <m:sup>
                          <m:r>
                            <a:rPr lang="en-GB" sz="1600" i="1">
                              <a:latin typeface="Cambria Math" panose="02040503050406030204" pitchFamily="18" charset="0"/>
                            </a:rPr>
                            <m:t>2</m:t>
                          </m:r>
                        </m:sup>
                      </m:sSup>
                      <m:r>
                        <a:rPr lang="en-GB" sz="1600" i="1">
                          <a:latin typeface="Cambria Math" panose="02040503050406030204" pitchFamily="18" charset="0"/>
                        </a:rPr>
                        <m:t>−2</m:t>
                      </m:r>
                      <m:r>
                        <a:rPr lang="en-GB" sz="1600" i="1">
                          <a:latin typeface="Cambria Math" panose="02040503050406030204" pitchFamily="18" charset="0"/>
                          <a:ea typeface="Cambria Math" panose="02040503050406030204" pitchFamily="18" charset="0"/>
                        </a:rPr>
                        <m:t>×1.8×1.5×</m:t>
                      </m:r>
                      <m:r>
                        <a:rPr lang="en-GB" sz="1600" i="1">
                          <a:latin typeface="Cambria Math" panose="02040503050406030204" pitchFamily="18" charset="0"/>
                          <a:ea typeface="Cambria Math" panose="02040503050406030204" pitchFamily="18" charset="0"/>
                        </a:rPr>
                        <m:t>𝑐𝑜𝑠𝑥</m:t>
                      </m:r>
                    </m:oMath>
                  </m:oMathPara>
                </a14:m>
                <a:endParaRPr lang="en-GB" sz="1600">
                  <a:latin typeface="Inter" panose="02000503000000020004" pitchFamily="2" charset="0"/>
                  <a:ea typeface="Inter" panose="02000503000000020004" pitchFamily="2" charset="0"/>
                </a:endParaRPr>
              </a:p>
              <a:p>
                <a:endParaRPr lang="en-GB" sz="2000">
                  <a:latin typeface="Inter" panose="02000503000000020004" pitchFamily="2" charset="0"/>
                  <a:ea typeface="Inter" panose="02000503000000020004" pitchFamily="2" charset="0"/>
                </a:endParaRPr>
              </a:p>
              <a:p>
                <a:r>
                  <a:rPr lang="en-GB" sz="2000">
                    <a:latin typeface="Inter" panose="02000503000000020004" pitchFamily="2" charset="0"/>
                    <a:ea typeface="Inter" panose="02000503000000020004" pitchFamily="2" charset="0"/>
                  </a:rPr>
                  <a:t>Completing this calculation gives us:</a:t>
                </a:r>
              </a:p>
              <a:p>
                <a:pPr lvl="2"/>
                <a14:m>
                  <m:oMathPara xmlns:m="http://schemas.openxmlformats.org/officeDocument/2006/math">
                    <m:oMathParaPr>
                      <m:jc m:val="centerGroup"/>
                    </m:oMathParaPr>
                    <m:oMath xmlns:m="http://schemas.openxmlformats.org/officeDocument/2006/math">
                      <m:r>
                        <a:rPr lang="en-GB" sz="1600" i="1">
                          <a:latin typeface="Cambria Math" panose="02040503050406030204" pitchFamily="18" charset="0"/>
                        </a:rPr>
                        <m:t>2.7225=3.24+2.25−5.4</m:t>
                      </m:r>
                      <m:r>
                        <a:rPr lang="en-GB" sz="1600" i="1">
                          <a:latin typeface="Cambria Math" panose="02040503050406030204" pitchFamily="18" charset="0"/>
                        </a:rPr>
                        <m:t>𝑐𝑜𝑠𝑥</m:t>
                      </m:r>
                      <m:r>
                        <a:rPr lang="en-GB" sz="1600" i="1">
                          <a:latin typeface="Cambria Math" panose="02040503050406030204" pitchFamily="18" charset="0"/>
                        </a:rPr>
                        <m:t> </m:t>
                      </m:r>
                    </m:oMath>
                  </m:oMathPara>
                </a14:m>
                <a:endParaRPr lang="en-GB" sz="1600">
                  <a:latin typeface="Inter" panose="02000503000000020004" pitchFamily="2" charset="0"/>
                  <a:ea typeface="Inter" panose="02000503000000020004" pitchFamily="2" charset="0"/>
                </a:endParaRPr>
              </a:p>
              <a:p>
                <a:pPr lvl="2"/>
                <a:endParaRPr lang="en-GB" sz="1600">
                  <a:latin typeface="Inter" panose="02000503000000020004" pitchFamily="2" charset="0"/>
                  <a:ea typeface="Inter" panose="02000503000000020004" pitchFamily="2" charset="0"/>
                </a:endParaRPr>
              </a:p>
              <a:p>
                <a:pPr lvl="2"/>
                <a14:m>
                  <m:oMathPara xmlns:m="http://schemas.openxmlformats.org/officeDocument/2006/math">
                    <m:oMathParaPr>
                      <m:jc m:val="centerGroup"/>
                    </m:oMathParaPr>
                    <m:oMath xmlns:m="http://schemas.openxmlformats.org/officeDocument/2006/math">
                      <m:r>
                        <a:rPr lang="en-GB" sz="1600" i="1">
                          <a:latin typeface="Cambria Math" panose="02040503050406030204" pitchFamily="18" charset="0"/>
                        </a:rPr>
                        <m:t>2.7225−</m:t>
                      </m:r>
                      <m:d>
                        <m:dPr>
                          <m:ctrlPr>
                            <a:rPr lang="en-GB" sz="1600" i="1">
                              <a:latin typeface="Cambria Math" panose="02040503050406030204" pitchFamily="18" charset="0"/>
                            </a:rPr>
                          </m:ctrlPr>
                        </m:dPr>
                        <m:e>
                          <m:r>
                            <a:rPr lang="en-GB" sz="1600" i="1">
                              <a:latin typeface="Cambria Math" panose="02040503050406030204" pitchFamily="18" charset="0"/>
                            </a:rPr>
                            <m:t>5.49</m:t>
                          </m:r>
                        </m:e>
                      </m:d>
                      <m:r>
                        <a:rPr lang="en-GB" sz="1600" i="1">
                          <a:latin typeface="Cambria Math" panose="02040503050406030204" pitchFamily="18" charset="0"/>
                        </a:rPr>
                        <m:t>=−5.4</m:t>
                      </m:r>
                      <m:r>
                        <a:rPr lang="en-GB" sz="1600" i="1">
                          <a:latin typeface="Cambria Math" panose="02040503050406030204" pitchFamily="18" charset="0"/>
                        </a:rPr>
                        <m:t>𝑐𝑜𝑠𝑥</m:t>
                      </m:r>
                    </m:oMath>
                  </m:oMathPara>
                </a14:m>
                <a:endParaRPr lang="en-GB" sz="1600">
                  <a:latin typeface="Inter" panose="02000503000000020004" pitchFamily="2" charset="0"/>
                  <a:ea typeface="Inter" panose="02000503000000020004" pitchFamily="2" charset="0"/>
                </a:endParaRPr>
              </a:p>
              <a:p>
                <a:pPr lvl="2"/>
                <a:endParaRPr lang="en-GB" sz="1600">
                  <a:latin typeface="Inter" panose="02000503000000020004" pitchFamily="2" charset="0"/>
                  <a:ea typeface="Inter" panose="02000503000000020004" pitchFamily="2" charset="0"/>
                </a:endParaRPr>
              </a:p>
              <a:p>
                <a:pPr lvl="2"/>
                <a14:m>
                  <m:oMathPara xmlns:m="http://schemas.openxmlformats.org/officeDocument/2006/math">
                    <m:oMathParaPr>
                      <m:jc m:val="centerGroup"/>
                    </m:oMathParaPr>
                    <m:oMath xmlns:m="http://schemas.openxmlformats.org/officeDocument/2006/math">
                      <m:r>
                        <a:rPr lang="en-GB" sz="1600" i="1">
                          <a:latin typeface="Cambria Math" panose="02040503050406030204" pitchFamily="18" charset="0"/>
                        </a:rPr>
                        <m:t>−2.7675=−5.4</m:t>
                      </m:r>
                      <m:r>
                        <a:rPr lang="en-GB" sz="1600" i="1">
                          <a:latin typeface="Cambria Math" panose="02040503050406030204" pitchFamily="18" charset="0"/>
                        </a:rPr>
                        <m:t>𝑐𝑜𝑠𝑥</m:t>
                      </m:r>
                    </m:oMath>
                  </m:oMathPara>
                </a14:m>
                <a:endParaRPr lang="en-GB" sz="1600">
                  <a:latin typeface="Inter" panose="02000503000000020004" pitchFamily="2" charset="0"/>
                  <a:ea typeface="Inter" panose="02000503000000020004" pitchFamily="2" charset="0"/>
                </a:endParaRPr>
              </a:p>
              <a:p>
                <a:pPr lvl="2"/>
                <a:endParaRPr lang="en-GB" sz="1600">
                  <a:latin typeface="Inter" panose="02000503000000020004" pitchFamily="2" charset="0"/>
                  <a:ea typeface="Inter" panose="02000503000000020004" pitchFamily="2" charset="0"/>
                </a:endParaRPr>
              </a:p>
              <a:p>
                <a:pPr lvl="2"/>
                <a14:m>
                  <m:oMathPara xmlns:m="http://schemas.openxmlformats.org/officeDocument/2006/math">
                    <m:oMathParaPr>
                      <m:jc m:val="centerGroup"/>
                    </m:oMathParaPr>
                    <m:oMath xmlns:m="http://schemas.openxmlformats.org/officeDocument/2006/math">
                      <m:r>
                        <a:rPr lang="en-GB" sz="1600" i="1">
                          <a:latin typeface="Cambria Math" panose="02040503050406030204" pitchFamily="18" charset="0"/>
                        </a:rPr>
                        <m:t>𝑐𝑜𝑠𝑥</m:t>
                      </m:r>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−2.7675</m:t>
                          </m:r>
                        </m:num>
                        <m:den>
                          <m:r>
                            <a:rPr lang="en-GB" sz="1600" i="1">
                              <a:latin typeface="Cambria Math" panose="02040503050406030204" pitchFamily="18" charset="0"/>
                            </a:rPr>
                            <m:t>−5.4</m:t>
                          </m:r>
                        </m:den>
                      </m:f>
                    </m:oMath>
                  </m:oMathPara>
                </a14:m>
                <a:endParaRPr lang="en-GB" sz="1600">
                  <a:latin typeface="Inter" panose="02000503000000020004" pitchFamily="2" charset="0"/>
                  <a:ea typeface="Inter" panose="02000503000000020004" pitchFamily="2" charset="0"/>
                </a:endParaRPr>
              </a:p>
              <a:p>
                <a:pPr lvl="2"/>
                <a:endParaRPr lang="en-GB" sz="1600">
                  <a:latin typeface="Inter" panose="02000503000000020004" pitchFamily="2" charset="0"/>
                  <a:ea typeface="Inter" panose="02000503000000020004" pitchFamily="2" charset="0"/>
                </a:endParaRPr>
              </a:p>
              <a:p>
                <a:pPr lvl="2"/>
                <a14:m>
                  <m:oMathPara xmlns:m="http://schemas.openxmlformats.org/officeDocument/2006/math">
                    <m:oMathParaPr>
                      <m:jc m:val="centerGroup"/>
                    </m:oMathParaPr>
                    <m:oMath xmlns:m="http://schemas.openxmlformats.org/officeDocument/2006/math">
                      <m:func>
                        <m:funcPr>
                          <m:ctrlPr>
                            <a:rPr lang="en-GB" sz="1600" i="1">
                              <a:latin typeface="Cambria Math" panose="02040503050406030204" pitchFamily="18" charset="0"/>
                            </a:rPr>
                          </m:ctrlPr>
                        </m:funcPr>
                        <m:fName>
                          <m:r>
                            <a:rPr lang="en-GB" sz="1600" i="1">
                              <a:latin typeface="Cambria Math" panose="02040503050406030204" pitchFamily="18" charset="0"/>
                            </a:rPr>
                            <m:t>𝑥</m:t>
                          </m:r>
                          <m:r>
                            <a:rPr lang="en-GB" sz="1600" i="1">
                              <a:latin typeface="Cambria Math" panose="02040503050406030204" pitchFamily="18" charset="0"/>
                            </a:rPr>
                            <m:t>=</m:t>
                          </m:r>
                          <m:sSup>
                            <m:sSupPr>
                              <m:ctrlPr>
                                <a:rPr lang="en-GB" sz="1600" i="1">
                                  <a:latin typeface="Cambria Math" panose="02040503050406030204" pitchFamily="18" charset="0"/>
                                </a:rPr>
                              </m:ctrlPr>
                            </m:sSupPr>
                            <m:e>
                              <m:r>
                                <m:rPr>
                                  <m:sty m:val="p"/>
                                </m:rPr>
                                <a:rPr lang="en-GB" sz="1600">
                                  <a:latin typeface="Cambria Math" panose="02040503050406030204" pitchFamily="18" charset="0"/>
                                </a:rPr>
                                <m:t>cos</m:t>
                              </m:r>
                            </m:e>
                            <m:sup>
                              <m:r>
                                <a:rPr lang="en-GB" sz="1600" i="1">
                                  <a:latin typeface="Cambria Math" panose="02040503050406030204" pitchFamily="18" charset="0"/>
                                </a:rPr>
                                <m:t>−1</m:t>
                              </m:r>
                            </m:sup>
                          </m:sSup>
                        </m:fName>
                        <m:e>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−2.7675</m:t>
                              </m:r>
                            </m:num>
                            <m:den>
                              <m:r>
                                <a:rPr lang="en-GB" sz="1600" i="1">
                                  <a:latin typeface="Cambria Math" panose="02040503050406030204" pitchFamily="18" charset="0"/>
                                </a:rPr>
                                <m:t>−5.4</m:t>
                              </m:r>
                            </m:den>
                          </m:f>
                          <m:r>
                            <a:rPr lang="en-GB" sz="1600" i="1">
                              <a:latin typeface="Cambria Math" panose="02040503050406030204" pitchFamily="18" charset="0"/>
                            </a:rPr>
                            <m:t>)</m:t>
                          </m:r>
                        </m:e>
                      </m:func>
                    </m:oMath>
                  </m:oMathPara>
                </a14:m>
                <a:endParaRPr lang="en-GB" sz="1600">
                  <a:latin typeface="Inter" panose="02000503000000020004" pitchFamily="2" charset="0"/>
                  <a:ea typeface="Inter" panose="02000503000000020004" pitchFamily="2" charset="0"/>
                </a:endParaRPr>
              </a:p>
              <a:p>
                <a:pPr lvl="2"/>
                <a:endParaRPr lang="en-GB" sz="1600">
                  <a:latin typeface="Inter" panose="02000503000000020004" pitchFamily="2" charset="0"/>
                  <a:ea typeface="Inter" panose="02000503000000020004" pitchFamily="2" charset="0"/>
                </a:endParaRPr>
              </a:p>
              <a:p>
                <a:pPr lvl="2"/>
                <a14:m>
                  <m:oMathPara xmlns:m="http://schemas.openxmlformats.org/officeDocument/2006/math">
                    <m:oMathParaPr>
                      <m:jc m:val="centerGroup"/>
                    </m:oMathParaPr>
                    <m:oMath xmlns:m="http://schemas.openxmlformats.org/officeDocument/2006/math">
                      <m:r>
                        <a:rPr lang="en-GB" sz="1600" i="1">
                          <a:latin typeface="Cambria Math" panose="02040503050406030204" pitchFamily="18" charset="0"/>
                        </a:rPr>
                        <m:t>𝑥</m:t>
                      </m:r>
                      <m:r>
                        <a:rPr lang="en-GB" sz="1600" i="1">
                          <a:latin typeface="Cambria Math" panose="02040503050406030204" pitchFamily="18" charset="0"/>
                        </a:rPr>
                        <m:t>=59.1695025682°</m:t>
                      </m:r>
                    </m:oMath>
                  </m:oMathPara>
                </a14:m>
                <a:endParaRPr lang="en-GB" sz="1600">
                  <a:latin typeface="Inter" panose="02000503000000020004" pitchFamily="2" charset="0"/>
                  <a:ea typeface="Inter" panose="02000503000000020004" pitchFamily="2" charset="0"/>
                </a:endParaRPr>
              </a:p>
            </p:txBody>
          </p:sp>
        </mc:Choice>
        <mc:Fallback xmlns="">
          <p:sp>
            <p:nvSpPr>
              <p:cNvPr id="12" name="TextBox 11">
                <a:extLst>
                  <a:ext uri="{FF2B5EF4-FFF2-40B4-BE49-F238E27FC236}">
                    <a16:creationId xmlns:a16="http://schemas.microsoft.com/office/drawing/2014/main" id="{C7C278A3-7F2C-BC6A-1F7E-547DDC1FC270}"/>
                  </a:ext>
                </a:extLst>
              </p:cNvPr>
              <p:cNvSpPr txBox="1">
                <a:spLocks noRot="1" noChangeAspect="1" noMove="1" noResize="1" noEditPoints="1" noAdjustHandles="1" noChangeArrowheads="1" noChangeShapeType="1" noTextEdit="1"/>
              </p:cNvSpPr>
              <p:nvPr/>
            </p:nvSpPr>
            <p:spPr>
              <a:xfrm>
                <a:off x="6814159" y="1289425"/>
                <a:ext cx="4960307" cy="4720908"/>
              </a:xfrm>
              <a:prstGeom prst="rect">
                <a:avLst/>
              </a:prstGeom>
              <a:blipFill>
                <a:blip r:embed="rId3"/>
                <a:stretch>
                  <a:fillRect l="-1351" t="-775"/>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B0A8ECBD-C627-BE53-D226-1950BA312CF7}"/>
              </a:ext>
            </a:extLst>
          </p:cNvPr>
          <p:cNvSpPr txBox="1"/>
          <p:nvPr/>
        </p:nvSpPr>
        <p:spPr>
          <a:xfrm>
            <a:off x="3652295" y="1353294"/>
            <a:ext cx="463463" cy="584775"/>
          </a:xfrm>
          <a:prstGeom prst="rect">
            <a:avLst/>
          </a:prstGeom>
          <a:noFill/>
        </p:spPr>
        <p:txBody>
          <a:bodyPr wrap="square" rtlCol="0">
            <a:spAutoFit/>
          </a:bodyPr>
          <a:lstStyle/>
          <a:p>
            <a:r>
              <a:rPr lang="en-GB" sz="3200">
                <a:latin typeface="Inter" panose="02000503000000020004" pitchFamily="2" charset="0"/>
                <a:ea typeface="Inter" panose="02000503000000020004" pitchFamily="2" charset="0"/>
              </a:rPr>
              <a:t>a</a:t>
            </a:r>
          </a:p>
        </p:txBody>
      </p:sp>
      <p:sp>
        <p:nvSpPr>
          <p:cNvPr id="24" name="TextBox 23">
            <a:extLst>
              <a:ext uri="{FF2B5EF4-FFF2-40B4-BE49-F238E27FC236}">
                <a16:creationId xmlns:a16="http://schemas.microsoft.com/office/drawing/2014/main" id="{A277A10C-7EC6-9390-F197-04FEF3D4101A}"/>
              </a:ext>
            </a:extLst>
          </p:cNvPr>
          <p:cNvSpPr txBox="1"/>
          <p:nvPr/>
        </p:nvSpPr>
        <p:spPr>
          <a:xfrm>
            <a:off x="4155417" y="3666664"/>
            <a:ext cx="463463" cy="584775"/>
          </a:xfrm>
          <a:prstGeom prst="rect">
            <a:avLst/>
          </a:prstGeom>
          <a:noFill/>
        </p:spPr>
        <p:txBody>
          <a:bodyPr wrap="square" rtlCol="0">
            <a:spAutoFit/>
          </a:bodyPr>
          <a:lstStyle/>
          <a:p>
            <a:r>
              <a:rPr lang="en-GB" sz="3200">
                <a:latin typeface="Inter" panose="02000503000000020004" pitchFamily="2" charset="0"/>
                <a:ea typeface="Inter" panose="02000503000000020004" pitchFamily="2" charset="0"/>
              </a:rPr>
              <a:t>b</a:t>
            </a:r>
          </a:p>
        </p:txBody>
      </p:sp>
      <p:sp>
        <p:nvSpPr>
          <p:cNvPr id="25" name="TextBox 24">
            <a:extLst>
              <a:ext uri="{FF2B5EF4-FFF2-40B4-BE49-F238E27FC236}">
                <a16:creationId xmlns:a16="http://schemas.microsoft.com/office/drawing/2014/main" id="{41246793-B06F-DE93-9F7D-6DDE86BFC324}"/>
              </a:ext>
            </a:extLst>
          </p:cNvPr>
          <p:cNvSpPr txBox="1"/>
          <p:nvPr/>
        </p:nvSpPr>
        <p:spPr>
          <a:xfrm>
            <a:off x="625710" y="3250562"/>
            <a:ext cx="463463" cy="584775"/>
          </a:xfrm>
          <a:prstGeom prst="rect">
            <a:avLst/>
          </a:prstGeom>
          <a:noFill/>
        </p:spPr>
        <p:txBody>
          <a:bodyPr wrap="square" rtlCol="0">
            <a:spAutoFit/>
          </a:bodyPr>
          <a:lstStyle/>
          <a:p>
            <a:r>
              <a:rPr lang="en-GB" sz="3200">
                <a:latin typeface="Inter" panose="02000503000000020004" pitchFamily="2" charset="0"/>
                <a:ea typeface="Inter" panose="02000503000000020004" pitchFamily="2" charset="0"/>
              </a:rPr>
              <a:t>c</a:t>
            </a:r>
          </a:p>
        </p:txBody>
      </p:sp>
      <p:sp>
        <p:nvSpPr>
          <p:cNvPr id="26" name="TextBox 25">
            <a:extLst>
              <a:ext uri="{FF2B5EF4-FFF2-40B4-BE49-F238E27FC236}">
                <a16:creationId xmlns:a16="http://schemas.microsoft.com/office/drawing/2014/main" id="{BD909773-E5BA-9EB2-642D-9251B5EBE978}"/>
              </a:ext>
            </a:extLst>
          </p:cNvPr>
          <p:cNvSpPr txBox="1"/>
          <p:nvPr/>
        </p:nvSpPr>
        <p:spPr>
          <a:xfrm>
            <a:off x="3432581" y="3800692"/>
            <a:ext cx="1553227" cy="400110"/>
          </a:xfrm>
          <a:prstGeom prst="rect">
            <a:avLst/>
          </a:prstGeom>
          <a:noFill/>
        </p:spPr>
        <p:txBody>
          <a:bodyPr wrap="square" rtlCol="0">
            <a:spAutoFit/>
          </a:bodyPr>
          <a:lstStyle/>
          <a:p>
            <a:r>
              <a:rPr lang="en-GB" sz="2000">
                <a:latin typeface="Inter" panose="02000503000000020004" pitchFamily="2" charset="0"/>
                <a:ea typeface="Inter" panose="02000503000000020004" pitchFamily="2" charset="0"/>
              </a:rPr>
              <a:t>1.8m</a:t>
            </a:r>
          </a:p>
        </p:txBody>
      </p:sp>
      <p:sp>
        <p:nvSpPr>
          <p:cNvPr id="27" name="TextBox 26">
            <a:extLst>
              <a:ext uri="{FF2B5EF4-FFF2-40B4-BE49-F238E27FC236}">
                <a16:creationId xmlns:a16="http://schemas.microsoft.com/office/drawing/2014/main" id="{DA44C4E6-24F5-39B6-1582-2EC00DC953F6}"/>
              </a:ext>
            </a:extLst>
          </p:cNvPr>
          <p:cNvSpPr txBox="1"/>
          <p:nvPr/>
        </p:nvSpPr>
        <p:spPr>
          <a:xfrm>
            <a:off x="450933" y="3006305"/>
            <a:ext cx="1553227" cy="400110"/>
          </a:xfrm>
          <a:prstGeom prst="rect">
            <a:avLst/>
          </a:prstGeom>
          <a:noFill/>
        </p:spPr>
        <p:txBody>
          <a:bodyPr wrap="square" rtlCol="0">
            <a:spAutoFit/>
          </a:bodyPr>
          <a:lstStyle/>
          <a:p>
            <a:r>
              <a:rPr lang="en-GB" sz="2000">
                <a:latin typeface="Inter" panose="02000503000000020004" pitchFamily="2" charset="0"/>
                <a:ea typeface="Inter" panose="02000503000000020004" pitchFamily="2" charset="0"/>
              </a:rPr>
              <a:t>1.5m</a:t>
            </a:r>
          </a:p>
        </p:txBody>
      </p:sp>
      <p:sp>
        <p:nvSpPr>
          <p:cNvPr id="28" name="TextBox 27">
            <a:extLst>
              <a:ext uri="{FF2B5EF4-FFF2-40B4-BE49-F238E27FC236}">
                <a16:creationId xmlns:a16="http://schemas.microsoft.com/office/drawing/2014/main" id="{77FDBBE1-7125-8F86-CFDA-2F6E5CD8C8AD}"/>
              </a:ext>
            </a:extLst>
          </p:cNvPr>
          <p:cNvSpPr txBox="1"/>
          <p:nvPr/>
        </p:nvSpPr>
        <p:spPr>
          <a:xfrm>
            <a:off x="2789125" y="1512027"/>
            <a:ext cx="1553227" cy="400110"/>
          </a:xfrm>
          <a:prstGeom prst="rect">
            <a:avLst/>
          </a:prstGeom>
          <a:noFill/>
        </p:spPr>
        <p:txBody>
          <a:bodyPr wrap="square" rtlCol="0">
            <a:spAutoFit/>
          </a:bodyPr>
          <a:lstStyle/>
          <a:p>
            <a:r>
              <a:rPr lang="en-GB" sz="2000">
                <a:latin typeface="Inter" panose="02000503000000020004" pitchFamily="2" charset="0"/>
                <a:ea typeface="Inter" panose="02000503000000020004" pitchFamily="2" charset="0"/>
              </a:rPr>
              <a:t>1.65m</a:t>
            </a:r>
          </a:p>
        </p:txBody>
      </p:sp>
      <p:cxnSp>
        <p:nvCxnSpPr>
          <p:cNvPr id="29" name="Straight Connector 28">
            <a:extLst>
              <a:ext uri="{FF2B5EF4-FFF2-40B4-BE49-F238E27FC236}">
                <a16:creationId xmlns:a16="http://schemas.microsoft.com/office/drawing/2014/main" id="{D7EAA97E-63DC-86CA-7ECB-C97EEFE74FE1}"/>
              </a:ext>
            </a:extLst>
          </p:cNvPr>
          <p:cNvCxnSpPr>
            <a:cxnSpLocks/>
          </p:cNvCxnSpPr>
          <p:nvPr/>
        </p:nvCxnSpPr>
        <p:spPr>
          <a:xfrm flipH="1" flipV="1">
            <a:off x="1339692" y="1742517"/>
            <a:ext cx="475989" cy="3194137"/>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544A1DDC-B67A-75EA-FE94-8B4C50CEA4CC}"/>
              </a:ext>
            </a:extLst>
          </p:cNvPr>
          <p:cNvCxnSpPr>
            <a:cxnSpLocks/>
          </p:cNvCxnSpPr>
          <p:nvPr/>
        </p:nvCxnSpPr>
        <p:spPr>
          <a:xfrm flipV="1">
            <a:off x="1815681" y="2639879"/>
            <a:ext cx="3018772" cy="2296776"/>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CA8515A9-8054-E50A-41E5-1E9FCDED4D0C}"/>
              </a:ext>
            </a:extLst>
          </p:cNvPr>
          <p:cNvCxnSpPr>
            <a:cxnSpLocks/>
          </p:cNvCxnSpPr>
          <p:nvPr/>
        </p:nvCxnSpPr>
        <p:spPr>
          <a:xfrm flipH="1" flipV="1">
            <a:off x="1329418" y="1742517"/>
            <a:ext cx="3494761" cy="926926"/>
          </a:xfrm>
          <a:prstGeom prst="line">
            <a:avLst/>
          </a:prstGeom>
        </p:spPr>
        <p:style>
          <a:lnRef idx="1">
            <a:schemeClr val="dk1"/>
          </a:lnRef>
          <a:fillRef idx="0">
            <a:schemeClr val="dk1"/>
          </a:fillRef>
          <a:effectRef idx="0">
            <a:schemeClr val="dk1"/>
          </a:effectRef>
          <a:fontRef idx="minor">
            <a:schemeClr val="tx1"/>
          </a:fontRef>
        </p:style>
      </p:cxnSp>
      <p:sp>
        <p:nvSpPr>
          <p:cNvPr id="32" name="Arc 31">
            <a:extLst>
              <a:ext uri="{FF2B5EF4-FFF2-40B4-BE49-F238E27FC236}">
                <a16:creationId xmlns:a16="http://schemas.microsoft.com/office/drawing/2014/main" id="{E93AC23D-5A62-3995-D145-0E42EBDD647B}"/>
              </a:ext>
            </a:extLst>
          </p:cNvPr>
          <p:cNvSpPr/>
          <p:nvPr/>
        </p:nvSpPr>
        <p:spPr>
          <a:xfrm>
            <a:off x="1277058" y="4384282"/>
            <a:ext cx="951978" cy="552372"/>
          </a:xfrm>
          <a:prstGeom prst="arc">
            <a:avLst>
              <a:gd name="adj1" fmla="val 15871907"/>
              <a:gd name="adj2" fmla="val 2132343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33" name="TextBox 32">
            <a:extLst>
              <a:ext uri="{FF2B5EF4-FFF2-40B4-BE49-F238E27FC236}">
                <a16:creationId xmlns:a16="http://schemas.microsoft.com/office/drawing/2014/main" id="{AC73800B-61B8-D33A-8332-2EADC35F3C7D}"/>
              </a:ext>
            </a:extLst>
          </p:cNvPr>
          <p:cNvSpPr txBox="1"/>
          <p:nvPr/>
        </p:nvSpPr>
        <p:spPr>
          <a:xfrm>
            <a:off x="1890839" y="4030513"/>
            <a:ext cx="400831" cy="369332"/>
          </a:xfrm>
          <a:prstGeom prst="rect">
            <a:avLst/>
          </a:prstGeom>
          <a:noFill/>
        </p:spPr>
        <p:txBody>
          <a:bodyPr wrap="square" rtlCol="0">
            <a:spAutoFit/>
          </a:bodyPr>
          <a:lstStyle/>
          <a:p>
            <a:r>
              <a:rPr lang="en-GB" b="1">
                <a:latin typeface="Inter" panose="02000503000000020004" pitchFamily="2" charset="0"/>
                <a:ea typeface="Inter" panose="02000503000000020004" pitchFamily="2" charset="0"/>
              </a:rPr>
              <a:t>X</a:t>
            </a:r>
          </a:p>
        </p:txBody>
      </p:sp>
      <p:sp>
        <p:nvSpPr>
          <p:cNvPr id="34" name="Oval 33">
            <a:extLst>
              <a:ext uri="{FF2B5EF4-FFF2-40B4-BE49-F238E27FC236}">
                <a16:creationId xmlns:a16="http://schemas.microsoft.com/office/drawing/2014/main" id="{C33496E3-20CC-6833-3FA8-A75DED226812}"/>
              </a:ext>
            </a:extLst>
          </p:cNvPr>
          <p:cNvSpPr/>
          <p:nvPr/>
        </p:nvSpPr>
        <p:spPr>
          <a:xfrm>
            <a:off x="1114222" y="1523311"/>
            <a:ext cx="475989" cy="438411"/>
          </a:xfrm>
          <a:prstGeom prst="ellipse">
            <a:avLst/>
          </a:prstGeom>
          <a:solidFill>
            <a:srgbClr val="3E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Inter" panose="02000503000000020004" pitchFamily="2" charset="0"/>
                <a:ea typeface="Inter" panose="02000503000000020004" pitchFamily="2" charset="0"/>
              </a:rPr>
              <a:t>A</a:t>
            </a:r>
          </a:p>
        </p:txBody>
      </p:sp>
      <p:sp>
        <p:nvSpPr>
          <p:cNvPr id="35" name="Oval 34">
            <a:extLst>
              <a:ext uri="{FF2B5EF4-FFF2-40B4-BE49-F238E27FC236}">
                <a16:creationId xmlns:a16="http://schemas.microsoft.com/office/drawing/2014/main" id="{6D1D8149-B280-BE5D-0E74-FEEA0ACB2832}"/>
              </a:ext>
            </a:extLst>
          </p:cNvPr>
          <p:cNvSpPr/>
          <p:nvPr/>
        </p:nvSpPr>
        <p:spPr>
          <a:xfrm>
            <a:off x="4661175" y="2420674"/>
            <a:ext cx="475989" cy="4384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Inter" panose="02000503000000020004" pitchFamily="2" charset="0"/>
                <a:ea typeface="Inter" panose="02000503000000020004" pitchFamily="2" charset="0"/>
              </a:rPr>
              <a:t>B</a:t>
            </a:r>
          </a:p>
        </p:txBody>
      </p:sp>
      <p:sp>
        <p:nvSpPr>
          <p:cNvPr id="36" name="Oval 35">
            <a:extLst>
              <a:ext uri="{FF2B5EF4-FFF2-40B4-BE49-F238E27FC236}">
                <a16:creationId xmlns:a16="http://schemas.microsoft.com/office/drawing/2014/main" id="{28030991-5ABD-4895-405D-3FEAE242D980}"/>
              </a:ext>
            </a:extLst>
          </p:cNvPr>
          <p:cNvSpPr/>
          <p:nvPr/>
        </p:nvSpPr>
        <p:spPr>
          <a:xfrm>
            <a:off x="1590211" y="4740076"/>
            <a:ext cx="475989" cy="4384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Inter" panose="02000503000000020004" pitchFamily="2" charset="0"/>
                <a:ea typeface="Inter" panose="02000503000000020004" pitchFamily="2" charset="0"/>
              </a:rPr>
              <a:t>C</a:t>
            </a:r>
          </a:p>
        </p:txBody>
      </p:sp>
      <p:sp>
        <p:nvSpPr>
          <p:cNvPr id="37" name="TextBox 36">
            <a:extLst>
              <a:ext uri="{FF2B5EF4-FFF2-40B4-BE49-F238E27FC236}">
                <a16:creationId xmlns:a16="http://schemas.microsoft.com/office/drawing/2014/main" id="{55A16D39-BFF3-4D4B-4E93-E1B36B43A5AA}"/>
              </a:ext>
            </a:extLst>
          </p:cNvPr>
          <p:cNvSpPr txBox="1"/>
          <p:nvPr/>
        </p:nvSpPr>
        <p:spPr>
          <a:xfrm>
            <a:off x="1991047" y="3394612"/>
            <a:ext cx="463463" cy="584775"/>
          </a:xfrm>
          <a:prstGeom prst="rect">
            <a:avLst/>
          </a:prstGeom>
          <a:noFill/>
        </p:spPr>
        <p:txBody>
          <a:bodyPr wrap="square" rtlCol="0">
            <a:spAutoFit/>
          </a:bodyPr>
          <a:lstStyle/>
          <a:p>
            <a:r>
              <a:rPr lang="en-GB" sz="3200">
                <a:latin typeface="Inter" panose="02000503000000020004" pitchFamily="2" charset="0"/>
                <a:ea typeface="Inter" panose="02000503000000020004" pitchFamily="2" charset="0"/>
              </a:rPr>
              <a:t>A</a:t>
            </a:r>
          </a:p>
        </p:txBody>
      </p:sp>
      <p:pic>
        <p:nvPicPr>
          <p:cNvPr id="2" name="Graphic 1">
            <a:extLst>
              <a:ext uri="{FF2B5EF4-FFF2-40B4-BE49-F238E27FC236}">
                <a16:creationId xmlns:a16="http://schemas.microsoft.com/office/drawing/2014/main" id="{32F54FD5-083D-ED85-8277-0D2E08F8AA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51590" y="5930283"/>
            <a:ext cx="642827" cy="589258"/>
          </a:xfrm>
          <a:prstGeom prst="rect">
            <a:avLst/>
          </a:prstGeom>
        </p:spPr>
      </p:pic>
    </p:spTree>
    <p:extLst>
      <p:ext uri="{BB962C8B-B14F-4D97-AF65-F5344CB8AC3E}">
        <p14:creationId xmlns:p14="http://schemas.microsoft.com/office/powerpoint/2010/main" val="177972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33"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690CC2-D037-4DDF-B1A0-4DF23A5579EA}"/>
              </a:ext>
            </a:extLst>
          </p:cNvPr>
          <p:cNvSpPr>
            <a:spLocks noGrp="1"/>
          </p:cNvSpPr>
          <p:nvPr>
            <p:ph type="title"/>
          </p:nvPr>
        </p:nvSpPr>
        <p:spPr/>
        <p:txBody>
          <a:bodyPr/>
          <a:lstStyle/>
          <a:p>
            <a:r>
              <a:rPr lang="en-GB"/>
              <a:t>Trigonometry – Solving Problems</a:t>
            </a:r>
          </a:p>
        </p:txBody>
      </p:sp>
      <p:sp>
        <p:nvSpPr>
          <p:cNvPr id="20" name="TextBox 19">
            <a:extLst>
              <a:ext uri="{FF2B5EF4-FFF2-40B4-BE49-F238E27FC236}">
                <a16:creationId xmlns:a16="http://schemas.microsoft.com/office/drawing/2014/main" id="{83524E61-555A-42E3-B417-79D1B0CCAECC}"/>
              </a:ext>
            </a:extLst>
          </p:cNvPr>
          <p:cNvSpPr txBox="1"/>
          <p:nvPr/>
        </p:nvSpPr>
        <p:spPr>
          <a:xfrm>
            <a:off x="5669622" y="1289425"/>
            <a:ext cx="554805" cy="374988"/>
          </a:xfrm>
          <a:prstGeom prst="rect">
            <a:avLst/>
          </a:prstGeom>
          <a:noFill/>
        </p:spPr>
        <p:txBody>
          <a:bodyPr wrap="square" rtlCol="0">
            <a:spAutoFit/>
          </a:bodyPr>
          <a:lstStyle/>
          <a:p>
            <a:r>
              <a:rPr lang="en-GB">
                <a:latin typeface="Inter" panose="02000503000000020004" pitchFamily="2" charset="0"/>
                <a:ea typeface="Inter" panose="02000503000000020004" pitchFamily="2" charset="0"/>
              </a:rPr>
              <a:t>2. </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66347B95-A3EC-4BD1-A72A-5EAF58743D03}"/>
                  </a:ext>
                </a:extLst>
              </p:cNvPr>
              <p:cNvSpPr txBox="1"/>
              <p:nvPr/>
            </p:nvSpPr>
            <p:spPr>
              <a:xfrm>
                <a:off x="3030875" y="5370581"/>
                <a:ext cx="537338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𝑎</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𝑏</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𝑐</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−2</m:t>
                      </m:r>
                      <m:r>
                        <a:rPr lang="en-GB" sz="2800" b="0" i="1" smtClean="0">
                          <a:latin typeface="Cambria Math" panose="02040503050406030204" pitchFamily="18" charset="0"/>
                        </a:rPr>
                        <m:t>𝑏𝑐𝐶𝑜𝑠𝐴</m:t>
                      </m:r>
                    </m:oMath>
                  </m:oMathPara>
                </a14:m>
                <a:endParaRPr lang="en-GB">
                  <a:latin typeface="Inter" panose="02000503000000020004" pitchFamily="2" charset="0"/>
                  <a:ea typeface="Inter" panose="02000503000000020004" pitchFamily="2" charset="0"/>
                </a:endParaRPr>
              </a:p>
            </p:txBody>
          </p:sp>
        </mc:Choice>
        <mc:Fallback xmlns="">
          <p:sp>
            <p:nvSpPr>
              <p:cNvPr id="36" name="TextBox 35">
                <a:extLst>
                  <a:ext uri="{FF2B5EF4-FFF2-40B4-BE49-F238E27FC236}">
                    <a16:creationId xmlns:a16="http://schemas.microsoft.com/office/drawing/2014/main" id="{66347B95-A3EC-4BD1-A72A-5EAF58743D03}"/>
                  </a:ext>
                </a:extLst>
              </p:cNvPr>
              <p:cNvSpPr txBox="1">
                <a:spLocks noRot="1" noChangeAspect="1" noMove="1" noResize="1" noEditPoints="1" noAdjustHandles="1" noChangeArrowheads="1" noChangeShapeType="1" noTextEdit="1"/>
              </p:cNvSpPr>
              <p:nvPr/>
            </p:nvSpPr>
            <p:spPr>
              <a:xfrm>
                <a:off x="3030875" y="5370581"/>
                <a:ext cx="5373385" cy="523220"/>
              </a:xfrm>
              <a:prstGeom prst="rect">
                <a:avLst/>
              </a:prstGeom>
              <a:blipFill>
                <a:blip r:embed="rId3"/>
                <a:stretch>
                  <a:fillRect/>
                </a:stretch>
              </a:blipFill>
            </p:spPr>
            <p:txBody>
              <a:bodyPr/>
              <a:lstStyle/>
              <a:p>
                <a:r>
                  <a:rPr lang="en-US">
                    <a:noFill/>
                  </a:rPr>
                  <a:t> </a:t>
                </a:r>
              </a:p>
            </p:txBody>
          </p:sp>
        </mc:Fallback>
      </mc:AlternateContent>
      <p:cxnSp>
        <p:nvCxnSpPr>
          <p:cNvPr id="24" name="Straight Connector 23">
            <a:extLst>
              <a:ext uri="{FF2B5EF4-FFF2-40B4-BE49-F238E27FC236}">
                <a16:creationId xmlns:a16="http://schemas.microsoft.com/office/drawing/2014/main" id="{5720C430-C735-4DE4-ACD2-7215A32C9500}"/>
              </a:ext>
            </a:extLst>
          </p:cNvPr>
          <p:cNvCxnSpPr>
            <a:cxnSpLocks/>
          </p:cNvCxnSpPr>
          <p:nvPr/>
        </p:nvCxnSpPr>
        <p:spPr>
          <a:xfrm flipH="1" flipV="1">
            <a:off x="7498703" y="2751520"/>
            <a:ext cx="2865442" cy="2661465"/>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8EFC7C3D-4E7C-4D4E-830C-50207C557D68}"/>
              </a:ext>
            </a:extLst>
          </p:cNvPr>
          <p:cNvCxnSpPr>
            <a:cxnSpLocks/>
          </p:cNvCxnSpPr>
          <p:nvPr/>
        </p:nvCxnSpPr>
        <p:spPr>
          <a:xfrm flipV="1">
            <a:off x="10320247" y="1809656"/>
            <a:ext cx="495031" cy="360333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C4A46299-5546-452F-9130-C97C9437FE4C}"/>
              </a:ext>
            </a:extLst>
          </p:cNvPr>
          <p:cNvCxnSpPr>
            <a:cxnSpLocks/>
          </p:cNvCxnSpPr>
          <p:nvPr/>
        </p:nvCxnSpPr>
        <p:spPr>
          <a:xfrm flipH="1">
            <a:off x="7470763" y="1809656"/>
            <a:ext cx="3344516" cy="914522"/>
          </a:xfrm>
          <a:prstGeom prst="line">
            <a:avLst/>
          </a:prstGeom>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656980C7-43D2-47A5-BBF0-7AA6048A4962}"/>
              </a:ext>
            </a:extLst>
          </p:cNvPr>
          <p:cNvSpPr txBox="1"/>
          <p:nvPr/>
        </p:nvSpPr>
        <p:spPr>
          <a:xfrm>
            <a:off x="8493400" y="1772752"/>
            <a:ext cx="893852" cy="400110"/>
          </a:xfrm>
          <a:prstGeom prst="rect">
            <a:avLst/>
          </a:prstGeom>
          <a:noFill/>
        </p:spPr>
        <p:txBody>
          <a:bodyPr wrap="square" rtlCol="0">
            <a:spAutoFit/>
          </a:bodyPr>
          <a:lstStyle/>
          <a:p>
            <a:r>
              <a:rPr lang="en-GB" sz="2000">
                <a:latin typeface="Inter" panose="02000503000000020004" pitchFamily="2" charset="0"/>
                <a:ea typeface="Inter" panose="02000503000000020004" pitchFamily="2" charset="0"/>
              </a:rPr>
              <a:t>3.5m</a:t>
            </a:r>
          </a:p>
        </p:txBody>
      </p:sp>
      <p:sp>
        <p:nvSpPr>
          <p:cNvPr id="38" name="TextBox 37">
            <a:extLst>
              <a:ext uri="{FF2B5EF4-FFF2-40B4-BE49-F238E27FC236}">
                <a16:creationId xmlns:a16="http://schemas.microsoft.com/office/drawing/2014/main" id="{B34782AA-BA28-4A97-98D0-35B7E57D2BB5}"/>
              </a:ext>
            </a:extLst>
          </p:cNvPr>
          <p:cNvSpPr txBox="1"/>
          <p:nvPr/>
        </p:nvSpPr>
        <p:spPr>
          <a:xfrm>
            <a:off x="8024947" y="3991703"/>
            <a:ext cx="893852" cy="400110"/>
          </a:xfrm>
          <a:prstGeom prst="rect">
            <a:avLst/>
          </a:prstGeom>
          <a:noFill/>
        </p:spPr>
        <p:txBody>
          <a:bodyPr wrap="square" rtlCol="0">
            <a:spAutoFit/>
          </a:bodyPr>
          <a:lstStyle/>
          <a:p>
            <a:r>
              <a:rPr lang="en-GB" sz="2000">
                <a:latin typeface="Inter" panose="02000503000000020004" pitchFamily="2" charset="0"/>
                <a:ea typeface="Inter" panose="02000503000000020004" pitchFamily="2" charset="0"/>
              </a:rPr>
              <a:t>4.5m</a:t>
            </a:r>
          </a:p>
        </p:txBody>
      </p:sp>
      <p:sp>
        <p:nvSpPr>
          <p:cNvPr id="39" name="TextBox 38">
            <a:extLst>
              <a:ext uri="{FF2B5EF4-FFF2-40B4-BE49-F238E27FC236}">
                <a16:creationId xmlns:a16="http://schemas.microsoft.com/office/drawing/2014/main" id="{A543727E-A2FC-4492-A08B-552B2530E443}"/>
              </a:ext>
            </a:extLst>
          </p:cNvPr>
          <p:cNvSpPr txBox="1"/>
          <p:nvPr/>
        </p:nvSpPr>
        <p:spPr>
          <a:xfrm>
            <a:off x="10644856" y="3442647"/>
            <a:ext cx="893852" cy="400110"/>
          </a:xfrm>
          <a:prstGeom prst="rect">
            <a:avLst/>
          </a:prstGeom>
          <a:noFill/>
        </p:spPr>
        <p:txBody>
          <a:bodyPr wrap="square" rtlCol="0">
            <a:spAutoFit/>
          </a:bodyPr>
          <a:lstStyle/>
          <a:p>
            <a:r>
              <a:rPr lang="en-GB" sz="2000">
                <a:latin typeface="Inter" panose="02000503000000020004" pitchFamily="2" charset="0"/>
                <a:ea typeface="Inter" panose="02000503000000020004" pitchFamily="2" charset="0"/>
              </a:rPr>
              <a:t>6m</a:t>
            </a:r>
          </a:p>
        </p:txBody>
      </p:sp>
      <p:grpSp>
        <p:nvGrpSpPr>
          <p:cNvPr id="63" name="Group 62">
            <a:extLst>
              <a:ext uri="{FF2B5EF4-FFF2-40B4-BE49-F238E27FC236}">
                <a16:creationId xmlns:a16="http://schemas.microsoft.com/office/drawing/2014/main" id="{C5EE6B3D-1836-780C-7B01-C9101941CD2C}"/>
              </a:ext>
            </a:extLst>
          </p:cNvPr>
          <p:cNvGrpSpPr/>
          <p:nvPr/>
        </p:nvGrpSpPr>
        <p:grpSpPr>
          <a:xfrm>
            <a:off x="813597" y="1512027"/>
            <a:ext cx="7598051" cy="3666460"/>
            <a:chOff x="813597" y="1512027"/>
            <a:chExt cx="7598051" cy="3666460"/>
          </a:xfrm>
        </p:grpSpPr>
        <p:sp>
          <p:nvSpPr>
            <p:cNvPr id="49" name="TextBox 48">
              <a:extLst>
                <a:ext uri="{FF2B5EF4-FFF2-40B4-BE49-F238E27FC236}">
                  <a16:creationId xmlns:a16="http://schemas.microsoft.com/office/drawing/2014/main" id="{E40F0426-1064-79FE-27D2-376CCE8C9198}"/>
                </a:ext>
              </a:extLst>
            </p:cNvPr>
            <p:cNvSpPr txBox="1"/>
            <p:nvPr/>
          </p:nvSpPr>
          <p:spPr>
            <a:xfrm>
              <a:off x="3432581" y="3800692"/>
              <a:ext cx="947798" cy="400110"/>
            </a:xfrm>
            <a:prstGeom prst="rect">
              <a:avLst/>
            </a:prstGeom>
            <a:noFill/>
          </p:spPr>
          <p:txBody>
            <a:bodyPr wrap="square" rtlCol="0">
              <a:spAutoFit/>
            </a:bodyPr>
            <a:lstStyle/>
            <a:p>
              <a:r>
                <a:rPr lang="en-GB" sz="2000">
                  <a:latin typeface="Inter" panose="02000503000000020004" pitchFamily="2" charset="0"/>
                  <a:ea typeface="Inter" panose="02000503000000020004" pitchFamily="2" charset="0"/>
                </a:rPr>
                <a:t>2.5m</a:t>
              </a:r>
            </a:p>
          </p:txBody>
        </p:sp>
        <p:sp>
          <p:nvSpPr>
            <p:cNvPr id="50" name="TextBox 49">
              <a:extLst>
                <a:ext uri="{FF2B5EF4-FFF2-40B4-BE49-F238E27FC236}">
                  <a16:creationId xmlns:a16="http://schemas.microsoft.com/office/drawing/2014/main" id="{ED102243-5F60-66B0-7CA6-E5C9575CA75D}"/>
                </a:ext>
              </a:extLst>
            </p:cNvPr>
            <p:cNvSpPr txBox="1"/>
            <p:nvPr/>
          </p:nvSpPr>
          <p:spPr>
            <a:xfrm>
              <a:off x="813597" y="3006305"/>
              <a:ext cx="620633" cy="400110"/>
            </a:xfrm>
            <a:prstGeom prst="rect">
              <a:avLst/>
            </a:prstGeom>
            <a:noFill/>
          </p:spPr>
          <p:txBody>
            <a:bodyPr wrap="square" rtlCol="0">
              <a:spAutoFit/>
            </a:bodyPr>
            <a:lstStyle/>
            <a:p>
              <a:r>
                <a:rPr lang="en-GB" sz="2000">
                  <a:latin typeface="Inter" panose="02000503000000020004" pitchFamily="2" charset="0"/>
                  <a:ea typeface="Inter" panose="02000503000000020004" pitchFamily="2" charset="0"/>
                </a:rPr>
                <a:t>5m</a:t>
              </a:r>
            </a:p>
          </p:txBody>
        </p:sp>
        <p:sp>
          <p:nvSpPr>
            <p:cNvPr id="51" name="TextBox 50">
              <a:extLst>
                <a:ext uri="{FF2B5EF4-FFF2-40B4-BE49-F238E27FC236}">
                  <a16:creationId xmlns:a16="http://schemas.microsoft.com/office/drawing/2014/main" id="{F9716475-6E1C-4E9A-151B-E641F3244609}"/>
                </a:ext>
              </a:extLst>
            </p:cNvPr>
            <p:cNvSpPr txBox="1"/>
            <p:nvPr/>
          </p:nvSpPr>
          <p:spPr>
            <a:xfrm>
              <a:off x="2789126" y="1512027"/>
              <a:ext cx="794600" cy="400110"/>
            </a:xfrm>
            <a:prstGeom prst="rect">
              <a:avLst/>
            </a:prstGeom>
            <a:noFill/>
          </p:spPr>
          <p:txBody>
            <a:bodyPr wrap="square" rtlCol="0">
              <a:spAutoFit/>
            </a:bodyPr>
            <a:lstStyle/>
            <a:p>
              <a:r>
                <a:rPr lang="en-GB" sz="2000">
                  <a:latin typeface="Inter" panose="02000503000000020004" pitchFamily="2" charset="0"/>
                  <a:ea typeface="Inter" panose="02000503000000020004" pitchFamily="2" charset="0"/>
                </a:rPr>
                <a:t>3m</a:t>
              </a:r>
            </a:p>
          </p:txBody>
        </p:sp>
        <p:cxnSp>
          <p:nvCxnSpPr>
            <p:cNvPr id="52" name="Straight Connector 51">
              <a:extLst>
                <a:ext uri="{FF2B5EF4-FFF2-40B4-BE49-F238E27FC236}">
                  <a16:creationId xmlns:a16="http://schemas.microsoft.com/office/drawing/2014/main" id="{9EAA112F-DB21-25B8-7C66-53AE81D8A5DD}"/>
                </a:ext>
              </a:extLst>
            </p:cNvPr>
            <p:cNvCxnSpPr>
              <a:cxnSpLocks/>
            </p:cNvCxnSpPr>
            <p:nvPr/>
          </p:nvCxnSpPr>
          <p:spPr>
            <a:xfrm flipH="1" flipV="1">
              <a:off x="1339692" y="1742517"/>
              <a:ext cx="475989" cy="3194137"/>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C8129A9-4131-851C-4170-EBB63100F422}"/>
                </a:ext>
              </a:extLst>
            </p:cNvPr>
            <p:cNvCxnSpPr>
              <a:cxnSpLocks/>
            </p:cNvCxnSpPr>
            <p:nvPr/>
          </p:nvCxnSpPr>
          <p:spPr>
            <a:xfrm flipV="1">
              <a:off x="1815681" y="2639879"/>
              <a:ext cx="3018772" cy="2296776"/>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6779A98D-58B5-EDCF-077C-B05F93A7948E}"/>
                </a:ext>
              </a:extLst>
            </p:cNvPr>
            <p:cNvCxnSpPr>
              <a:cxnSpLocks/>
            </p:cNvCxnSpPr>
            <p:nvPr/>
          </p:nvCxnSpPr>
          <p:spPr>
            <a:xfrm flipH="1" flipV="1">
              <a:off x="1329418" y="1742517"/>
              <a:ext cx="3494761" cy="926926"/>
            </a:xfrm>
            <a:prstGeom prst="line">
              <a:avLst/>
            </a:prstGeom>
          </p:spPr>
          <p:style>
            <a:lnRef idx="1">
              <a:schemeClr val="dk1"/>
            </a:lnRef>
            <a:fillRef idx="0">
              <a:schemeClr val="dk1"/>
            </a:fillRef>
            <a:effectRef idx="0">
              <a:schemeClr val="dk1"/>
            </a:effectRef>
            <a:fontRef idx="minor">
              <a:schemeClr val="tx1"/>
            </a:fontRef>
          </p:style>
        </p:cxnSp>
        <p:sp>
          <p:nvSpPr>
            <p:cNvPr id="55" name="Arc 54">
              <a:extLst>
                <a:ext uri="{FF2B5EF4-FFF2-40B4-BE49-F238E27FC236}">
                  <a16:creationId xmlns:a16="http://schemas.microsoft.com/office/drawing/2014/main" id="{BA6435F7-8DBE-7860-C481-209ADD214BC5}"/>
                </a:ext>
              </a:extLst>
            </p:cNvPr>
            <p:cNvSpPr/>
            <p:nvPr/>
          </p:nvSpPr>
          <p:spPr>
            <a:xfrm rot="14938864">
              <a:off x="4015239" y="2666294"/>
              <a:ext cx="951978" cy="552372"/>
            </a:xfrm>
            <a:prstGeom prst="arc">
              <a:avLst>
                <a:gd name="adj1" fmla="val 15871907"/>
                <a:gd name="adj2" fmla="val 2132343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56" name="TextBox 55">
              <a:extLst>
                <a:ext uri="{FF2B5EF4-FFF2-40B4-BE49-F238E27FC236}">
                  <a16:creationId xmlns:a16="http://schemas.microsoft.com/office/drawing/2014/main" id="{52382577-7FF6-00C2-4621-7CA7794DDDCC}"/>
                </a:ext>
              </a:extLst>
            </p:cNvPr>
            <p:cNvSpPr txBox="1"/>
            <p:nvPr/>
          </p:nvSpPr>
          <p:spPr>
            <a:xfrm>
              <a:off x="3808335" y="2584097"/>
              <a:ext cx="400831" cy="369332"/>
            </a:xfrm>
            <a:prstGeom prst="rect">
              <a:avLst/>
            </a:prstGeom>
            <a:noFill/>
          </p:spPr>
          <p:txBody>
            <a:bodyPr wrap="square" rtlCol="0">
              <a:spAutoFit/>
            </a:bodyPr>
            <a:lstStyle/>
            <a:p>
              <a:r>
                <a:rPr lang="en-GB" b="1">
                  <a:latin typeface="Inter" panose="02000503000000020004" pitchFamily="2" charset="0"/>
                  <a:ea typeface="Inter" panose="02000503000000020004" pitchFamily="2" charset="0"/>
                </a:rPr>
                <a:t>X</a:t>
              </a:r>
            </a:p>
          </p:txBody>
        </p:sp>
        <p:sp>
          <p:nvSpPr>
            <p:cNvPr id="57" name="Oval 56">
              <a:extLst>
                <a:ext uri="{FF2B5EF4-FFF2-40B4-BE49-F238E27FC236}">
                  <a16:creationId xmlns:a16="http://schemas.microsoft.com/office/drawing/2014/main" id="{90E788C4-13A5-B450-2944-580B193D2281}"/>
                </a:ext>
              </a:extLst>
            </p:cNvPr>
            <p:cNvSpPr/>
            <p:nvPr/>
          </p:nvSpPr>
          <p:spPr>
            <a:xfrm>
              <a:off x="1114222" y="1523311"/>
              <a:ext cx="475989" cy="438411"/>
            </a:xfrm>
            <a:prstGeom prst="ellipse">
              <a:avLst/>
            </a:prstGeom>
            <a:solidFill>
              <a:srgbClr val="3E1A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Inter" panose="02000503000000020004" pitchFamily="2" charset="0"/>
                  <a:ea typeface="Inter" panose="02000503000000020004" pitchFamily="2" charset="0"/>
                </a:rPr>
                <a:t>D</a:t>
              </a:r>
            </a:p>
          </p:txBody>
        </p:sp>
        <p:sp>
          <p:nvSpPr>
            <p:cNvPr id="58" name="Oval 57">
              <a:extLst>
                <a:ext uri="{FF2B5EF4-FFF2-40B4-BE49-F238E27FC236}">
                  <a16:creationId xmlns:a16="http://schemas.microsoft.com/office/drawing/2014/main" id="{DFDC7E02-1D76-E59A-5119-96591911492F}"/>
                </a:ext>
              </a:extLst>
            </p:cNvPr>
            <p:cNvSpPr/>
            <p:nvPr/>
          </p:nvSpPr>
          <p:spPr>
            <a:xfrm>
              <a:off x="4661175" y="2420674"/>
              <a:ext cx="475989" cy="4384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Inter" panose="02000503000000020004" pitchFamily="2" charset="0"/>
                  <a:ea typeface="Inter" panose="02000503000000020004" pitchFamily="2" charset="0"/>
                </a:rPr>
                <a:t>E</a:t>
              </a:r>
            </a:p>
          </p:txBody>
        </p:sp>
        <p:sp>
          <p:nvSpPr>
            <p:cNvPr id="59" name="Oval 58">
              <a:extLst>
                <a:ext uri="{FF2B5EF4-FFF2-40B4-BE49-F238E27FC236}">
                  <a16:creationId xmlns:a16="http://schemas.microsoft.com/office/drawing/2014/main" id="{4CBCFDA9-4CCB-96A5-8AFE-C9BDB08F13F7}"/>
                </a:ext>
              </a:extLst>
            </p:cNvPr>
            <p:cNvSpPr/>
            <p:nvPr/>
          </p:nvSpPr>
          <p:spPr>
            <a:xfrm>
              <a:off x="1590211" y="4740076"/>
              <a:ext cx="475989" cy="4384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Inter" panose="02000503000000020004" pitchFamily="2" charset="0"/>
                  <a:ea typeface="Inter" panose="02000503000000020004" pitchFamily="2" charset="0"/>
                </a:rPr>
                <a:t>F</a:t>
              </a:r>
            </a:p>
          </p:txBody>
        </p:sp>
        <p:sp>
          <p:nvSpPr>
            <p:cNvPr id="76" name="TextBox 75">
              <a:extLst>
                <a:ext uri="{FF2B5EF4-FFF2-40B4-BE49-F238E27FC236}">
                  <a16:creationId xmlns:a16="http://schemas.microsoft.com/office/drawing/2014/main" id="{0726EF4D-6A75-6D77-1540-43DA75C74F1D}"/>
                </a:ext>
              </a:extLst>
            </p:cNvPr>
            <p:cNvSpPr txBox="1"/>
            <p:nvPr/>
          </p:nvSpPr>
          <p:spPr>
            <a:xfrm>
              <a:off x="8010817" y="2709357"/>
              <a:ext cx="400831" cy="369332"/>
            </a:xfrm>
            <a:prstGeom prst="rect">
              <a:avLst/>
            </a:prstGeom>
            <a:noFill/>
          </p:spPr>
          <p:txBody>
            <a:bodyPr wrap="square" rtlCol="0">
              <a:spAutoFit/>
            </a:bodyPr>
            <a:lstStyle/>
            <a:p>
              <a:r>
                <a:rPr lang="en-GB" b="1">
                  <a:latin typeface="Inter" panose="02000503000000020004" pitchFamily="2" charset="0"/>
                  <a:ea typeface="Inter" panose="02000503000000020004" pitchFamily="2" charset="0"/>
                </a:rPr>
                <a:t>X</a:t>
              </a:r>
            </a:p>
          </p:txBody>
        </p:sp>
      </p:grpSp>
      <p:sp>
        <p:nvSpPr>
          <p:cNvPr id="62" name="TextBox 61">
            <a:extLst>
              <a:ext uri="{FF2B5EF4-FFF2-40B4-BE49-F238E27FC236}">
                <a16:creationId xmlns:a16="http://schemas.microsoft.com/office/drawing/2014/main" id="{6999F48D-F541-7ECA-3E5F-BBAF4246A1C1}"/>
              </a:ext>
            </a:extLst>
          </p:cNvPr>
          <p:cNvSpPr txBox="1"/>
          <p:nvPr/>
        </p:nvSpPr>
        <p:spPr>
          <a:xfrm>
            <a:off x="389902" y="1289425"/>
            <a:ext cx="554805" cy="374988"/>
          </a:xfrm>
          <a:prstGeom prst="rect">
            <a:avLst/>
          </a:prstGeom>
          <a:noFill/>
        </p:spPr>
        <p:txBody>
          <a:bodyPr wrap="square" rtlCol="0">
            <a:spAutoFit/>
          </a:bodyPr>
          <a:lstStyle/>
          <a:p>
            <a:r>
              <a:rPr lang="en-GB">
                <a:latin typeface="Inter" panose="02000503000000020004" pitchFamily="2" charset="0"/>
                <a:ea typeface="Inter" panose="02000503000000020004" pitchFamily="2" charset="0"/>
              </a:rPr>
              <a:t>1. </a:t>
            </a:r>
          </a:p>
        </p:txBody>
      </p:sp>
      <p:sp>
        <p:nvSpPr>
          <p:cNvPr id="21" name="Oval 20">
            <a:extLst>
              <a:ext uri="{FF2B5EF4-FFF2-40B4-BE49-F238E27FC236}">
                <a16:creationId xmlns:a16="http://schemas.microsoft.com/office/drawing/2014/main" id="{D481A87D-BAF2-4C3B-8D0C-B2442ADA0459}"/>
              </a:ext>
            </a:extLst>
          </p:cNvPr>
          <p:cNvSpPr/>
          <p:nvPr/>
        </p:nvSpPr>
        <p:spPr>
          <a:xfrm>
            <a:off x="7225953" y="2598390"/>
            <a:ext cx="475989" cy="438411"/>
          </a:xfrm>
          <a:prstGeom prst="ellipse">
            <a:avLst/>
          </a:prstGeom>
          <a:solidFill>
            <a:srgbClr val="3E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D</a:t>
            </a:r>
          </a:p>
        </p:txBody>
      </p:sp>
      <p:sp>
        <p:nvSpPr>
          <p:cNvPr id="22" name="Oval 21">
            <a:extLst>
              <a:ext uri="{FF2B5EF4-FFF2-40B4-BE49-F238E27FC236}">
                <a16:creationId xmlns:a16="http://schemas.microsoft.com/office/drawing/2014/main" id="{79BE08A3-7535-4AD6-89EE-6FD2DC150134}"/>
              </a:ext>
            </a:extLst>
          </p:cNvPr>
          <p:cNvSpPr/>
          <p:nvPr/>
        </p:nvSpPr>
        <p:spPr>
          <a:xfrm>
            <a:off x="10577284" y="1590451"/>
            <a:ext cx="475989" cy="4384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E</a:t>
            </a:r>
          </a:p>
        </p:txBody>
      </p:sp>
      <p:sp>
        <p:nvSpPr>
          <p:cNvPr id="23" name="Oval 22">
            <a:extLst>
              <a:ext uri="{FF2B5EF4-FFF2-40B4-BE49-F238E27FC236}">
                <a16:creationId xmlns:a16="http://schemas.microsoft.com/office/drawing/2014/main" id="{2C6F2B70-F992-4E05-AE9D-553CB9396D30}"/>
              </a:ext>
            </a:extLst>
          </p:cNvPr>
          <p:cNvSpPr/>
          <p:nvPr/>
        </p:nvSpPr>
        <p:spPr>
          <a:xfrm>
            <a:off x="10168867" y="5193780"/>
            <a:ext cx="475989" cy="4384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F</a:t>
            </a:r>
          </a:p>
        </p:txBody>
      </p:sp>
      <p:sp>
        <p:nvSpPr>
          <p:cNvPr id="77" name="Arc 76">
            <a:extLst>
              <a:ext uri="{FF2B5EF4-FFF2-40B4-BE49-F238E27FC236}">
                <a16:creationId xmlns:a16="http://schemas.microsoft.com/office/drawing/2014/main" id="{16E59C0C-0B43-8BAE-EC59-C8746389C7A1}"/>
              </a:ext>
            </a:extLst>
          </p:cNvPr>
          <p:cNvSpPr/>
          <p:nvPr/>
        </p:nvSpPr>
        <p:spPr>
          <a:xfrm rot="4782138">
            <a:off x="7279479" y="2368712"/>
            <a:ext cx="951978" cy="552372"/>
          </a:xfrm>
          <a:prstGeom prst="arc">
            <a:avLst>
              <a:gd name="adj1" fmla="val 15871907"/>
              <a:gd name="adj2" fmla="val 2132343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pic>
        <p:nvPicPr>
          <p:cNvPr id="2" name="Graphic 1">
            <a:extLst>
              <a:ext uri="{FF2B5EF4-FFF2-40B4-BE49-F238E27FC236}">
                <a16:creationId xmlns:a16="http://schemas.microsoft.com/office/drawing/2014/main" id="{CDB7A492-DC72-A069-07D4-86E9102098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51590" y="5930283"/>
            <a:ext cx="642827" cy="589258"/>
          </a:xfrm>
          <a:prstGeom prst="rect">
            <a:avLst/>
          </a:prstGeom>
        </p:spPr>
      </p:pic>
    </p:spTree>
    <p:extLst>
      <p:ext uri="{BB962C8B-B14F-4D97-AF65-F5344CB8AC3E}">
        <p14:creationId xmlns:p14="http://schemas.microsoft.com/office/powerpoint/2010/main" val="1035555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0D06EF-607B-4C89-0B88-C491ACBE80E3}"/>
              </a:ext>
            </a:extLst>
          </p:cNvPr>
          <p:cNvSpPr/>
          <p:nvPr/>
        </p:nvSpPr>
        <p:spPr>
          <a:xfrm>
            <a:off x="788726" y="1289425"/>
            <a:ext cx="8696877" cy="1569660"/>
          </a:xfrm>
          <a:prstGeom prst="rect">
            <a:avLst/>
          </a:prstGeom>
        </p:spPr>
        <p:txBody>
          <a:bodyPr wrap="square">
            <a:spAutoFit/>
          </a:bodyPr>
          <a:lstStyle/>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lvl="0">
              <a:tabLst>
                <a:tab pos="457200" algn="l"/>
              </a:tabLst>
            </a:pPr>
            <a:endParaRPr lang="en-US" sz="1600" b="1">
              <a:latin typeface="Segoe UI" panose="020B0502040204020203" pitchFamily="34" charset="0"/>
            </a:endParaRPr>
          </a:p>
        </p:txBody>
      </p:sp>
      <p:sp>
        <p:nvSpPr>
          <p:cNvPr id="3" name="Title 2">
            <a:extLst>
              <a:ext uri="{FF2B5EF4-FFF2-40B4-BE49-F238E27FC236}">
                <a16:creationId xmlns:a16="http://schemas.microsoft.com/office/drawing/2014/main" id="{C5690CC2-D037-4DDF-B1A0-4DF23A5579EA}"/>
              </a:ext>
            </a:extLst>
          </p:cNvPr>
          <p:cNvSpPr>
            <a:spLocks noGrp="1"/>
          </p:cNvSpPr>
          <p:nvPr>
            <p:ph type="title"/>
          </p:nvPr>
        </p:nvSpPr>
        <p:spPr/>
        <p:txBody>
          <a:bodyPr/>
          <a:lstStyle/>
          <a:p>
            <a:r>
              <a:rPr lang="en-GB"/>
              <a:t>Trigonometry – Generate your own question</a:t>
            </a:r>
          </a:p>
        </p:txBody>
      </p:sp>
      <p:sp>
        <p:nvSpPr>
          <p:cNvPr id="2" name="Oval 1">
            <a:extLst>
              <a:ext uri="{FF2B5EF4-FFF2-40B4-BE49-F238E27FC236}">
                <a16:creationId xmlns:a16="http://schemas.microsoft.com/office/drawing/2014/main" id="{D754B059-B2ED-4A58-A646-DC0E7394658C}"/>
              </a:ext>
            </a:extLst>
          </p:cNvPr>
          <p:cNvSpPr/>
          <p:nvPr/>
        </p:nvSpPr>
        <p:spPr>
          <a:xfrm>
            <a:off x="1568449" y="2117574"/>
            <a:ext cx="475989" cy="438411"/>
          </a:xfrm>
          <a:prstGeom prst="ellipse">
            <a:avLst/>
          </a:prstGeom>
          <a:solidFill>
            <a:srgbClr val="3E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Inter" panose="02000503000000020004" pitchFamily="2" charset="0"/>
                <a:ea typeface="Inter" panose="02000503000000020004" pitchFamily="2" charset="0"/>
              </a:rPr>
              <a:t>D</a:t>
            </a:r>
          </a:p>
        </p:txBody>
      </p:sp>
      <p:sp>
        <p:nvSpPr>
          <p:cNvPr id="6" name="Oval 5">
            <a:extLst>
              <a:ext uri="{FF2B5EF4-FFF2-40B4-BE49-F238E27FC236}">
                <a16:creationId xmlns:a16="http://schemas.microsoft.com/office/drawing/2014/main" id="{AA655FF5-49B4-49AA-B33B-6C62BDA1ACB1}"/>
              </a:ext>
            </a:extLst>
          </p:cNvPr>
          <p:cNvSpPr/>
          <p:nvPr/>
        </p:nvSpPr>
        <p:spPr>
          <a:xfrm>
            <a:off x="3575351" y="2300664"/>
            <a:ext cx="475989" cy="4384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Inter" panose="02000503000000020004" pitchFamily="2" charset="0"/>
                <a:ea typeface="Inter" panose="02000503000000020004" pitchFamily="2" charset="0"/>
              </a:rPr>
              <a:t>E</a:t>
            </a:r>
          </a:p>
        </p:txBody>
      </p:sp>
      <p:sp>
        <p:nvSpPr>
          <p:cNvPr id="7" name="Oval 6">
            <a:extLst>
              <a:ext uri="{FF2B5EF4-FFF2-40B4-BE49-F238E27FC236}">
                <a16:creationId xmlns:a16="http://schemas.microsoft.com/office/drawing/2014/main" id="{BBF068AF-600C-4DD9-88AE-E3F712CCEC68}"/>
              </a:ext>
            </a:extLst>
          </p:cNvPr>
          <p:cNvSpPr/>
          <p:nvPr/>
        </p:nvSpPr>
        <p:spPr>
          <a:xfrm>
            <a:off x="2554886" y="3998916"/>
            <a:ext cx="475989" cy="4384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Inter" panose="02000503000000020004" pitchFamily="2" charset="0"/>
                <a:ea typeface="Inter" panose="02000503000000020004" pitchFamily="2" charset="0"/>
              </a:rPr>
              <a:t>F</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66347B95-A3EC-4BD1-A72A-5EAF58743D03}"/>
                  </a:ext>
                </a:extLst>
              </p:cNvPr>
              <p:cNvSpPr txBox="1"/>
              <p:nvPr/>
            </p:nvSpPr>
            <p:spPr>
              <a:xfrm>
                <a:off x="3030875" y="5370581"/>
                <a:ext cx="537338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𝑎</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𝑏</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𝑐</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−2</m:t>
                      </m:r>
                      <m:r>
                        <a:rPr lang="en-GB" sz="2800" b="0" i="1" smtClean="0">
                          <a:latin typeface="Cambria Math" panose="02040503050406030204" pitchFamily="18" charset="0"/>
                        </a:rPr>
                        <m:t>𝑏𝑐𝐶𝑜𝑠𝐴</m:t>
                      </m:r>
                    </m:oMath>
                  </m:oMathPara>
                </a14:m>
                <a:endParaRPr lang="en-GB" sz="2800">
                  <a:latin typeface="Inter" panose="02000503000000020004" pitchFamily="2" charset="0"/>
                  <a:ea typeface="Inter" panose="02000503000000020004" pitchFamily="2" charset="0"/>
                </a:endParaRPr>
              </a:p>
            </p:txBody>
          </p:sp>
        </mc:Choice>
        <mc:Fallback xmlns="">
          <p:sp>
            <p:nvSpPr>
              <p:cNvPr id="36" name="TextBox 35">
                <a:extLst>
                  <a:ext uri="{FF2B5EF4-FFF2-40B4-BE49-F238E27FC236}">
                    <a16:creationId xmlns:a16="http://schemas.microsoft.com/office/drawing/2014/main" id="{66347B95-A3EC-4BD1-A72A-5EAF58743D03}"/>
                  </a:ext>
                </a:extLst>
              </p:cNvPr>
              <p:cNvSpPr txBox="1">
                <a:spLocks noRot="1" noChangeAspect="1" noMove="1" noResize="1" noEditPoints="1" noAdjustHandles="1" noChangeArrowheads="1" noChangeShapeType="1" noTextEdit="1"/>
              </p:cNvSpPr>
              <p:nvPr/>
            </p:nvSpPr>
            <p:spPr>
              <a:xfrm>
                <a:off x="3030875" y="5370581"/>
                <a:ext cx="5373385" cy="523220"/>
              </a:xfrm>
              <a:prstGeom prst="rect">
                <a:avLst/>
              </a:prstGeom>
              <a:blipFill>
                <a:blip r:embed="rId3"/>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3161A86C-9C08-1846-73D9-DC2106D043A7}"/>
              </a:ext>
            </a:extLst>
          </p:cNvPr>
          <p:cNvSpPr txBox="1"/>
          <p:nvPr/>
        </p:nvSpPr>
        <p:spPr>
          <a:xfrm>
            <a:off x="6814159" y="1289425"/>
            <a:ext cx="4344857" cy="3477875"/>
          </a:xfrm>
          <a:prstGeom prst="rect">
            <a:avLst/>
          </a:prstGeom>
          <a:noFill/>
        </p:spPr>
        <p:txBody>
          <a:bodyPr wrap="square" rtlCol="0">
            <a:spAutoFit/>
          </a:bodyPr>
          <a:lstStyle/>
          <a:p>
            <a:r>
              <a:rPr lang="en-GB" sz="2000">
                <a:latin typeface="Inter" panose="02000503000000020004" pitchFamily="2" charset="0"/>
                <a:ea typeface="Inter" panose="02000503000000020004" pitchFamily="2" charset="0"/>
              </a:rPr>
              <a:t>In pairs, try to generate your own questions for another pair in the room to answer. You must have completed your own question with a complete solution before passing it to another pair.</a:t>
            </a:r>
          </a:p>
          <a:p>
            <a:endParaRPr lang="en-GB" sz="2000">
              <a:latin typeface="Inter" panose="02000503000000020004" pitchFamily="2" charset="0"/>
              <a:ea typeface="Inter" panose="02000503000000020004" pitchFamily="2" charset="0"/>
            </a:endParaRPr>
          </a:p>
          <a:p>
            <a:r>
              <a:rPr lang="en-GB" sz="2000">
                <a:latin typeface="Inter" panose="02000503000000020004" pitchFamily="2" charset="0"/>
                <a:ea typeface="Inter" panose="02000503000000020004" pitchFamily="2" charset="0"/>
              </a:rPr>
              <a:t>If a pair complete the solution, they can present their solution to the class and have it confirmed or denied by the pair who wrote it.</a:t>
            </a:r>
          </a:p>
        </p:txBody>
      </p:sp>
      <p:pic>
        <p:nvPicPr>
          <p:cNvPr id="4" name="Graphic 3">
            <a:extLst>
              <a:ext uri="{FF2B5EF4-FFF2-40B4-BE49-F238E27FC236}">
                <a16:creationId xmlns:a16="http://schemas.microsoft.com/office/drawing/2014/main" id="{B0C7F3A4-F08A-51F3-63BB-767196833F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51590" y="5930283"/>
            <a:ext cx="642827" cy="589258"/>
          </a:xfrm>
          <a:prstGeom prst="rect">
            <a:avLst/>
          </a:prstGeom>
        </p:spPr>
      </p:pic>
    </p:spTree>
    <p:extLst>
      <p:ext uri="{BB962C8B-B14F-4D97-AF65-F5344CB8AC3E}">
        <p14:creationId xmlns:p14="http://schemas.microsoft.com/office/powerpoint/2010/main" val="3124948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0D06EF-607B-4C89-0B88-C491ACBE80E3}"/>
              </a:ext>
            </a:extLst>
          </p:cNvPr>
          <p:cNvSpPr/>
          <p:nvPr/>
        </p:nvSpPr>
        <p:spPr>
          <a:xfrm>
            <a:off x="788726" y="1289425"/>
            <a:ext cx="8696877" cy="1569660"/>
          </a:xfrm>
          <a:prstGeom prst="rect">
            <a:avLst/>
          </a:prstGeom>
        </p:spPr>
        <p:txBody>
          <a:bodyPr wrap="square">
            <a:spAutoFit/>
          </a:bodyPr>
          <a:lstStyle/>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lvl="0">
              <a:tabLst>
                <a:tab pos="457200" algn="l"/>
              </a:tabLst>
            </a:pPr>
            <a:endParaRPr lang="en-US" sz="1600" b="1">
              <a:latin typeface="Segoe UI" panose="020B0502040204020203" pitchFamily="34" charset="0"/>
            </a:endParaRPr>
          </a:p>
        </p:txBody>
      </p:sp>
      <p:sp>
        <p:nvSpPr>
          <p:cNvPr id="4" name="Text Placeholder 3">
            <a:extLst>
              <a:ext uri="{FF2B5EF4-FFF2-40B4-BE49-F238E27FC236}">
                <a16:creationId xmlns:a16="http://schemas.microsoft.com/office/drawing/2014/main" id="{8460BD43-C3E5-7F71-5BB7-BD7C6ED8DB2C}"/>
              </a:ext>
            </a:extLst>
          </p:cNvPr>
          <p:cNvSpPr>
            <a:spLocks noGrp="1"/>
          </p:cNvSpPr>
          <p:nvPr>
            <p:ph type="body" sz="quarter" idx="10"/>
          </p:nvPr>
        </p:nvSpPr>
        <p:spPr/>
        <p:txBody>
          <a:bodyPr/>
          <a:lstStyle/>
          <a:p>
            <a:pPr>
              <a:lnSpc>
                <a:spcPct val="100000"/>
              </a:lnSpc>
            </a:pPr>
            <a:r>
              <a:rPr lang="en-GB"/>
              <a:t>Head over to the Cummins website and try to find as many different types of mathematical topics used in the day to day running of the factory. Can you combine that with which jobs and careers will use each type of mathematics topic that you find</a:t>
            </a:r>
            <a:r>
              <a:rPr lang="en-GB" sz="1800"/>
              <a:t>? </a:t>
            </a:r>
            <a:r>
              <a:rPr lang="en-GB"/>
              <a:t>Use the links that follow to assist you in making a list of any transferable skills between your current learning and those required to work at a company such as Cummins, in whichever department you would choose.</a:t>
            </a:r>
            <a:br>
              <a:rPr lang="en-GB"/>
            </a:br>
            <a:br>
              <a:rPr lang="en-GB" sz="2400"/>
            </a:br>
            <a:r>
              <a:rPr lang="en-GB" sz="1800">
                <a:hlinkClick r:id="rId3"/>
              </a:rPr>
              <a:t>https://www.cummins.com/eu/darlington-uk</a:t>
            </a:r>
            <a:br>
              <a:rPr lang="en-GB" sz="1800"/>
            </a:br>
            <a:br>
              <a:rPr lang="en-GB" sz="1800"/>
            </a:br>
            <a:r>
              <a:rPr lang="en-GB" sz="1600"/>
              <a:t>Darlington – </a:t>
            </a:r>
            <a:r>
              <a:rPr lang="en-GB" sz="1600">
                <a:hlinkClick r:id="rId4"/>
              </a:rPr>
              <a:t>https://teesvalley-ca.gov.uk/work/wp-content/uploads/sites/6/2025/01/Darlington-LMI-Tees-Valley-Poster.pdf</a:t>
            </a:r>
            <a:br>
              <a:rPr lang="en-GB" sz="1600"/>
            </a:br>
            <a:r>
              <a:rPr lang="en-GB" sz="1600"/>
              <a:t> </a:t>
            </a:r>
            <a:br>
              <a:rPr lang="en-GB" sz="1600"/>
            </a:br>
            <a:r>
              <a:rPr lang="en-GB" sz="1600"/>
              <a:t>Automotive Sector - </a:t>
            </a:r>
            <a:r>
              <a:rPr lang="en-GB" sz="1600">
                <a:hlinkClick r:id="rId5" tooltip="https://teesvalley-ca.gov.uk/business/automotive-and-aerospace/"/>
              </a:rPr>
              <a:t>https://teesvalley-ca.gov.uk/business/automotive-and-aerospace/</a:t>
            </a:r>
            <a:br>
              <a:rPr lang="en-GB" sz="1600"/>
            </a:br>
            <a:r>
              <a:rPr lang="en-GB" sz="1600"/>
              <a:t> </a:t>
            </a:r>
            <a:br>
              <a:rPr lang="en-GB" sz="1600"/>
            </a:br>
            <a:r>
              <a:rPr lang="en-GB" sz="1600"/>
              <a:t>Workbook - </a:t>
            </a:r>
            <a:r>
              <a:rPr lang="en-GB" sz="1600">
                <a:hlinkClick r:id="rId6" tooltip="https://teesvalley-ca.gov.uk/work/wp-content/uploads/sites/6/2025/01/Automotive-Aerospace-digital.pdf"/>
              </a:rPr>
              <a:t>https://teesvalley-ca.gov.uk/work/wp-content/uploads/sites/6/2025/01/Automotive-Aerospace-digital.pdf</a:t>
            </a:r>
            <a:endParaRPr lang="en-US"/>
          </a:p>
        </p:txBody>
      </p:sp>
      <p:sp>
        <p:nvSpPr>
          <p:cNvPr id="3" name="Title 2">
            <a:extLst>
              <a:ext uri="{FF2B5EF4-FFF2-40B4-BE49-F238E27FC236}">
                <a16:creationId xmlns:a16="http://schemas.microsoft.com/office/drawing/2014/main" id="{C5690CC2-D037-4DDF-B1A0-4DF23A5579EA}"/>
              </a:ext>
            </a:extLst>
          </p:cNvPr>
          <p:cNvSpPr>
            <a:spLocks noGrp="1"/>
          </p:cNvSpPr>
          <p:nvPr>
            <p:ph type="title"/>
          </p:nvPr>
        </p:nvSpPr>
        <p:spPr>
          <a:xfrm>
            <a:off x="334107" y="423741"/>
            <a:ext cx="11486417" cy="572721"/>
          </a:xfrm>
        </p:spPr>
        <p:txBody>
          <a:bodyPr/>
          <a:lstStyle/>
          <a:p>
            <a:r>
              <a:rPr lang="en-GB"/>
              <a:t>Cummins Research – Find out more:</a:t>
            </a:r>
          </a:p>
        </p:txBody>
      </p:sp>
      <p:pic>
        <p:nvPicPr>
          <p:cNvPr id="2" name="Graphic 1">
            <a:extLst>
              <a:ext uri="{FF2B5EF4-FFF2-40B4-BE49-F238E27FC236}">
                <a16:creationId xmlns:a16="http://schemas.microsoft.com/office/drawing/2014/main" id="{77A68D2C-79C1-02DA-4863-BDDE7D22CD1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51590" y="5930283"/>
            <a:ext cx="642827" cy="589258"/>
          </a:xfrm>
          <a:prstGeom prst="rect">
            <a:avLst/>
          </a:prstGeom>
        </p:spPr>
      </p:pic>
    </p:spTree>
    <p:extLst>
      <p:ext uri="{BB962C8B-B14F-4D97-AF65-F5344CB8AC3E}">
        <p14:creationId xmlns:p14="http://schemas.microsoft.com/office/powerpoint/2010/main" val="2291952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CA998-0BF1-9F00-0924-F19425B688BD}"/>
              </a:ext>
            </a:extLst>
          </p:cNvPr>
          <p:cNvSpPr>
            <a:spLocks noGrp="1"/>
          </p:cNvSpPr>
          <p:nvPr>
            <p:ph type="title"/>
          </p:nvPr>
        </p:nvSpPr>
        <p:spPr/>
        <p:txBody>
          <a:bodyPr/>
          <a:lstStyle/>
          <a:p>
            <a:r>
              <a:rPr lang="en-US"/>
              <a:t>Any questions?</a:t>
            </a:r>
          </a:p>
        </p:txBody>
      </p:sp>
      <p:pic>
        <p:nvPicPr>
          <p:cNvPr id="3" name="Graphic 2">
            <a:extLst>
              <a:ext uri="{FF2B5EF4-FFF2-40B4-BE49-F238E27FC236}">
                <a16:creationId xmlns:a16="http://schemas.microsoft.com/office/drawing/2014/main" id="{C51AA3BD-2A97-3286-47DF-DD5639A561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1590" y="5930283"/>
            <a:ext cx="642827" cy="589258"/>
          </a:xfrm>
          <a:prstGeom prst="rect">
            <a:avLst/>
          </a:prstGeom>
        </p:spPr>
      </p:pic>
    </p:spTree>
    <p:extLst>
      <p:ext uri="{BB962C8B-B14F-4D97-AF65-F5344CB8AC3E}">
        <p14:creationId xmlns:p14="http://schemas.microsoft.com/office/powerpoint/2010/main" val="1277872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0D06EF-607B-4C89-0B88-C491ACBE80E3}"/>
              </a:ext>
            </a:extLst>
          </p:cNvPr>
          <p:cNvSpPr/>
          <p:nvPr/>
        </p:nvSpPr>
        <p:spPr>
          <a:xfrm>
            <a:off x="788726" y="1289425"/>
            <a:ext cx="8696877" cy="1569660"/>
          </a:xfrm>
          <a:prstGeom prst="rect">
            <a:avLst/>
          </a:prstGeom>
        </p:spPr>
        <p:txBody>
          <a:bodyPr wrap="square">
            <a:spAutoFit/>
          </a:bodyPr>
          <a:lstStyle/>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lvl="0">
              <a:tabLst>
                <a:tab pos="457200" algn="l"/>
              </a:tabLst>
            </a:pPr>
            <a:endParaRPr lang="en-US" sz="1600" b="1">
              <a:latin typeface="Segoe UI" panose="020B0502040204020203" pitchFamily="34" charset="0"/>
            </a:endParaRPr>
          </a:p>
        </p:txBody>
      </p:sp>
      <p:sp>
        <p:nvSpPr>
          <p:cNvPr id="3" name="Title 2">
            <a:extLst>
              <a:ext uri="{FF2B5EF4-FFF2-40B4-BE49-F238E27FC236}">
                <a16:creationId xmlns:a16="http://schemas.microsoft.com/office/drawing/2014/main" id="{C5690CC2-D037-4DDF-B1A0-4DF23A5579EA}"/>
              </a:ext>
            </a:extLst>
          </p:cNvPr>
          <p:cNvSpPr>
            <a:spLocks noGrp="1"/>
          </p:cNvSpPr>
          <p:nvPr>
            <p:ph type="title"/>
          </p:nvPr>
        </p:nvSpPr>
        <p:spPr/>
        <p:txBody>
          <a:bodyPr/>
          <a:lstStyle/>
          <a:p>
            <a:r>
              <a:rPr lang="en-GB"/>
              <a:t>Introduction to Cummins</a:t>
            </a:r>
          </a:p>
        </p:txBody>
      </p:sp>
      <p:pic>
        <p:nvPicPr>
          <p:cNvPr id="2" name="Online Media 1" title="Welcome to the Cummins campus at Darlington UK">
            <a:hlinkClick r:id="" action="ppaction://media"/>
            <a:extLst>
              <a:ext uri="{FF2B5EF4-FFF2-40B4-BE49-F238E27FC236}">
                <a16:creationId xmlns:a16="http://schemas.microsoft.com/office/drawing/2014/main" id="{6903CD1C-7677-4C79-83AC-2F75771E5B00}"/>
              </a:ext>
            </a:extLst>
          </p:cNvPr>
          <p:cNvPicPr>
            <a:picLocks noRot="1" noChangeAspect="1"/>
          </p:cNvPicPr>
          <p:nvPr>
            <a:videoFile r:link="rId1"/>
          </p:nvPr>
        </p:nvPicPr>
        <p:blipFill>
          <a:blip r:embed="rId4"/>
          <a:stretch>
            <a:fillRect/>
          </a:stretch>
        </p:blipFill>
        <p:spPr>
          <a:xfrm>
            <a:off x="334107" y="1111966"/>
            <a:ext cx="9597478" cy="5398582"/>
          </a:xfrm>
          <a:prstGeom prst="rect">
            <a:avLst/>
          </a:prstGeom>
        </p:spPr>
      </p:pic>
    </p:spTree>
    <p:extLst>
      <p:ext uri="{BB962C8B-B14F-4D97-AF65-F5344CB8AC3E}">
        <p14:creationId xmlns:p14="http://schemas.microsoft.com/office/powerpoint/2010/main" val="2815727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0D06EF-607B-4C89-0B88-C491ACBE80E3}"/>
              </a:ext>
            </a:extLst>
          </p:cNvPr>
          <p:cNvSpPr/>
          <p:nvPr/>
        </p:nvSpPr>
        <p:spPr>
          <a:xfrm>
            <a:off x="788726" y="1289425"/>
            <a:ext cx="8696877" cy="1569660"/>
          </a:xfrm>
          <a:prstGeom prst="rect">
            <a:avLst/>
          </a:prstGeom>
        </p:spPr>
        <p:txBody>
          <a:bodyPr wrap="square">
            <a:spAutoFit/>
          </a:bodyPr>
          <a:lstStyle/>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lvl="0">
              <a:tabLst>
                <a:tab pos="457200" algn="l"/>
              </a:tabLst>
            </a:pPr>
            <a:endParaRPr lang="en-US" sz="1600" b="1">
              <a:latin typeface="Segoe UI" panose="020B0502040204020203" pitchFamily="34" charset="0"/>
            </a:endParaRPr>
          </a:p>
        </p:txBody>
      </p:sp>
      <p:sp>
        <p:nvSpPr>
          <p:cNvPr id="5" name="Text Placeholder 4">
            <a:extLst>
              <a:ext uri="{FF2B5EF4-FFF2-40B4-BE49-F238E27FC236}">
                <a16:creationId xmlns:a16="http://schemas.microsoft.com/office/drawing/2014/main" id="{E53FB90E-3B9F-37A4-5629-A6F5E9BD71B1}"/>
              </a:ext>
            </a:extLst>
          </p:cNvPr>
          <p:cNvSpPr>
            <a:spLocks noGrp="1"/>
          </p:cNvSpPr>
          <p:nvPr>
            <p:ph type="body" sz="quarter" idx="10"/>
          </p:nvPr>
        </p:nvSpPr>
        <p:spPr/>
        <p:txBody>
          <a:bodyPr/>
          <a:lstStyle/>
          <a:p>
            <a:r>
              <a:rPr lang="en-GB"/>
              <a:t>There are various job roles within the Cummins factory in Darlington, with jobs in finance, HR, engineering and many more. </a:t>
            </a:r>
          </a:p>
          <a:p>
            <a:r>
              <a:rPr lang="en-GB"/>
              <a:t>We are going to look at a problem that will have been faced by robot programmers in trying to set up the robotic arms that carry out many of the day to day engine building tasks. These arms work alongside human engineers to ensure that the work is completed in a timely manner, while also increasing safety by reducing risks towards human workers.</a:t>
            </a:r>
          </a:p>
        </p:txBody>
      </p:sp>
      <p:sp>
        <p:nvSpPr>
          <p:cNvPr id="3" name="Title 2">
            <a:extLst>
              <a:ext uri="{FF2B5EF4-FFF2-40B4-BE49-F238E27FC236}">
                <a16:creationId xmlns:a16="http://schemas.microsoft.com/office/drawing/2014/main" id="{C5690CC2-D037-4DDF-B1A0-4DF23A5579EA}"/>
              </a:ext>
            </a:extLst>
          </p:cNvPr>
          <p:cNvSpPr>
            <a:spLocks noGrp="1"/>
          </p:cNvSpPr>
          <p:nvPr>
            <p:ph type="title"/>
          </p:nvPr>
        </p:nvSpPr>
        <p:spPr>
          <a:xfrm>
            <a:off x="334107" y="423741"/>
            <a:ext cx="11486417" cy="572721"/>
          </a:xfrm>
        </p:spPr>
        <p:txBody>
          <a:bodyPr/>
          <a:lstStyle/>
          <a:p>
            <a:r>
              <a:rPr lang="en-GB"/>
              <a:t>Introduction to Cummins</a:t>
            </a:r>
          </a:p>
        </p:txBody>
      </p:sp>
      <p:pic>
        <p:nvPicPr>
          <p:cNvPr id="2" name="Graphic 1">
            <a:extLst>
              <a:ext uri="{FF2B5EF4-FFF2-40B4-BE49-F238E27FC236}">
                <a16:creationId xmlns:a16="http://schemas.microsoft.com/office/drawing/2014/main" id="{82B35AED-D29C-AC22-1735-0BE9249C27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1590" y="5930283"/>
            <a:ext cx="642827" cy="589258"/>
          </a:xfrm>
          <a:prstGeom prst="rect">
            <a:avLst/>
          </a:prstGeom>
        </p:spPr>
      </p:pic>
    </p:spTree>
    <p:extLst>
      <p:ext uri="{BB962C8B-B14F-4D97-AF65-F5344CB8AC3E}">
        <p14:creationId xmlns:p14="http://schemas.microsoft.com/office/powerpoint/2010/main" val="2441250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0D06EF-607B-4C89-0B88-C491ACBE80E3}"/>
              </a:ext>
            </a:extLst>
          </p:cNvPr>
          <p:cNvSpPr/>
          <p:nvPr/>
        </p:nvSpPr>
        <p:spPr>
          <a:xfrm>
            <a:off x="788726" y="1289425"/>
            <a:ext cx="8696877" cy="1569660"/>
          </a:xfrm>
          <a:prstGeom prst="rect">
            <a:avLst/>
          </a:prstGeom>
        </p:spPr>
        <p:txBody>
          <a:bodyPr wrap="square">
            <a:spAutoFit/>
          </a:bodyPr>
          <a:lstStyle/>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lvl="0">
              <a:tabLst>
                <a:tab pos="457200" algn="l"/>
              </a:tabLst>
            </a:pPr>
            <a:endParaRPr lang="en-US" sz="1600" b="1">
              <a:latin typeface="Segoe UI" panose="020B0502040204020203" pitchFamily="34" charset="0"/>
            </a:endParaRPr>
          </a:p>
        </p:txBody>
      </p:sp>
      <p:sp>
        <p:nvSpPr>
          <p:cNvPr id="5" name="Text Placeholder 4">
            <a:extLst>
              <a:ext uri="{FF2B5EF4-FFF2-40B4-BE49-F238E27FC236}">
                <a16:creationId xmlns:a16="http://schemas.microsoft.com/office/drawing/2014/main" id="{C64F025F-2433-DF08-9677-92B3FE6BFFBA}"/>
              </a:ext>
            </a:extLst>
          </p:cNvPr>
          <p:cNvSpPr>
            <a:spLocks noGrp="1"/>
          </p:cNvSpPr>
          <p:nvPr>
            <p:ph type="body" sz="quarter" idx="10"/>
          </p:nvPr>
        </p:nvSpPr>
        <p:spPr/>
        <p:txBody>
          <a:bodyPr/>
          <a:lstStyle/>
          <a:p>
            <a:r>
              <a:rPr lang="en-GB"/>
              <a:t>Throughout the factory at Cummins, there are many robotic arms that must pivot between different sections of an engine.</a:t>
            </a:r>
          </a:p>
          <a:p>
            <a:endParaRPr lang="en-GB"/>
          </a:p>
          <a:p>
            <a:r>
              <a:rPr lang="en-GB"/>
              <a:t>They must be coded to understand and recognise the position of each part of the engine they aim to work on. However, in order to code this, the robot must be programmed with trigonometry to calculate the angle it is required to move, and the distance it must travel.</a:t>
            </a:r>
          </a:p>
        </p:txBody>
      </p:sp>
      <p:sp>
        <p:nvSpPr>
          <p:cNvPr id="3" name="Title 2">
            <a:extLst>
              <a:ext uri="{FF2B5EF4-FFF2-40B4-BE49-F238E27FC236}">
                <a16:creationId xmlns:a16="http://schemas.microsoft.com/office/drawing/2014/main" id="{C5690CC2-D037-4DDF-B1A0-4DF23A5579EA}"/>
              </a:ext>
            </a:extLst>
          </p:cNvPr>
          <p:cNvSpPr>
            <a:spLocks noGrp="1"/>
          </p:cNvSpPr>
          <p:nvPr>
            <p:ph type="title"/>
          </p:nvPr>
        </p:nvSpPr>
        <p:spPr>
          <a:xfrm>
            <a:off x="334107" y="423741"/>
            <a:ext cx="11486417" cy="572721"/>
          </a:xfrm>
        </p:spPr>
        <p:txBody>
          <a:bodyPr/>
          <a:lstStyle/>
          <a:p>
            <a:r>
              <a:rPr lang="en-GB"/>
              <a:t>Trigonometry – Posing a problem – Cosine Rule</a:t>
            </a:r>
          </a:p>
        </p:txBody>
      </p:sp>
      <p:pic>
        <p:nvPicPr>
          <p:cNvPr id="2" name="Graphic 1">
            <a:extLst>
              <a:ext uri="{FF2B5EF4-FFF2-40B4-BE49-F238E27FC236}">
                <a16:creationId xmlns:a16="http://schemas.microsoft.com/office/drawing/2014/main" id="{3620324B-0084-D778-A627-4C8A3EA25B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1590" y="5930283"/>
            <a:ext cx="642827" cy="589258"/>
          </a:xfrm>
          <a:prstGeom prst="rect">
            <a:avLst/>
          </a:prstGeom>
        </p:spPr>
      </p:pic>
    </p:spTree>
    <p:extLst>
      <p:ext uri="{BB962C8B-B14F-4D97-AF65-F5344CB8AC3E}">
        <p14:creationId xmlns:p14="http://schemas.microsoft.com/office/powerpoint/2010/main" val="10870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0D06EF-607B-4C89-0B88-C491ACBE80E3}"/>
              </a:ext>
            </a:extLst>
          </p:cNvPr>
          <p:cNvSpPr/>
          <p:nvPr/>
        </p:nvSpPr>
        <p:spPr>
          <a:xfrm>
            <a:off x="788726" y="1289425"/>
            <a:ext cx="8696877" cy="1569660"/>
          </a:xfrm>
          <a:prstGeom prst="rect">
            <a:avLst/>
          </a:prstGeom>
        </p:spPr>
        <p:txBody>
          <a:bodyPr wrap="square">
            <a:spAutoFit/>
          </a:bodyPr>
          <a:lstStyle/>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lvl="0">
              <a:tabLst>
                <a:tab pos="457200" algn="l"/>
              </a:tabLst>
            </a:pPr>
            <a:endParaRPr lang="en-US" sz="1600" b="1">
              <a:latin typeface="Segoe UI" panose="020B0502040204020203" pitchFamily="34" charset="0"/>
            </a:endParaRPr>
          </a:p>
        </p:txBody>
      </p:sp>
      <p:sp>
        <p:nvSpPr>
          <p:cNvPr id="3" name="Title 2">
            <a:extLst>
              <a:ext uri="{FF2B5EF4-FFF2-40B4-BE49-F238E27FC236}">
                <a16:creationId xmlns:a16="http://schemas.microsoft.com/office/drawing/2014/main" id="{C5690CC2-D037-4DDF-B1A0-4DF23A5579EA}"/>
              </a:ext>
            </a:extLst>
          </p:cNvPr>
          <p:cNvSpPr>
            <a:spLocks noGrp="1"/>
          </p:cNvSpPr>
          <p:nvPr>
            <p:ph type="title"/>
          </p:nvPr>
        </p:nvSpPr>
        <p:spPr/>
        <p:txBody>
          <a:bodyPr/>
          <a:lstStyle/>
          <a:p>
            <a:r>
              <a:rPr lang="en-GB"/>
              <a:t>Trigonometry – The Problem</a:t>
            </a:r>
          </a:p>
        </p:txBody>
      </p:sp>
      <p:sp>
        <p:nvSpPr>
          <p:cNvPr id="4" name="TextBox 3">
            <a:extLst>
              <a:ext uri="{FF2B5EF4-FFF2-40B4-BE49-F238E27FC236}">
                <a16:creationId xmlns:a16="http://schemas.microsoft.com/office/drawing/2014/main" id="{20A4BD84-B4A2-4BE8-88CE-AAEC69ED8D0D}"/>
              </a:ext>
            </a:extLst>
          </p:cNvPr>
          <p:cNvSpPr txBox="1"/>
          <p:nvPr/>
        </p:nvSpPr>
        <p:spPr>
          <a:xfrm>
            <a:off x="6814159" y="1289425"/>
            <a:ext cx="4344857" cy="2800767"/>
          </a:xfrm>
          <a:prstGeom prst="rect">
            <a:avLst/>
          </a:prstGeom>
          <a:noFill/>
        </p:spPr>
        <p:txBody>
          <a:bodyPr wrap="square" rtlCol="0">
            <a:spAutoFit/>
          </a:bodyPr>
          <a:lstStyle/>
          <a:p>
            <a:r>
              <a:rPr lang="en-GB" sz="2000">
                <a:latin typeface="Inter" panose="02000503000000020004" pitchFamily="2" charset="0"/>
                <a:ea typeface="Inter" panose="02000503000000020004" pitchFamily="2" charset="0"/>
              </a:rPr>
              <a:t>Here we have three points, D, E and F.  D and E represent two points on any given engine structure, with the robot arm stationed at point F. If the arm is working at D, and has to move towards point E, it will have to turn through an angle at point F.</a:t>
            </a:r>
          </a:p>
          <a:p>
            <a:endParaRPr lang="en-GB" sz="1600">
              <a:latin typeface="Inter" panose="02000503000000020004" pitchFamily="2" charset="0"/>
              <a:ea typeface="Inter" panose="02000503000000020004" pitchFamily="2" charset="0"/>
            </a:endParaRPr>
          </a:p>
        </p:txBody>
      </p:sp>
      <p:sp>
        <p:nvSpPr>
          <p:cNvPr id="5" name="Oval 4">
            <a:extLst>
              <a:ext uri="{FF2B5EF4-FFF2-40B4-BE49-F238E27FC236}">
                <a16:creationId xmlns:a16="http://schemas.microsoft.com/office/drawing/2014/main" id="{F09A1541-C935-024D-28A2-733E2332CB1A}"/>
              </a:ext>
            </a:extLst>
          </p:cNvPr>
          <p:cNvSpPr/>
          <p:nvPr/>
        </p:nvSpPr>
        <p:spPr>
          <a:xfrm>
            <a:off x="1114222" y="1523311"/>
            <a:ext cx="475989" cy="438411"/>
          </a:xfrm>
          <a:prstGeom prst="ellipse">
            <a:avLst/>
          </a:prstGeom>
          <a:solidFill>
            <a:srgbClr val="3E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Inter" panose="02000503000000020004" pitchFamily="2" charset="0"/>
                <a:ea typeface="Inter" panose="02000503000000020004" pitchFamily="2" charset="0"/>
              </a:rPr>
              <a:t>D</a:t>
            </a:r>
          </a:p>
        </p:txBody>
      </p:sp>
      <p:sp>
        <p:nvSpPr>
          <p:cNvPr id="8" name="Oval 7">
            <a:extLst>
              <a:ext uri="{FF2B5EF4-FFF2-40B4-BE49-F238E27FC236}">
                <a16:creationId xmlns:a16="http://schemas.microsoft.com/office/drawing/2014/main" id="{68DBBFC7-CC45-A00E-4802-FE485D889354}"/>
              </a:ext>
            </a:extLst>
          </p:cNvPr>
          <p:cNvSpPr/>
          <p:nvPr/>
        </p:nvSpPr>
        <p:spPr>
          <a:xfrm>
            <a:off x="4661175" y="2420674"/>
            <a:ext cx="475989" cy="4384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Inter" panose="02000503000000020004" pitchFamily="2" charset="0"/>
                <a:ea typeface="Inter" panose="02000503000000020004" pitchFamily="2" charset="0"/>
              </a:rPr>
              <a:t>E</a:t>
            </a:r>
          </a:p>
        </p:txBody>
      </p:sp>
      <p:sp>
        <p:nvSpPr>
          <p:cNvPr id="9" name="Oval 8">
            <a:extLst>
              <a:ext uri="{FF2B5EF4-FFF2-40B4-BE49-F238E27FC236}">
                <a16:creationId xmlns:a16="http://schemas.microsoft.com/office/drawing/2014/main" id="{2813E2F2-2874-DEBF-488B-4C50C2F6ABC6}"/>
              </a:ext>
            </a:extLst>
          </p:cNvPr>
          <p:cNvSpPr/>
          <p:nvPr/>
        </p:nvSpPr>
        <p:spPr>
          <a:xfrm>
            <a:off x="1590211" y="4740076"/>
            <a:ext cx="475989" cy="43841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Inter" panose="02000503000000020004" pitchFamily="2" charset="0"/>
                <a:ea typeface="Inter" panose="02000503000000020004" pitchFamily="2" charset="0"/>
              </a:rPr>
              <a:t>F</a:t>
            </a:r>
          </a:p>
        </p:txBody>
      </p:sp>
      <p:pic>
        <p:nvPicPr>
          <p:cNvPr id="2" name="Graphic 1">
            <a:extLst>
              <a:ext uri="{FF2B5EF4-FFF2-40B4-BE49-F238E27FC236}">
                <a16:creationId xmlns:a16="http://schemas.microsoft.com/office/drawing/2014/main" id="{E32944F7-7622-B152-50E8-E1CB7BCF35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1590" y="5930283"/>
            <a:ext cx="642827" cy="589258"/>
          </a:xfrm>
          <a:prstGeom prst="rect">
            <a:avLst/>
          </a:prstGeom>
        </p:spPr>
      </p:pic>
    </p:spTree>
    <p:extLst>
      <p:ext uri="{BB962C8B-B14F-4D97-AF65-F5344CB8AC3E}">
        <p14:creationId xmlns:p14="http://schemas.microsoft.com/office/powerpoint/2010/main" val="365355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0D06EF-607B-4C89-0B88-C491ACBE80E3}"/>
              </a:ext>
            </a:extLst>
          </p:cNvPr>
          <p:cNvSpPr/>
          <p:nvPr/>
        </p:nvSpPr>
        <p:spPr>
          <a:xfrm>
            <a:off x="788726" y="1289425"/>
            <a:ext cx="8696877" cy="1569660"/>
          </a:xfrm>
          <a:prstGeom prst="rect">
            <a:avLst/>
          </a:prstGeom>
        </p:spPr>
        <p:txBody>
          <a:bodyPr wrap="square">
            <a:spAutoFit/>
          </a:bodyPr>
          <a:lstStyle/>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lvl="0">
              <a:tabLst>
                <a:tab pos="457200" algn="l"/>
              </a:tabLst>
            </a:pPr>
            <a:endParaRPr lang="en-US" sz="1600" b="1">
              <a:latin typeface="Segoe UI" panose="020B0502040204020203" pitchFamily="34" charset="0"/>
            </a:endParaRPr>
          </a:p>
        </p:txBody>
      </p:sp>
      <p:sp>
        <p:nvSpPr>
          <p:cNvPr id="3" name="Title 2">
            <a:extLst>
              <a:ext uri="{FF2B5EF4-FFF2-40B4-BE49-F238E27FC236}">
                <a16:creationId xmlns:a16="http://schemas.microsoft.com/office/drawing/2014/main" id="{C5690CC2-D037-4DDF-B1A0-4DF23A5579EA}"/>
              </a:ext>
            </a:extLst>
          </p:cNvPr>
          <p:cNvSpPr>
            <a:spLocks noGrp="1"/>
          </p:cNvSpPr>
          <p:nvPr>
            <p:ph type="title"/>
          </p:nvPr>
        </p:nvSpPr>
        <p:spPr/>
        <p:txBody>
          <a:bodyPr/>
          <a:lstStyle/>
          <a:p>
            <a:r>
              <a:rPr lang="en-GB" u="sng"/>
              <a:t>Trigonometry – The Problem</a:t>
            </a:r>
          </a:p>
        </p:txBody>
      </p:sp>
      <p:cxnSp>
        <p:nvCxnSpPr>
          <p:cNvPr id="5" name="Straight Connector 4">
            <a:extLst>
              <a:ext uri="{FF2B5EF4-FFF2-40B4-BE49-F238E27FC236}">
                <a16:creationId xmlns:a16="http://schemas.microsoft.com/office/drawing/2014/main" id="{7799BBD5-DC77-4AF8-A713-33D3F7D48B39}"/>
              </a:ext>
            </a:extLst>
          </p:cNvPr>
          <p:cNvCxnSpPr>
            <a:cxnSpLocks/>
          </p:cNvCxnSpPr>
          <p:nvPr/>
        </p:nvCxnSpPr>
        <p:spPr>
          <a:xfrm flipH="1" flipV="1">
            <a:off x="1339692" y="1742517"/>
            <a:ext cx="475989" cy="3194137"/>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EC7DE38-5BC8-4DCF-85C9-E21E826F068E}"/>
              </a:ext>
            </a:extLst>
          </p:cNvPr>
          <p:cNvCxnSpPr>
            <a:cxnSpLocks/>
          </p:cNvCxnSpPr>
          <p:nvPr/>
        </p:nvCxnSpPr>
        <p:spPr>
          <a:xfrm flipV="1">
            <a:off x="1815681" y="2639879"/>
            <a:ext cx="3018772" cy="2296776"/>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4285CBA6-0E4F-44D7-B0AC-ACA58281E559}"/>
              </a:ext>
            </a:extLst>
          </p:cNvPr>
          <p:cNvCxnSpPr>
            <a:cxnSpLocks/>
          </p:cNvCxnSpPr>
          <p:nvPr/>
        </p:nvCxnSpPr>
        <p:spPr>
          <a:xfrm flipH="1" flipV="1">
            <a:off x="1329418" y="1742517"/>
            <a:ext cx="3494761" cy="926926"/>
          </a:xfrm>
          <a:prstGeom prst="line">
            <a:avLst/>
          </a:prstGeom>
        </p:spPr>
        <p:style>
          <a:lnRef idx="1">
            <a:schemeClr val="dk1"/>
          </a:lnRef>
          <a:fillRef idx="0">
            <a:schemeClr val="dk1"/>
          </a:fillRef>
          <a:effectRef idx="0">
            <a:schemeClr val="dk1"/>
          </a:effectRef>
          <a:fontRef idx="minor">
            <a:schemeClr val="tx1"/>
          </a:fontRef>
        </p:style>
      </p:cxnSp>
      <p:sp>
        <p:nvSpPr>
          <p:cNvPr id="18" name="Arc 17">
            <a:extLst>
              <a:ext uri="{FF2B5EF4-FFF2-40B4-BE49-F238E27FC236}">
                <a16:creationId xmlns:a16="http://schemas.microsoft.com/office/drawing/2014/main" id="{AE1ED037-CC57-4D95-B24E-59004D4CE232}"/>
              </a:ext>
            </a:extLst>
          </p:cNvPr>
          <p:cNvSpPr/>
          <p:nvPr/>
        </p:nvSpPr>
        <p:spPr>
          <a:xfrm>
            <a:off x="1277058" y="4384282"/>
            <a:ext cx="951978" cy="552372"/>
          </a:xfrm>
          <a:prstGeom prst="arc">
            <a:avLst>
              <a:gd name="adj1" fmla="val 15871907"/>
              <a:gd name="adj2" fmla="val 2132343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9" name="TextBox 18">
            <a:extLst>
              <a:ext uri="{FF2B5EF4-FFF2-40B4-BE49-F238E27FC236}">
                <a16:creationId xmlns:a16="http://schemas.microsoft.com/office/drawing/2014/main" id="{C6F8CEEF-DAB4-4236-B0F3-702BAAF33F7A}"/>
              </a:ext>
            </a:extLst>
          </p:cNvPr>
          <p:cNvSpPr txBox="1"/>
          <p:nvPr/>
        </p:nvSpPr>
        <p:spPr>
          <a:xfrm>
            <a:off x="1890839" y="4030513"/>
            <a:ext cx="400831" cy="369332"/>
          </a:xfrm>
          <a:prstGeom prst="rect">
            <a:avLst/>
          </a:prstGeom>
          <a:noFill/>
        </p:spPr>
        <p:txBody>
          <a:bodyPr wrap="square" rtlCol="0">
            <a:spAutoFit/>
          </a:bodyPr>
          <a:lstStyle/>
          <a:p>
            <a:r>
              <a:rPr lang="en-GB" b="1">
                <a:latin typeface="Inter" panose="02000503000000020004" pitchFamily="2" charset="0"/>
                <a:ea typeface="Inter" panose="02000503000000020004" pitchFamily="2" charset="0"/>
              </a:rPr>
              <a:t>X</a:t>
            </a:r>
          </a:p>
        </p:txBody>
      </p:sp>
      <p:sp>
        <p:nvSpPr>
          <p:cNvPr id="2" name="Oval 1">
            <a:extLst>
              <a:ext uri="{FF2B5EF4-FFF2-40B4-BE49-F238E27FC236}">
                <a16:creationId xmlns:a16="http://schemas.microsoft.com/office/drawing/2014/main" id="{D754B059-B2ED-4A58-A646-DC0E7394658C}"/>
              </a:ext>
            </a:extLst>
          </p:cNvPr>
          <p:cNvSpPr/>
          <p:nvPr/>
        </p:nvSpPr>
        <p:spPr>
          <a:xfrm>
            <a:off x="1114222" y="1523311"/>
            <a:ext cx="475989" cy="438411"/>
          </a:xfrm>
          <a:prstGeom prst="ellipse">
            <a:avLst/>
          </a:prstGeom>
          <a:solidFill>
            <a:srgbClr val="3E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Inter" panose="02000503000000020004" pitchFamily="2" charset="0"/>
                <a:ea typeface="Inter" panose="02000503000000020004" pitchFamily="2" charset="0"/>
              </a:rPr>
              <a:t>D</a:t>
            </a:r>
          </a:p>
        </p:txBody>
      </p:sp>
      <p:sp>
        <p:nvSpPr>
          <p:cNvPr id="6" name="Oval 5">
            <a:extLst>
              <a:ext uri="{FF2B5EF4-FFF2-40B4-BE49-F238E27FC236}">
                <a16:creationId xmlns:a16="http://schemas.microsoft.com/office/drawing/2014/main" id="{AA655FF5-49B4-49AA-B33B-6C62BDA1ACB1}"/>
              </a:ext>
            </a:extLst>
          </p:cNvPr>
          <p:cNvSpPr/>
          <p:nvPr/>
        </p:nvSpPr>
        <p:spPr>
          <a:xfrm>
            <a:off x="4661175" y="2420674"/>
            <a:ext cx="475989" cy="4384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Inter" panose="02000503000000020004" pitchFamily="2" charset="0"/>
                <a:ea typeface="Inter" panose="02000503000000020004" pitchFamily="2" charset="0"/>
              </a:rPr>
              <a:t>E</a:t>
            </a:r>
          </a:p>
        </p:txBody>
      </p:sp>
      <p:sp>
        <p:nvSpPr>
          <p:cNvPr id="7" name="Oval 6">
            <a:extLst>
              <a:ext uri="{FF2B5EF4-FFF2-40B4-BE49-F238E27FC236}">
                <a16:creationId xmlns:a16="http://schemas.microsoft.com/office/drawing/2014/main" id="{BBF068AF-600C-4DD9-88AE-E3F712CCEC68}"/>
              </a:ext>
            </a:extLst>
          </p:cNvPr>
          <p:cNvSpPr/>
          <p:nvPr/>
        </p:nvSpPr>
        <p:spPr>
          <a:xfrm>
            <a:off x="1590211" y="4740076"/>
            <a:ext cx="475989" cy="4384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Inter" panose="02000503000000020004" pitchFamily="2" charset="0"/>
                <a:ea typeface="Inter" panose="02000503000000020004" pitchFamily="2" charset="0"/>
              </a:rPr>
              <a:t>F</a:t>
            </a:r>
          </a:p>
        </p:txBody>
      </p:sp>
      <p:sp>
        <p:nvSpPr>
          <p:cNvPr id="14" name="TextBox 13">
            <a:extLst>
              <a:ext uri="{FF2B5EF4-FFF2-40B4-BE49-F238E27FC236}">
                <a16:creationId xmlns:a16="http://schemas.microsoft.com/office/drawing/2014/main" id="{FE62A947-F0CD-A4EB-7AF3-D783599B45BF}"/>
              </a:ext>
            </a:extLst>
          </p:cNvPr>
          <p:cNvSpPr txBox="1"/>
          <p:nvPr/>
        </p:nvSpPr>
        <p:spPr>
          <a:xfrm>
            <a:off x="6814159" y="1289425"/>
            <a:ext cx="4344857" cy="1569660"/>
          </a:xfrm>
          <a:prstGeom prst="rect">
            <a:avLst/>
          </a:prstGeom>
          <a:noFill/>
        </p:spPr>
        <p:txBody>
          <a:bodyPr wrap="square" rtlCol="0">
            <a:spAutoFit/>
          </a:bodyPr>
          <a:lstStyle/>
          <a:p>
            <a:r>
              <a:rPr lang="en-GB" sz="2000">
                <a:latin typeface="Inter" panose="02000503000000020004" pitchFamily="2" charset="0"/>
                <a:ea typeface="Inter" panose="02000503000000020004" pitchFamily="2" charset="0"/>
              </a:rPr>
              <a:t>Using the information regarding the movements, we can model this as a triangle. The angle we wish to find we will label x.</a:t>
            </a:r>
          </a:p>
          <a:p>
            <a:endParaRPr lang="en-GB" sz="1600">
              <a:latin typeface="Inter" panose="02000503000000020004" pitchFamily="2" charset="0"/>
              <a:ea typeface="Inter" panose="02000503000000020004" pitchFamily="2" charset="0"/>
            </a:endParaRPr>
          </a:p>
        </p:txBody>
      </p:sp>
      <p:pic>
        <p:nvPicPr>
          <p:cNvPr id="4" name="Graphic 3">
            <a:extLst>
              <a:ext uri="{FF2B5EF4-FFF2-40B4-BE49-F238E27FC236}">
                <a16:creationId xmlns:a16="http://schemas.microsoft.com/office/drawing/2014/main" id="{AE2531B4-A322-A063-D1F9-0AA7F409E3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1590" y="5930283"/>
            <a:ext cx="642827" cy="589258"/>
          </a:xfrm>
          <a:prstGeom prst="rect">
            <a:avLst/>
          </a:prstGeom>
        </p:spPr>
      </p:pic>
    </p:spTree>
    <p:extLst>
      <p:ext uri="{BB962C8B-B14F-4D97-AF65-F5344CB8AC3E}">
        <p14:creationId xmlns:p14="http://schemas.microsoft.com/office/powerpoint/2010/main" val="226401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0D06EF-607B-4C89-0B88-C491ACBE80E3}"/>
              </a:ext>
            </a:extLst>
          </p:cNvPr>
          <p:cNvSpPr/>
          <p:nvPr/>
        </p:nvSpPr>
        <p:spPr>
          <a:xfrm>
            <a:off x="788726" y="1289425"/>
            <a:ext cx="8696877" cy="1569660"/>
          </a:xfrm>
          <a:prstGeom prst="rect">
            <a:avLst/>
          </a:prstGeom>
        </p:spPr>
        <p:txBody>
          <a:bodyPr wrap="square">
            <a:spAutoFit/>
          </a:bodyPr>
          <a:lstStyle/>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lvl="0">
              <a:tabLst>
                <a:tab pos="457200" algn="l"/>
              </a:tabLst>
            </a:pPr>
            <a:endParaRPr lang="en-US" sz="1600" b="1">
              <a:latin typeface="Segoe UI" panose="020B0502040204020203" pitchFamily="34" charset="0"/>
            </a:endParaRPr>
          </a:p>
        </p:txBody>
      </p:sp>
      <p:sp>
        <p:nvSpPr>
          <p:cNvPr id="3" name="Title 2">
            <a:extLst>
              <a:ext uri="{FF2B5EF4-FFF2-40B4-BE49-F238E27FC236}">
                <a16:creationId xmlns:a16="http://schemas.microsoft.com/office/drawing/2014/main" id="{C5690CC2-D037-4DDF-B1A0-4DF23A5579EA}"/>
              </a:ext>
            </a:extLst>
          </p:cNvPr>
          <p:cNvSpPr>
            <a:spLocks noGrp="1"/>
          </p:cNvSpPr>
          <p:nvPr>
            <p:ph type="title"/>
          </p:nvPr>
        </p:nvSpPr>
        <p:spPr/>
        <p:txBody>
          <a:bodyPr/>
          <a:lstStyle/>
          <a:p>
            <a:r>
              <a:rPr lang="en-GB" u="sng"/>
              <a:t>Trigonometry – The Problem</a:t>
            </a:r>
          </a:p>
        </p:txBody>
      </p:sp>
      <p:sp>
        <p:nvSpPr>
          <p:cNvPr id="4" name="TextBox 3">
            <a:extLst>
              <a:ext uri="{FF2B5EF4-FFF2-40B4-BE49-F238E27FC236}">
                <a16:creationId xmlns:a16="http://schemas.microsoft.com/office/drawing/2014/main" id="{16957056-9A32-4CDF-9CA4-182EDA277506}"/>
              </a:ext>
            </a:extLst>
          </p:cNvPr>
          <p:cNvSpPr txBox="1"/>
          <p:nvPr/>
        </p:nvSpPr>
        <p:spPr>
          <a:xfrm>
            <a:off x="3432581" y="3800692"/>
            <a:ext cx="1553227" cy="400110"/>
          </a:xfrm>
          <a:prstGeom prst="rect">
            <a:avLst/>
          </a:prstGeom>
          <a:noFill/>
        </p:spPr>
        <p:txBody>
          <a:bodyPr wrap="square" rtlCol="0">
            <a:spAutoFit/>
          </a:bodyPr>
          <a:lstStyle/>
          <a:p>
            <a:r>
              <a:rPr lang="en-GB" sz="2000">
                <a:latin typeface="Inter" panose="02000503000000020004" pitchFamily="2" charset="0"/>
                <a:ea typeface="Inter" panose="02000503000000020004" pitchFamily="2" charset="0"/>
              </a:rPr>
              <a:t>1.8m</a:t>
            </a:r>
          </a:p>
        </p:txBody>
      </p:sp>
      <p:sp>
        <p:nvSpPr>
          <p:cNvPr id="13" name="TextBox 12">
            <a:extLst>
              <a:ext uri="{FF2B5EF4-FFF2-40B4-BE49-F238E27FC236}">
                <a16:creationId xmlns:a16="http://schemas.microsoft.com/office/drawing/2014/main" id="{99DF0BF1-15EC-47EE-AB76-69F5D0033E23}"/>
              </a:ext>
            </a:extLst>
          </p:cNvPr>
          <p:cNvSpPr txBox="1"/>
          <p:nvPr/>
        </p:nvSpPr>
        <p:spPr>
          <a:xfrm>
            <a:off x="450933" y="3006305"/>
            <a:ext cx="1553227" cy="400110"/>
          </a:xfrm>
          <a:prstGeom prst="rect">
            <a:avLst/>
          </a:prstGeom>
          <a:noFill/>
        </p:spPr>
        <p:txBody>
          <a:bodyPr wrap="square" rtlCol="0">
            <a:spAutoFit/>
          </a:bodyPr>
          <a:lstStyle/>
          <a:p>
            <a:r>
              <a:rPr lang="en-GB" sz="2000">
                <a:latin typeface="Inter" panose="02000503000000020004" pitchFamily="2" charset="0"/>
                <a:ea typeface="Inter" panose="02000503000000020004" pitchFamily="2" charset="0"/>
              </a:rPr>
              <a:t>1.5m</a:t>
            </a:r>
          </a:p>
        </p:txBody>
      </p:sp>
      <p:sp>
        <p:nvSpPr>
          <p:cNvPr id="14" name="TextBox 13">
            <a:extLst>
              <a:ext uri="{FF2B5EF4-FFF2-40B4-BE49-F238E27FC236}">
                <a16:creationId xmlns:a16="http://schemas.microsoft.com/office/drawing/2014/main" id="{038FEAD1-B307-42D8-AEAA-AD17CE815CA2}"/>
              </a:ext>
            </a:extLst>
          </p:cNvPr>
          <p:cNvSpPr txBox="1"/>
          <p:nvPr/>
        </p:nvSpPr>
        <p:spPr>
          <a:xfrm>
            <a:off x="2789125" y="1512027"/>
            <a:ext cx="1553227" cy="400110"/>
          </a:xfrm>
          <a:prstGeom prst="rect">
            <a:avLst/>
          </a:prstGeom>
          <a:noFill/>
        </p:spPr>
        <p:txBody>
          <a:bodyPr wrap="square" rtlCol="0">
            <a:spAutoFit/>
          </a:bodyPr>
          <a:lstStyle/>
          <a:p>
            <a:r>
              <a:rPr lang="en-GB" sz="2000">
                <a:latin typeface="Inter" panose="02000503000000020004" pitchFamily="2" charset="0"/>
                <a:ea typeface="Inter" panose="02000503000000020004" pitchFamily="2" charset="0"/>
              </a:rPr>
              <a:t>1.65m</a:t>
            </a:r>
          </a:p>
        </p:txBody>
      </p:sp>
      <p:cxnSp>
        <p:nvCxnSpPr>
          <p:cNvPr id="9" name="Straight Connector 8">
            <a:extLst>
              <a:ext uri="{FF2B5EF4-FFF2-40B4-BE49-F238E27FC236}">
                <a16:creationId xmlns:a16="http://schemas.microsoft.com/office/drawing/2014/main" id="{FAA15192-C1AB-7A68-93CB-FDDBDC7B8F60}"/>
              </a:ext>
            </a:extLst>
          </p:cNvPr>
          <p:cNvCxnSpPr>
            <a:cxnSpLocks/>
          </p:cNvCxnSpPr>
          <p:nvPr/>
        </p:nvCxnSpPr>
        <p:spPr>
          <a:xfrm flipH="1" flipV="1">
            <a:off x="1339692" y="1742517"/>
            <a:ext cx="475989" cy="3194137"/>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49288D3D-AD86-043E-ED64-34A3DB5698F1}"/>
              </a:ext>
            </a:extLst>
          </p:cNvPr>
          <p:cNvCxnSpPr>
            <a:cxnSpLocks/>
          </p:cNvCxnSpPr>
          <p:nvPr/>
        </p:nvCxnSpPr>
        <p:spPr>
          <a:xfrm flipV="1">
            <a:off x="1815681" y="2639879"/>
            <a:ext cx="3018772" cy="2296776"/>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DF5F6C49-14B7-338D-4209-F489EED3463B}"/>
              </a:ext>
            </a:extLst>
          </p:cNvPr>
          <p:cNvCxnSpPr>
            <a:cxnSpLocks/>
          </p:cNvCxnSpPr>
          <p:nvPr/>
        </p:nvCxnSpPr>
        <p:spPr>
          <a:xfrm flipH="1" flipV="1">
            <a:off x="1329418" y="1742517"/>
            <a:ext cx="3494761" cy="926926"/>
          </a:xfrm>
          <a:prstGeom prst="line">
            <a:avLst/>
          </a:prstGeom>
        </p:spPr>
        <p:style>
          <a:lnRef idx="1">
            <a:schemeClr val="dk1"/>
          </a:lnRef>
          <a:fillRef idx="0">
            <a:schemeClr val="dk1"/>
          </a:fillRef>
          <a:effectRef idx="0">
            <a:schemeClr val="dk1"/>
          </a:effectRef>
          <a:fontRef idx="minor">
            <a:schemeClr val="tx1"/>
          </a:fontRef>
        </p:style>
      </p:cxnSp>
      <p:sp>
        <p:nvSpPr>
          <p:cNvPr id="17" name="Arc 16">
            <a:extLst>
              <a:ext uri="{FF2B5EF4-FFF2-40B4-BE49-F238E27FC236}">
                <a16:creationId xmlns:a16="http://schemas.microsoft.com/office/drawing/2014/main" id="{EE95793A-01E2-3250-8A60-672B5ECE99CA}"/>
              </a:ext>
            </a:extLst>
          </p:cNvPr>
          <p:cNvSpPr/>
          <p:nvPr/>
        </p:nvSpPr>
        <p:spPr>
          <a:xfrm>
            <a:off x="1277058" y="4384282"/>
            <a:ext cx="951978" cy="552372"/>
          </a:xfrm>
          <a:prstGeom prst="arc">
            <a:avLst>
              <a:gd name="adj1" fmla="val 15871907"/>
              <a:gd name="adj2" fmla="val 2132343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0" name="TextBox 19">
            <a:extLst>
              <a:ext uri="{FF2B5EF4-FFF2-40B4-BE49-F238E27FC236}">
                <a16:creationId xmlns:a16="http://schemas.microsoft.com/office/drawing/2014/main" id="{FA6E4F81-F142-C91A-CD06-50115B958672}"/>
              </a:ext>
            </a:extLst>
          </p:cNvPr>
          <p:cNvSpPr txBox="1"/>
          <p:nvPr/>
        </p:nvSpPr>
        <p:spPr>
          <a:xfrm>
            <a:off x="1890839" y="4030513"/>
            <a:ext cx="400831" cy="369332"/>
          </a:xfrm>
          <a:prstGeom prst="rect">
            <a:avLst/>
          </a:prstGeom>
          <a:noFill/>
        </p:spPr>
        <p:txBody>
          <a:bodyPr wrap="square" rtlCol="0">
            <a:spAutoFit/>
          </a:bodyPr>
          <a:lstStyle/>
          <a:p>
            <a:r>
              <a:rPr lang="en-GB" b="1">
                <a:latin typeface="Inter" panose="02000503000000020004" pitchFamily="2" charset="0"/>
                <a:ea typeface="Inter" panose="02000503000000020004" pitchFamily="2" charset="0"/>
              </a:rPr>
              <a:t>X</a:t>
            </a:r>
          </a:p>
        </p:txBody>
      </p:sp>
      <p:sp>
        <p:nvSpPr>
          <p:cNvPr id="21" name="Oval 20">
            <a:extLst>
              <a:ext uri="{FF2B5EF4-FFF2-40B4-BE49-F238E27FC236}">
                <a16:creationId xmlns:a16="http://schemas.microsoft.com/office/drawing/2014/main" id="{A930F416-5953-915C-8353-6FE6BCED7BFF}"/>
              </a:ext>
            </a:extLst>
          </p:cNvPr>
          <p:cNvSpPr/>
          <p:nvPr/>
        </p:nvSpPr>
        <p:spPr>
          <a:xfrm>
            <a:off x="1114222" y="1523311"/>
            <a:ext cx="475989" cy="438411"/>
          </a:xfrm>
          <a:prstGeom prst="ellipse">
            <a:avLst/>
          </a:prstGeom>
          <a:solidFill>
            <a:srgbClr val="3E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Inter" panose="02000503000000020004" pitchFamily="2" charset="0"/>
                <a:ea typeface="Inter" panose="02000503000000020004" pitchFamily="2" charset="0"/>
              </a:rPr>
              <a:t>D</a:t>
            </a:r>
          </a:p>
        </p:txBody>
      </p:sp>
      <p:sp>
        <p:nvSpPr>
          <p:cNvPr id="22" name="Oval 21">
            <a:extLst>
              <a:ext uri="{FF2B5EF4-FFF2-40B4-BE49-F238E27FC236}">
                <a16:creationId xmlns:a16="http://schemas.microsoft.com/office/drawing/2014/main" id="{8CC21B68-F22F-FF7B-B983-5301D1120847}"/>
              </a:ext>
            </a:extLst>
          </p:cNvPr>
          <p:cNvSpPr/>
          <p:nvPr/>
        </p:nvSpPr>
        <p:spPr>
          <a:xfrm>
            <a:off x="4661175" y="2420674"/>
            <a:ext cx="475989" cy="4384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Inter" panose="02000503000000020004" pitchFamily="2" charset="0"/>
                <a:ea typeface="Inter" panose="02000503000000020004" pitchFamily="2" charset="0"/>
              </a:rPr>
              <a:t>E</a:t>
            </a:r>
          </a:p>
        </p:txBody>
      </p:sp>
      <p:sp>
        <p:nvSpPr>
          <p:cNvPr id="23" name="Oval 22">
            <a:extLst>
              <a:ext uri="{FF2B5EF4-FFF2-40B4-BE49-F238E27FC236}">
                <a16:creationId xmlns:a16="http://schemas.microsoft.com/office/drawing/2014/main" id="{43113725-11A8-2D93-0FCD-BFF6ABF22FBB}"/>
              </a:ext>
            </a:extLst>
          </p:cNvPr>
          <p:cNvSpPr/>
          <p:nvPr/>
        </p:nvSpPr>
        <p:spPr>
          <a:xfrm>
            <a:off x="1590211" y="4740076"/>
            <a:ext cx="475989" cy="4384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Inter" panose="02000503000000020004" pitchFamily="2" charset="0"/>
                <a:ea typeface="Inter" panose="02000503000000020004" pitchFamily="2" charset="0"/>
              </a:rPr>
              <a:t>F</a:t>
            </a:r>
          </a:p>
        </p:txBody>
      </p:sp>
      <p:sp>
        <p:nvSpPr>
          <p:cNvPr id="26" name="TextBox 25">
            <a:extLst>
              <a:ext uri="{FF2B5EF4-FFF2-40B4-BE49-F238E27FC236}">
                <a16:creationId xmlns:a16="http://schemas.microsoft.com/office/drawing/2014/main" id="{13D0FA2A-764A-BFAE-A12C-4C119477DEF1}"/>
              </a:ext>
            </a:extLst>
          </p:cNvPr>
          <p:cNvSpPr txBox="1"/>
          <p:nvPr/>
        </p:nvSpPr>
        <p:spPr>
          <a:xfrm>
            <a:off x="6814159" y="1289425"/>
            <a:ext cx="4344857" cy="3416320"/>
          </a:xfrm>
          <a:prstGeom prst="rect">
            <a:avLst/>
          </a:prstGeom>
          <a:noFill/>
        </p:spPr>
        <p:txBody>
          <a:bodyPr wrap="square" rtlCol="0">
            <a:spAutoFit/>
          </a:bodyPr>
          <a:lstStyle/>
          <a:p>
            <a:r>
              <a:rPr lang="en-GB" sz="2000">
                <a:latin typeface="Inter" panose="02000503000000020004" pitchFamily="2" charset="0"/>
                <a:ea typeface="Inter" panose="02000503000000020004" pitchFamily="2" charset="0"/>
              </a:rPr>
              <a:t>Now to solve this problem, we will assume that the robot can calculate the distances between the points in which it needs to travel. The distance from AC will be 1.5 metres, BC will be 1.8 metres, and AB will be 1.65 metres. To work out this missing angle, we shall have to use the cosine rule.</a:t>
            </a:r>
          </a:p>
          <a:p>
            <a:endParaRPr lang="en-GB" sz="1600">
              <a:latin typeface="Inter" panose="02000503000000020004" pitchFamily="2" charset="0"/>
              <a:ea typeface="Inter" panose="02000503000000020004" pitchFamily="2" charset="0"/>
            </a:endParaRPr>
          </a:p>
        </p:txBody>
      </p:sp>
      <p:pic>
        <p:nvPicPr>
          <p:cNvPr id="2" name="Graphic 1">
            <a:extLst>
              <a:ext uri="{FF2B5EF4-FFF2-40B4-BE49-F238E27FC236}">
                <a16:creationId xmlns:a16="http://schemas.microsoft.com/office/drawing/2014/main" id="{33C980E1-AC37-3161-2F05-B9E0E631CF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1590" y="5930283"/>
            <a:ext cx="642827" cy="589258"/>
          </a:xfrm>
          <a:prstGeom prst="rect">
            <a:avLst/>
          </a:prstGeom>
        </p:spPr>
      </p:pic>
    </p:spTree>
    <p:extLst>
      <p:ext uri="{BB962C8B-B14F-4D97-AF65-F5344CB8AC3E}">
        <p14:creationId xmlns:p14="http://schemas.microsoft.com/office/powerpoint/2010/main" val="252668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8C3E683F-94E0-B462-AA46-46F7AED51DEB}"/>
                  </a:ext>
                </a:extLst>
              </p:cNvPr>
              <p:cNvSpPr>
                <a:spLocks noGrp="1"/>
              </p:cNvSpPr>
              <p:nvPr>
                <p:ph type="body" sz="quarter" idx="10"/>
              </p:nvPr>
            </p:nvSpPr>
            <p:spPr>
              <a:xfrm>
                <a:off x="333375" y="1276425"/>
                <a:ext cx="4125891" cy="3306762"/>
              </a:xfrm>
            </p:spPr>
            <p:txBody>
              <a:bodyPr/>
              <a:lstStyle/>
              <a:p>
                <a:r>
                  <a:rPr lang="en-GB"/>
                  <a:t>The cosine rule has the formula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𝑎</m:t>
                        </m:r>
                      </m:e>
                      <m:sup>
                        <m:r>
                          <a:rPr lang="en-GB" i="1">
                            <a:latin typeface="Cambria Math" panose="02040503050406030204" pitchFamily="18" charset="0"/>
                          </a:rPr>
                          <m:t>2</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𝑏</m:t>
                        </m:r>
                      </m:e>
                      <m:sup>
                        <m:r>
                          <a:rPr lang="en-GB" i="1">
                            <a:latin typeface="Cambria Math" panose="02040503050406030204" pitchFamily="18" charset="0"/>
                          </a:rPr>
                          <m:t>2</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𝑐</m:t>
                        </m:r>
                      </m:e>
                      <m:sup>
                        <m:r>
                          <a:rPr lang="en-GB" i="1">
                            <a:latin typeface="Cambria Math" panose="02040503050406030204" pitchFamily="18" charset="0"/>
                          </a:rPr>
                          <m:t>2</m:t>
                        </m:r>
                      </m:sup>
                    </m:sSup>
                    <m:r>
                      <a:rPr lang="en-GB" i="1">
                        <a:latin typeface="Cambria Math" panose="02040503050406030204" pitchFamily="18" charset="0"/>
                      </a:rPr>
                      <m:t>−2</m:t>
                    </m:r>
                    <m:r>
                      <a:rPr lang="en-GB" i="1">
                        <a:latin typeface="Cambria Math" panose="02040503050406030204" pitchFamily="18" charset="0"/>
                      </a:rPr>
                      <m:t>𝑏𝑐𝐶𝑜𝑠𝐴</m:t>
                    </m:r>
                  </m:oMath>
                </a14:m>
                <a:r>
                  <a:rPr lang="en-GB"/>
                  <a:t>, where a, b and c are the lengths of the sides, and A is the size of the angle opposite to the side with length a. The order in which b and c are given does not matter.</a:t>
                </a:r>
              </a:p>
              <a:p>
                <a:endParaRPr lang="en-US"/>
              </a:p>
            </p:txBody>
          </p:sp>
        </mc:Choice>
        <mc:Fallback xmlns="">
          <p:sp>
            <p:nvSpPr>
              <p:cNvPr id="5" name="Text Placeholder 4">
                <a:extLst>
                  <a:ext uri="{FF2B5EF4-FFF2-40B4-BE49-F238E27FC236}">
                    <a16:creationId xmlns:a16="http://schemas.microsoft.com/office/drawing/2014/main" id="{8C3E683F-94E0-B462-AA46-46F7AED51DEB}"/>
                  </a:ext>
                </a:extLst>
              </p:cNvPr>
              <p:cNvSpPr>
                <a:spLocks noGrp="1" noRot="1" noChangeAspect="1" noMove="1" noResize="1" noEditPoints="1" noAdjustHandles="1" noChangeArrowheads="1" noChangeShapeType="1" noTextEdit="1"/>
              </p:cNvSpPr>
              <p:nvPr>
                <p:ph type="body" sz="quarter" idx="10"/>
              </p:nvPr>
            </p:nvSpPr>
            <p:spPr>
              <a:xfrm>
                <a:off x="333375" y="1276425"/>
                <a:ext cx="4125891" cy="3306762"/>
              </a:xfrm>
              <a:blipFill>
                <a:blip r:embed="rId3"/>
                <a:stretch>
                  <a:fillRect l="-1625" t="-1842" r="-177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9C249CD-EC57-4C36-802C-A15E67248988}"/>
              </a:ext>
            </a:extLst>
          </p:cNvPr>
          <p:cNvSpPr>
            <a:spLocks noGrp="1"/>
          </p:cNvSpPr>
          <p:nvPr>
            <p:ph type="title"/>
          </p:nvPr>
        </p:nvSpPr>
        <p:spPr>
          <a:xfrm>
            <a:off x="334107" y="423741"/>
            <a:ext cx="11486417" cy="572721"/>
          </a:xfrm>
        </p:spPr>
        <p:txBody>
          <a:bodyPr/>
          <a:lstStyle/>
          <a:p>
            <a:r>
              <a:rPr lang="en-GB"/>
              <a:t>Cosine Rule</a:t>
            </a:r>
          </a:p>
        </p:txBody>
      </p:sp>
      <p:sp>
        <p:nvSpPr>
          <p:cNvPr id="2" name="Triangle 1">
            <a:extLst>
              <a:ext uri="{FF2B5EF4-FFF2-40B4-BE49-F238E27FC236}">
                <a16:creationId xmlns:a16="http://schemas.microsoft.com/office/drawing/2014/main" id="{948B6CB0-1329-0185-C5C3-BC52FFEC89EE}"/>
              </a:ext>
            </a:extLst>
          </p:cNvPr>
          <p:cNvSpPr/>
          <p:nvPr/>
        </p:nvSpPr>
        <p:spPr>
          <a:xfrm>
            <a:off x="6877878" y="2315817"/>
            <a:ext cx="3717235" cy="2415209"/>
          </a:xfrm>
          <a:prstGeom prst="triangle">
            <a:avLst>
              <a:gd name="adj" fmla="val 26498"/>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E7B875C-DA01-B1B0-024E-D0B7A96D1050}"/>
              </a:ext>
            </a:extLst>
          </p:cNvPr>
          <p:cNvSpPr/>
          <p:nvPr/>
        </p:nvSpPr>
        <p:spPr>
          <a:xfrm>
            <a:off x="7404652" y="1659835"/>
            <a:ext cx="556591" cy="55659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3E1A1C"/>
                </a:solidFill>
                <a:latin typeface="Inter" panose="02000503000000020004" pitchFamily="2" charset="0"/>
                <a:ea typeface="Inter" panose="02000503000000020004" pitchFamily="2" charset="0"/>
              </a:rPr>
              <a:t>B</a:t>
            </a:r>
          </a:p>
        </p:txBody>
      </p:sp>
      <p:sp>
        <p:nvSpPr>
          <p:cNvPr id="7" name="Rectangle 6">
            <a:extLst>
              <a:ext uri="{FF2B5EF4-FFF2-40B4-BE49-F238E27FC236}">
                <a16:creationId xmlns:a16="http://schemas.microsoft.com/office/drawing/2014/main" id="{19268577-45F0-80D4-42F9-DE1AD05FB3AD}"/>
              </a:ext>
            </a:extLst>
          </p:cNvPr>
          <p:cNvSpPr/>
          <p:nvPr/>
        </p:nvSpPr>
        <p:spPr>
          <a:xfrm>
            <a:off x="8458200" y="4939748"/>
            <a:ext cx="556591" cy="55659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3E1A1C"/>
                </a:solidFill>
                <a:latin typeface="Inter" panose="02000503000000020004" pitchFamily="2" charset="0"/>
                <a:ea typeface="Inter" panose="02000503000000020004" pitchFamily="2" charset="0"/>
              </a:rPr>
              <a:t>b</a:t>
            </a:r>
          </a:p>
        </p:txBody>
      </p:sp>
      <p:sp>
        <p:nvSpPr>
          <p:cNvPr id="8" name="Rectangle 7">
            <a:extLst>
              <a:ext uri="{FF2B5EF4-FFF2-40B4-BE49-F238E27FC236}">
                <a16:creationId xmlns:a16="http://schemas.microsoft.com/office/drawing/2014/main" id="{B266CC09-BA27-8B69-D421-43E1AC15DF9F}"/>
              </a:ext>
            </a:extLst>
          </p:cNvPr>
          <p:cNvSpPr/>
          <p:nvPr/>
        </p:nvSpPr>
        <p:spPr>
          <a:xfrm>
            <a:off x="9551504" y="3031435"/>
            <a:ext cx="556591" cy="55659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3E1A1C"/>
                </a:solidFill>
                <a:latin typeface="Inter" panose="02000503000000020004" pitchFamily="2" charset="0"/>
                <a:ea typeface="Inter" panose="02000503000000020004" pitchFamily="2" charset="0"/>
              </a:rPr>
              <a:t>a</a:t>
            </a:r>
          </a:p>
        </p:txBody>
      </p:sp>
      <p:sp>
        <p:nvSpPr>
          <p:cNvPr id="9" name="Rectangle 8">
            <a:extLst>
              <a:ext uri="{FF2B5EF4-FFF2-40B4-BE49-F238E27FC236}">
                <a16:creationId xmlns:a16="http://schemas.microsoft.com/office/drawing/2014/main" id="{84D2D9A8-5BDC-CB13-5C03-85FB2706C73B}"/>
              </a:ext>
            </a:extLst>
          </p:cNvPr>
          <p:cNvSpPr/>
          <p:nvPr/>
        </p:nvSpPr>
        <p:spPr>
          <a:xfrm>
            <a:off x="6082748" y="4462669"/>
            <a:ext cx="556591" cy="55659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3E1A1C"/>
                </a:solidFill>
                <a:latin typeface="Inter" panose="02000503000000020004" pitchFamily="2" charset="0"/>
                <a:ea typeface="Inter" panose="02000503000000020004" pitchFamily="2" charset="0"/>
              </a:rPr>
              <a:t>A</a:t>
            </a:r>
          </a:p>
        </p:txBody>
      </p:sp>
      <p:sp>
        <p:nvSpPr>
          <p:cNvPr id="10" name="Rectangle 9">
            <a:extLst>
              <a:ext uri="{FF2B5EF4-FFF2-40B4-BE49-F238E27FC236}">
                <a16:creationId xmlns:a16="http://schemas.microsoft.com/office/drawing/2014/main" id="{2CC8D77B-9BDF-317A-8633-7C5CB8BB538B}"/>
              </a:ext>
            </a:extLst>
          </p:cNvPr>
          <p:cNvSpPr/>
          <p:nvPr/>
        </p:nvSpPr>
        <p:spPr>
          <a:xfrm>
            <a:off x="6470374" y="2971800"/>
            <a:ext cx="556591" cy="55659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Inter" panose="02000503000000020004" pitchFamily="2" charset="0"/>
                <a:ea typeface="Inter" panose="02000503000000020004" pitchFamily="2" charset="0"/>
              </a:rPr>
              <a:t>c</a:t>
            </a:r>
          </a:p>
        </p:txBody>
      </p:sp>
      <p:sp>
        <p:nvSpPr>
          <p:cNvPr id="11" name="Rectangle 10">
            <a:extLst>
              <a:ext uri="{FF2B5EF4-FFF2-40B4-BE49-F238E27FC236}">
                <a16:creationId xmlns:a16="http://schemas.microsoft.com/office/drawing/2014/main" id="{DFC4D685-3C7E-4974-7744-5AA4BEB1A5C7}"/>
              </a:ext>
            </a:extLst>
          </p:cNvPr>
          <p:cNvSpPr/>
          <p:nvPr/>
        </p:nvSpPr>
        <p:spPr>
          <a:xfrm>
            <a:off x="10843592" y="4502426"/>
            <a:ext cx="556591" cy="55659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Inter" panose="02000503000000020004" pitchFamily="2" charset="0"/>
                <a:ea typeface="Inter" panose="02000503000000020004" pitchFamily="2" charset="0"/>
              </a:rPr>
              <a:t>C</a:t>
            </a:r>
          </a:p>
        </p:txBody>
      </p:sp>
      <p:pic>
        <p:nvPicPr>
          <p:cNvPr id="6" name="Graphic 5">
            <a:extLst>
              <a:ext uri="{FF2B5EF4-FFF2-40B4-BE49-F238E27FC236}">
                <a16:creationId xmlns:a16="http://schemas.microsoft.com/office/drawing/2014/main" id="{8DE1FD92-2ACA-DB05-D22A-3719BA094E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51590" y="5930283"/>
            <a:ext cx="642827" cy="589258"/>
          </a:xfrm>
          <a:prstGeom prst="rect">
            <a:avLst/>
          </a:prstGeom>
        </p:spPr>
      </p:pic>
    </p:spTree>
    <p:extLst>
      <p:ext uri="{BB962C8B-B14F-4D97-AF65-F5344CB8AC3E}">
        <p14:creationId xmlns:p14="http://schemas.microsoft.com/office/powerpoint/2010/main" val="2451152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0D06EF-607B-4C89-0B88-C491ACBE80E3}"/>
              </a:ext>
            </a:extLst>
          </p:cNvPr>
          <p:cNvSpPr/>
          <p:nvPr/>
        </p:nvSpPr>
        <p:spPr>
          <a:xfrm>
            <a:off x="788726" y="1289425"/>
            <a:ext cx="8696877" cy="1569660"/>
          </a:xfrm>
          <a:prstGeom prst="rect">
            <a:avLst/>
          </a:prstGeom>
        </p:spPr>
        <p:txBody>
          <a:bodyPr wrap="square">
            <a:spAutoFit/>
          </a:bodyPr>
          <a:lstStyle/>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marL="342900" indent="-342900">
              <a:buAutoNum type="arabicPeriod"/>
            </a:pPr>
            <a:endParaRPr lang="en-US" sz="2000">
              <a:solidFill>
                <a:schemeClr val="tx2"/>
              </a:solidFill>
              <a:latin typeface="Inter" panose="02000503000000020004" pitchFamily="2" charset="0"/>
              <a:ea typeface="Inter" panose="02000503000000020004" pitchFamily="2" charset="0"/>
              <a:cs typeface="Calibri" panose="020F0502020204030204"/>
            </a:endParaRPr>
          </a:p>
          <a:p>
            <a:pPr lvl="0">
              <a:tabLst>
                <a:tab pos="457200" algn="l"/>
              </a:tabLst>
            </a:pPr>
            <a:endParaRPr lang="en-US" sz="1600" b="1">
              <a:latin typeface="Segoe UI" panose="020B0502040204020203" pitchFamily="34" charset="0"/>
            </a:endParaRPr>
          </a:p>
        </p:txBody>
      </p:sp>
      <p:sp>
        <p:nvSpPr>
          <p:cNvPr id="3" name="Title 2">
            <a:extLst>
              <a:ext uri="{FF2B5EF4-FFF2-40B4-BE49-F238E27FC236}">
                <a16:creationId xmlns:a16="http://schemas.microsoft.com/office/drawing/2014/main" id="{C5690CC2-D037-4DDF-B1A0-4DF23A5579EA}"/>
              </a:ext>
            </a:extLst>
          </p:cNvPr>
          <p:cNvSpPr>
            <a:spLocks noGrp="1"/>
          </p:cNvSpPr>
          <p:nvPr>
            <p:ph type="title"/>
          </p:nvPr>
        </p:nvSpPr>
        <p:spPr/>
        <p:txBody>
          <a:bodyPr/>
          <a:lstStyle/>
          <a:p>
            <a:r>
              <a:rPr lang="en-GB"/>
              <a:t>Trigonometry – The Solution</a:t>
            </a:r>
          </a:p>
        </p:txBody>
      </p:sp>
      <p:sp>
        <p:nvSpPr>
          <p:cNvPr id="9" name="TextBox 8">
            <a:extLst>
              <a:ext uri="{FF2B5EF4-FFF2-40B4-BE49-F238E27FC236}">
                <a16:creationId xmlns:a16="http://schemas.microsoft.com/office/drawing/2014/main" id="{CD4C9692-4A34-4C43-BC85-D2B7C307AE62}"/>
              </a:ext>
            </a:extLst>
          </p:cNvPr>
          <p:cNvSpPr txBox="1"/>
          <p:nvPr/>
        </p:nvSpPr>
        <p:spPr>
          <a:xfrm>
            <a:off x="3652295" y="1353294"/>
            <a:ext cx="463463" cy="584775"/>
          </a:xfrm>
          <a:prstGeom prst="rect">
            <a:avLst/>
          </a:prstGeom>
          <a:noFill/>
        </p:spPr>
        <p:txBody>
          <a:bodyPr wrap="square" rtlCol="0">
            <a:spAutoFit/>
          </a:bodyPr>
          <a:lstStyle/>
          <a:p>
            <a:r>
              <a:rPr lang="en-GB" sz="3200">
                <a:latin typeface="Inter" panose="02000503000000020004" pitchFamily="2" charset="0"/>
                <a:ea typeface="Inter" panose="02000503000000020004" pitchFamily="2" charset="0"/>
              </a:rPr>
              <a:t>a</a:t>
            </a:r>
          </a:p>
        </p:txBody>
      </p:sp>
      <p:sp>
        <p:nvSpPr>
          <p:cNvPr id="17" name="TextBox 16">
            <a:extLst>
              <a:ext uri="{FF2B5EF4-FFF2-40B4-BE49-F238E27FC236}">
                <a16:creationId xmlns:a16="http://schemas.microsoft.com/office/drawing/2014/main" id="{2C6165C4-5018-4BE4-86F4-624AC3F4FE9C}"/>
              </a:ext>
            </a:extLst>
          </p:cNvPr>
          <p:cNvSpPr txBox="1"/>
          <p:nvPr/>
        </p:nvSpPr>
        <p:spPr>
          <a:xfrm>
            <a:off x="4155417" y="3666664"/>
            <a:ext cx="463463" cy="584775"/>
          </a:xfrm>
          <a:prstGeom prst="rect">
            <a:avLst/>
          </a:prstGeom>
          <a:noFill/>
        </p:spPr>
        <p:txBody>
          <a:bodyPr wrap="square" rtlCol="0">
            <a:spAutoFit/>
          </a:bodyPr>
          <a:lstStyle/>
          <a:p>
            <a:r>
              <a:rPr lang="en-GB" sz="3200">
                <a:latin typeface="Inter" panose="02000503000000020004" pitchFamily="2" charset="0"/>
                <a:ea typeface="Inter" panose="02000503000000020004" pitchFamily="2" charset="0"/>
              </a:rPr>
              <a:t>b</a:t>
            </a:r>
          </a:p>
        </p:txBody>
      </p:sp>
      <p:sp>
        <p:nvSpPr>
          <p:cNvPr id="20" name="TextBox 19">
            <a:extLst>
              <a:ext uri="{FF2B5EF4-FFF2-40B4-BE49-F238E27FC236}">
                <a16:creationId xmlns:a16="http://schemas.microsoft.com/office/drawing/2014/main" id="{615A55D3-887F-4514-ACB5-119EBBC02977}"/>
              </a:ext>
            </a:extLst>
          </p:cNvPr>
          <p:cNvSpPr txBox="1"/>
          <p:nvPr/>
        </p:nvSpPr>
        <p:spPr>
          <a:xfrm>
            <a:off x="625710" y="3250562"/>
            <a:ext cx="463463" cy="584775"/>
          </a:xfrm>
          <a:prstGeom prst="rect">
            <a:avLst/>
          </a:prstGeom>
          <a:noFill/>
        </p:spPr>
        <p:txBody>
          <a:bodyPr wrap="square" rtlCol="0">
            <a:spAutoFit/>
          </a:bodyPr>
          <a:lstStyle/>
          <a:p>
            <a:r>
              <a:rPr lang="en-GB" sz="3200">
                <a:latin typeface="Inter" panose="02000503000000020004" pitchFamily="2" charset="0"/>
                <a:ea typeface="Inter" panose="02000503000000020004" pitchFamily="2" charset="0"/>
              </a:rPr>
              <a:t>c</a:t>
            </a:r>
          </a:p>
        </p:txBody>
      </p:sp>
      <p:sp>
        <p:nvSpPr>
          <p:cNvPr id="12" name="TextBox 11">
            <a:extLst>
              <a:ext uri="{FF2B5EF4-FFF2-40B4-BE49-F238E27FC236}">
                <a16:creationId xmlns:a16="http://schemas.microsoft.com/office/drawing/2014/main" id="{11B70093-6235-3D0C-295D-768B62689076}"/>
              </a:ext>
            </a:extLst>
          </p:cNvPr>
          <p:cNvSpPr txBox="1"/>
          <p:nvPr/>
        </p:nvSpPr>
        <p:spPr>
          <a:xfrm>
            <a:off x="3432581" y="3800692"/>
            <a:ext cx="1553227" cy="400110"/>
          </a:xfrm>
          <a:prstGeom prst="rect">
            <a:avLst/>
          </a:prstGeom>
          <a:noFill/>
        </p:spPr>
        <p:txBody>
          <a:bodyPr wrap="square" rtlCol="0">
            <a:spAutoFit/>
          </a:bodyPr>
          <a:lstStyle/>
          <a:p>
            <a:r>
              <a:rPr lang="en-GB" sz="2000">
                <a:latin typeface="Inter" panose="02000503000000020004" pitchFamily="2" charset="0"/>
                <a:ea typeface="Inter" panose="02000503000000020004" pitchFamily="2" charset="0"/>
              </a:rPr>
              <a:t>1.8m</a:t>
            </a:r>
          </a:p>
        </p:txBody>
      </p:sp>
      <p:sp>
        <p:nvSpPr>
          <p:cNvPr id="15" name="TextBox 14">
            <a:extLst>
              <a:ext uri="{FF2B5EF4-FFF2-40B4-BE49-F238E27FC236}">
                <a16:creationId xmlns:a16="http://schemas.microsoft.com/office/drawing/2014/main" id="{CED5BF76-525F-76D0-C948-03FE0461F86E}"/>
              </a:ext>
            </a:extLst>
          </p:cNvPr>
          <p:cNvSpPr txBox="1"/>
          <p:nvPr/>
        </p:nvSpPr>
        <p:spPr>
          <a:xfrm>
            <a:off x="450933" y="3006305"/>
            <a:ext cx="1553227" cy="400110"/>
          </a:xfrm>
          <a:prstGeom prst="rect">
            <a:avLst/>
          </a:prstGeom>
          <a:noFill/>
        </p:spPr>
        <p:txBody>
          <a:bodyPr wrap="square" rtlCol="0">
            <a:spAutoFit/>
          </a:bodyPr>
          <a:lstStyle/>
          <a:p>
            <a:r>
              <a:rPr lang="en-GB" sz="2000">
                <a:latin typeface="Inter" panose="02000503000000020004" pitchFamily="2" charset="0"/>
                <a:ea typeface="Inter" panose="02000503000000020004" pitchFamily="2" charset="0"/>
              </a:rPr>
              <a:t>1.5m</a:t>
            </a:r>
          </a:p>
        </p:txBody>
      </p:sp>
      <p:sp>
        <p:nvSpPr>
          <p:cNvPr id="22" name="TextBox 21">
            <a:extLst>
              <a:ext uri="{FF2B5EF4-FFF2-40B4-BE49-F238E27FC236}">
                <a16:creationId xmlns:a16="http://schemas.microsoft.com/office/drawing/2014/main" id="{F0811907-3A82-3C21-0A97-E9EBBA8F5B3B}"/>
              </a:ext>
            </a:extLst>
          </p:cNvPr>
          <p:cNvSpPr txBox="1"/>
          <p:nvPr/>
        </p:nvSpPr>
        <p:spPr>
          <a:xfrm>
            <a:off x="2789125" y="1512027"/>
            <a:ext cx="1553227" cy="400110"/>
          </a:xfrm>
          <a:prstGeom prst="rect">
            <a:avLst/>
          </a:prstGeom>
          <a:noFill/>
        </p:spPr>
        <p:txBody>
          <a:bodyPr wrap="square" rtlCol="0">
            <a:spAutoFit/>
          </a:bodyPr>
          <a:lstStyle/>
          <a:p>
            <a:r>
              <a:rPr lang="en-GB" sz="2000">
                <a:latin typeface="Inter" panose="02000503000000020004" pitchFamily="2" charset="0"/>
                <a:ea typeface="Inter" panose="02000503000000020004" pitchFamily="2" charset="0"/>
              </a:rPr>
              <a:t>1.65m</a:t>
            </a:r>
          </a:p>
        </p:txBody>
      </p:sp>
      <p:cxnSp>
        <p:nvCxnSpPr>
          <p:cNvPr id="23" name="Straight Connector 22">
            <a:extLst>
              <a:ext uri="{FF2B5EF4-FFF2-40B4-BE49-F238E27FC236}">
                <a16:creationId xmlns:a16="http://schemas.microsoft.com/office/drawing/2014/main" id="{12AAE739-7C7E-1427-17EB-2FB84A79125B}"/>
              </a:ext>
            </a:extLst>
          </p:cNvPr>
          <p:cNvCxnSpPr>
            <a:cxnSpLocks/>
          </p:cNvCxnSpPr>
          <p:nvPr/>
        </p:nvCxnSpPr>
        <p:spPr>
          <a:xfrm flipH="1" flipV="1">
            <a:off x="1339692" y="1742517"/>
            <a:ext cx="475989" cy="3194137"/>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A04AE396-75E3-E58C-2BAD-07BC94C4D108}"/>
              </a:ext>
            </a:extLst>
          </p:cNvPr>
          <p:cNvCxnSpPr>
            <a:cxnSpLocks/>
          </p:cNvCxnSpPr>
          <p:nvPr/>
        </p:nvCxnSpPr>
        <p:spPr>
          <a:xfrm flipV="1">
            <a:off x="1815681" y="2639879"/>
            <a:ext cx="3018772" cy="2296776"/>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3BEBD488-9EC5-4049-F2CC-F8491C36B8FA}"/>
              </a:ext>
            </a:extLst>
          </p:cNvPr>
          <p:cNvCxnSpPr>
            <a:cxnSpLocks/>
          </p:cNvCxnSpPr>
          <p:nvPr/>
        </p:nvCxnSpPr>
        <p:spPr>
          <a:xfrm flipH="1" flipV="1">
            <a:off x="1329418" y="1742517"/>
            <a:ext cx="3494761" cy="926926"/>
          </a:xfrm>
          <a:prstGeom prst="line">
            <a:avLst/>
          </a:prstGeom>
        </p:spPr>
        <p:style>
          <a:lnRef idx="1">
            <a:schemeClr val="dk1"/>
          </a:lnRef>
          <a:fillRef idx="0">
            <a:schemeClr val="dk1"/>
          </a:fillRef>
          <a:effectRef idx="0">
            <a:schemeClr val="dk1"/>
          </a:effectRef>
          <a:fontRef idx="minor">
            <a:schemeClr val="tx1"/>
          </a:fontRef>
        </p:style>
      </p:cxnSp>
      <p:sp>
        <p:nvSpPr>
          <p:cNvPr id="26" name="Arc 25">
            <a:extLst>
              <a:ext uri="{FF2B5EF4-FFF2-40B4-BE49-F238E27FC236}">
                <a16:creationId xmlns:a16="http://schemas.microsoft.com/office/drawing/2014/main" id="{19601579-D320-5CB3-D372-7333A31F415A}"/>
              </a:ext>
            </a:extLst>
          </p:cNvPr>
          <p:cNvSpPr/>
          <p:nvPr/>
        </p:nvSpPr>
        <p:spPr>
          <a:xfrm>
            <a:off x="1277058" y="4384282"/>
            <a:ext cx="951978" cy="552372"/>
          </a:xfrm>
          <a:prstGeom prst="arc">
            <a:avLst>
              <a:gd name="adj1" fmla="val 15871907"/>
              <a:gd name="adj2" fmla="val 2132343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7" name="TextBox 26">
            <a:extLst>
              <a:ext uri="{FF2B5EF4-FFF2-40B4-BE49-F238E27FC236}">
                <a16:creationId xmlns:a16="http://schemas.microsoft.com/office/drawing/2014/main" id="{F89928EC-5BD8-765B-3B07-95709DB5FF1E}"/>
              </a:ext>
            </a:extLst>
          </p:cNvPr>
          <p:cNvSpPr txBox="1"/>
          <p:nvPr/>
        </p:nvSpPr>
        <p:spPr>
          <a:xfrm>
            <a:off x="1890839" y="4030513"/>
            <a:ext cx="400831" cy="369332"/>
          </a:xfrm>
          <a:prstGeom prst="rect">
            <a:avLst/>
          </a:prstGeom>
          <a:noFill/>
        </p:spPr>
        <p:txBody>
          <a:bodyPr wrap="square" rtlCol="0">
            <a:spAutoFit/>
          </a:bodyPr>
          <a:lstStyle/>
          <a:p>
            <a:r>
              <a:rPr lang="en-GB" b="1">
                <a:latin typeface="Inter" panose="02000503000000020004" pitchFamily="2" charset="0"/>
                <a:ea typeface="Inter" panose="02000503000000020004" pitchFamily="2" charset="0"/>
              </a:rPr>
              <a:t>X</a:t>
            </a:r>
          </a:p>
        </p:txBody>
      </p:sp>
      <p:sp>
        <p:nvSpPr>
          <p:cNvPr id="28" name="Oval 27">
            <a:extLst>
              <a:ext uri="{FF2B5EF4-FFF2-40B4-BE49-F238E27FC236}">
                <a16:creationId xmlns:a16="http://schemas.microsoft.com/office/drawing/2014/main" id="{923B5C8A-3058-365C-2E0F-7F36592BAFDB}"/>
              </a:ext>
            </a:extLst>
          </p:cNvPr>
          <p:cNvSpPr/>
          <p:nvPr/>
        </p:nvSpPr>
        <p:spPr>
          <a:xfrm>
            <a:off x="1114222" y="1523311"/>
            <a:ext cx="475989" cy="438411"/>
          </a:xfrm>
          <a:prstGeom prst="ellipse">
            <a:avLst/>
          </a:prstGeom>
          <a:solidFill>
            <a:srgbClr val="3E1A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Inter" panose="02000503000000020004" pitchFamily="2" charset="0"/>
                <a:ea typeface="Inter" panose="02000503000000020004" pitchFamily="2" charset="0"/>
              </a:rPr>
              <a:t>D</a:t>
            </a:r>
          </a:p>
        </p:txBody>
      </p:sp>
      <p:sp>
        <p:nvSpPr>
          <p:cNvPr id="29" name="Oval 28">
            <a:extLst>
              <a:ext uri="{FF2B5EF4-FFF2-40B4-BE49-F238E27FC236}">
                <a16:creationId xmlns:a16="http://schemas.microsoft.com/office/drawing/2014/main" id="{16F96BEE-952B-9D33-5372-929D7892AF2B}"/>
              </a:ext>
            </a:extLst>
          </p:cNvPr>
          <p:cNvSpPr/>
          <p:nvPr/>
        </p:nvSpPr>
        <p:spPr>
          <a:xfrm>
            <a:off x="4661175" y="2420674"/>
            <a:ext cx="475989" cy="4384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Inter" panose="02000503000000020004" pitchFamily="2" charset="0"/>
                <a:ea typeface="Inter" panose="02000503000000020004" pitchFamily="2" charset="0"/>
              </a:rPr>
              <a:t>E</a:t>
            </a:r>
          </a:p>
        </p:txBody>
      </p:sp>
      <p:sp>
        <p:nvSpPr>
          <p:cNvPr id="30" name="Oval 29">
            <a:extLst>
              <a:ext uri="{FF2B5EF4-FFF2-40B4-BE49-F238E27FC236}">
                <a16:creationId xmlns:a16="http://schemas.microsoft.com/office/drawing/2014/main" id="{DF64A21A-DCC7-FC9F-46A6-B7E8A07C65C5}"/>
              </a:ext>
            </a:extLst>
          </p:cNvPr>
          <p:cNvSpPr/>
          <p:nvPr/>
        </p:nvSpPr>
        <p:spPr>
          <a:xfrm>
            <a:off x="1590211" y="4740076"/>
            <a:ext cx="475989" cy="438411"/>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Inter" panose="02000503000000020004" pitchFamily="2" charset="0"/>
                <a:ea typeface="Inter" panose="02000503000000020004" pitchFamily="2" charset="0"/>
              </a:rPr>
              <a:t>F</a:t>
            </a:r>
          </a:p>
        </p:txBody>
      </p:sp>
      <p:sp>
        <p:nvSpPr>
          <p:cNvPr id="31" name="TextBox 30">
            <a:extLst>
              <a:ext uri="{FF2B5EF4-FFF2-40B4-BE49-F238E27FC236}">
                <a16:creationId xmlns:a16="http://schemas.microsoft.com/office/drawing/2014/main" id="{7A39364D-98E3-B36A-5D46-9EE5EFEC8924}"/>
              </a:ext>
            </a:extLst>
          </p:cNvPr>
          <p:cNvSpPr txBox="1"/>
          <p:nvPr/>
        </p:nvSpPr>
        <p:spPr>
          <a:xfrm>
            <a:off x="6814159" y="1289425"/>
            <a:ext cx="4344857" cy="1015663"/>
          </a:xfrm>
          <a:prstGeom prst="rect">
            <a:avLst/>
          </a:prstGeom>
          <a:noFill/>
        </p:spPr>
        <p:txBody>
          <a:bodyPr wrap="square" rtlCol="0">
            <a:spAutoFit/>
          </a:bodyPr>
          <a:lstStyle/>
          <a:p>
            <a:r>
              <a:rPr lang="en-GB" sz="2000">
                <a:latin typeface="Inter" panose="02000503000000020004" pitchFamily="2" charset="0"/>
                <a:ea typeface="Inter" panose="02000503000000020004" pitchFamily="2" charset="0"/>
              </a:rPr>
              <a:t>Applying the cosine rule to this question, we find that a = 1.65, b = 1.8, c = 1.5 and A = x. </a:t>
            </a:r>
          </a:p>
        </p:txBody>
      </p:sp>
      <p:pic>
        <p:nvPicPr>
          <p:cNvPr id="2" name="Graphic 1">
            <a:extLst>
              <a:ext uri="{FF2B5EF4-FFF2-40B4-BE49-F238E27FC236}">
                <a16:creationId xmlns:a16="http://schemas.microsoft.com/office/drawing/2014/main" id="{342FD605-438D-CE93-F0B8-D0BE480B70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1590" y="5930283"/>
            <a:ext cx="642827" cy="589258"/>
          </a:xfrm>
          <a:prstGeom prst="rect">
            <a:avLst/>
          </a:prstGeom>
        </p:spPr>
      </p:pic>
    </p:spTree>
    <p:extLst>
      <p:ext uri="{BB962C8B-B14F-4D97-AF65-F5344CB8AC3E}">
        <p14:creationId xmlns:p14="http://schemas.microsoft.com/office/powerpoint/2010/main" val="237596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20"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areers &amp; Skills">
  <a:themeElements>
    <a:clrScheme name="Careers &amp; Skills">
      <a:dk1>
        <a:srgbClr val="000000"/>
      </a:dk1>
      <a:lt1>
        <a:srgbClr val="FFFFFF"/>
      </a:lt1>
      <a:dk2>
        <a:srgbClr val="3E1A1C"/>
      </a:dk2>
      <a:lt2>
        <a:srgbClr val="FFFFFF"/>
      </a:lt2>
      <a:accent1>
        <a:srgbClr val="C7B2EA"/>
      </a:accent1>
      <a:accent2>
        <a:srgbClr val="3ADCC9"/>
      </a:accent2>
      <a:accent3>
        <a:srgbClr val="D0C3D0"/>
      </a:accent3>
      <a:accent4>
        <a:srgbClr val="635865"/>
      </a:accent4>
      <a:accent5>
        <a:srgbClr val="3F2A59"/>
      </a:accent5>
      <a:accent6>
        <a:srgbClr val="E3D8F5"/>
      </a:accent6>
      <a:hlink>
        <a:srgbClr val="C7B2EA"/>
      </a:hlink>
      <a:folHlink>
        <a:srgbClr val="D5C5E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eswork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eswork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BT BRAND 09 SEPT 22">
      <a:dk1>
        <a:sysClr val="windowText" lastClr="000000"/>
      </a:dk1>
      <a:lt1>
        <a:sysClr val="window" lastClr="FFFFFF"/>
      </a:lt1>
      <a:dk2>
        <a:srgbClr val="87005F"/>
      </a:dk2>
      <a:lt2>
        <a:srgbClr val="142032"/>
      </a:lt2>
      <a:accent1>
        <a:srgbClr val="5514B4"/>
      </a:accent1>
      <a:accent2>
        <a:srgbClr val="009BA5"/>
      </a:accent2>
      <a:accent3>
        <a:srgbClr val="FF80FF"/>
      </a:accent3>
      <a:accent4>
        <a:srgbClr val="43B072"/>
      </a:accent4>
      <a:accent5>
        <a:srgbClr val="C81E6E"/>
      </a:accent5>
      <a:accent6>
        <a:srgbClr val="EDF23B"/>
      </a:accent6>
      <a:hlink>
        <a:srgbClr val="5514B4"/>
      </a:hlink>
      <a:folHlink>
        <a:srgbClr val="5514B4"/>
      </a:folHlink>
    </a:clrScheme>
    <a:fontScheme name="BT NEW BRAND">
      <a:majorFont>
        <a:latin typeface="BT Group Headline"/>
        <a:ea typeface=""/>
        <a:cs typeface=""/>
      </a:majorFont>
      <a:minorFont>
        <a:latin typeface="BT Curv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B37C370094A947B45A665807D95A87" ma:contentTypeVersion="33" ma:contentTypeDescription="Create a new document." ma:contentTypeScope="" ma:versionID="e81f58c608359e745d252ca715e5d9f4">
  <xsd:schema xmlns:xsd="http://www.w3.org/2001/XMLSchema" xmlns:xs="http://www.w3.org/2001/XMLSchema" xmlns:p="http://schemas.microsoft.com/office/2006/metadata/properties" xmlns:ns1="c51e0c16-3c70-4bed-930f-b02839d0dd8b" xmlns:ns3="5f308053-a768-43f1-bf66-06210bb74c0d" targetNamespace="http://schemas.microsoft.com/office/2006/metadata/properties" ma:root="true" ma:fieldsID="e1a01f29c5ff43f598b60aeb9896ffb7" ns1:_="" ns3:_="">
    <xsd:import namespace="c51e0c16-3c70-4bed-930f-b02839d0dd8b"/>
    <xsd:import namespace="5f308053-a768-43f1-bf66-06210bb74c0d"/>
    <xsd:element name="properties">
      <xsd:complexType>
        <xsd:sequence>
          <xsd:element name="documentManagement">
            <xsd:complexType>
              <xsd:all>
                <xsd:element ref="ns1:Review_x0020_Status" minOccurs="0"/>
                <xsd:element ref="ns1:Link" minOccurs="0"/>
                <xsd:element ref="ns1:_Flow_SignoffStatus" minOccurs="0"/>
                <xsd:element ref="ns1:MigrationWizId" minOccurs="0"/>
                <xsd:element ref="ns1:MigrationWizIdPermissions" minOccurs="0"/>
                <xsd:element ref="ns1:MigrationWizIdPermissionLevels" minOccurs="0"/>
                <xsd:element ref="ns1:MigrationWizIdDocumentLibraryPermissions" minOccurs="0"/>
                <xsd:element ref="ns1:MigrationWizIdSecurityGroups" minOccurs="0"/>
                <xsd:element ref="ns1:MediaServiceMetadata" minOccurs="0"/>
                <xsd:element ref="ns1:MediaServiceFastMetadata" minOccurs="0"/>
                <xsd:element ref="ns1:MediaServiceDateTaken" minOccurs="0"/>
                <xsd:element ref="ns1:MediaServiceAutoKeyPoints" minOccurs="0"/>
                <xsd:element ref="ns1:MediaServiceKeyPoints" minOccurs="0"/>
                <xsd:element ref="ns1:MediaServiceAutoTags" minOccurs="0"/>
                <xsd:element ref="ns1:MediaServiceOCR" minOccurs="0"/>
                <xsd:element ref="ns1:MediaServiceGenerationTime" minOccurs="0"/>
                <xsd:element ref="ns1:MediaServiceEventHashCode" minOccurs="0"/>
                <xsd:element ref="ns1:MediaServiceLocation" minOccurs="0"/>
                <xsd:element ref="ns3:SharedWithUsers" minOccurs="0"/>
                <xsd:element ref="ns3:SharedWithDetails" minOccurs="0"/>
                <xsd:element ref="ns1:MediaLengthInSeconds" minOccurs="0"/>
                <xsd:element ref="ns1:lcf76f155ced4ddcb4097134ff3c332f" minOccurs="0"/>
                <xsd:element ref="ns3:TaxCatchAll" minOccurs="0"/>
                <xsd:element ref="ns1:MediaServiceObjectDetectorVersions" minOccurs="0"/>
                <xsd:element ref="ns1:Progress" minOccurs="0"/>
                <xsd:element ref="ns1:Modes" minOccurs="0"/>
                <xsd:element ref="ns1:MediaServiceSearchProperties" minOccurs="0"/>
                <xsd:element ref="ns1: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1e0c16-3c70-4bed-930f-b02839d0dd8b" elementFormDefault="qualified">
    <xsd:import namespace="http://schemas.microsoft.com/office/2006/documentManagement/types"/>
    <xsd:import namespace="http://schemas.microsoft.com/office/infopath/2007/PartnerControls"/>
    <xsd:element name="Review_x0020_Status" ma:index="0" nillable="true" ma:displayName="Review Status" ma:format="Dropdown" ma:internalName="Review_x0020_Status">
      <xsd:complexType>
        <xsd:complexContent>
          <xsd:extension base="dms:MultiChoiceFillIn">
            <xsd:sequence>
              <xsd:element name="Value" maxOccurs="unbounded" minOccurs="0" nillable="true">
                <xsd:simpleType>
                  <xsd:union memberTypes="dms:Text">
                    <xsd:simpleType>
                      <xsd:restriction base="dms:Choice">
                        <xsd:enumeration value="In Process"/>
                        <xsd:enumeration value="In Review"/>
                        <xsd:enumeration value="Signed Off"/>
                      </xsd:restriction>
                    </xsd:simpleType>
                  </xsd:union>
                </xsd:simpleType>
              </xsd:element>
            </xsd:sequence>
          </xsd:extension>
        </xsd:complexContent>
      </xsd:complexType>
    </xsd:element>
    <xsd:element name="Link" ma:index="4" nillable="true" ma:displayName="Link" ma:format="Hyperlink" ma:internalName="Link"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Flow_SignoffStatus" ma:index="5" nillable="true" ma:displayName="Sign-off status" ma:hidden="true" ma:internalName="Sign_x002d_off_x0020_status" ma:readOnly="false">
      <xsd:simpleType>
        <xsd:restriction base="dms:Text"/>
      </xsd:simpleType>
    </xsd:element>
    <xsd:element name="MigrationWizId" ma:index="8" nillable="true" ma:displayName="MigrationWizId" ma:hidden="true" ma:internalName="MigrationWizId" ma:readOnly="false">
      <xsd:simpleType>
        <xsd:restriction base="dms:Text"/>
      </xsd:simpleType>
    </xsd:element>
    <xsd:element name="MigrationWizIdPermissions" ma:index="9" nillable="true" ma:displayName="MigrationWizIdPermissions" ma:hidden="true" ma:internalName="MigrationWizIdPermissions" ma:readOnly="false">
      <xsd:simpleType>
        <xsd:restriction base="dms:Text"/>
      </xsd:simpleType>
    </xsd:element>
    <xsd:element name="MigrationWizIdPermissionLevels" ma:index="10" nillable="true" ma:displayName="MigrationWizIdPermissionLevels" ma:hidden="true" ma:internalName="MigrationWizIdPermissionLevels" ma:readOnly="false">
      <xsd:simpleType>
        <xsd:restriction base="dms:Text"/>
      </xsd:simpleType>
    </xsd:element>
    <xsd:element name="MigrationWizIdDocumentLibraryPermissions" ma:index="11" nillable="true" ma:displayName="MigrationWizIdDocumentLibraryPermissions" ma:hidden="true" ma:internalName="MigrationWizIdDocumentLibraryPermissions" ma:readOnly="false">
      <xsd:simpleType>
        <xsd:restriction base="dms:Text"/>
      </xsd:simpleType>
    </xsd:element>
    <xsd:element name="MigrationWizIdSecurityGroups" ma:index="12" nillable="true" ma:displayName="MigrationWizIdSecurityGroups" ma:hidden="true" ma:internalName="MigrationWizIdSecurityGroups" ma:readOnly="false">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true">
      <xsd:simpleType>
        <xsd:restriction base="dms:Note"/>
      </xsd:simpleType>
    </xsd:element>
    <xsd:element name="MediaServiceAutoTags" ma:index="18" nillable="true" ma:displayName="Tags" ma:hidden="true" ma:internalName="MediaServiceAutoTags" ma:readOnly="true">
      <xsd:simpleType>
        <xsd:restriction base="dms:Text"/>
      </xsd:simpleType>
    </xsd:element>
    <xsd:element name="MediaServiceOCR" ma:index="19" nillable="true" ma:displayName="Extracted Text" ma:hidden="true" ma:internalName="MediaServiceOCR" ma:readOnly="true">
      <xsd:simpleType>
        <xsd:restriction base="dms:Note"/>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hidden="true" ma:internalName="MediaServiceLocation" ma:readOnly="true">
      <xsd:simpleType>
        <xsd:restriction base="dms:Text"/>
      </xsd:simpleType>
    </xsd:element>
    <xsd:element name="MediaLengthInSeconds" ma:index="26" nillable="true" ma:displayName="Length (seconds)" ma:hidden="true"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34afddb5-dc7d-4a25-90c0-e68c37b0a6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Progress" ma:index="33" nillable="true" ma:displayName="Progress" ma:default="In Review" ma:description="Where is this document in process" ma:format="Dropdown" ma:internalName="Progress">
      <xsd:simpleType>
        <xsd:restriction base="dms:Choice">
          <xsd:enumeration value="In Review"/>
          <xsd:enumeration value="With TVCA Comm"/>
          <xsd:enumeration value="Live on Website"/>
          <xsd:enumeration value="Archived"/>
        </xsd:restriction>
      </xsd:simpleType>
    </xsd:element>
    <xsd:element name="Modes" ma:index="34" nillable="true" ma:displayName="Modes" ma:description="Which modes does this scheme include" ma:format="Dropdown" ma:internalName="Modes">
      <xsd:simpleType>
        <xsd:restriction base="dms:Text">
          <xsd:maxLength value="255"/>
        </xsd:restriction>
      </xsd:simpleType>
    </xsd:element>
    <xsd:element name="MediaServiceSearchProperties" ma:index="35" nillable="true" ma:displayName="MediaServiceSearchProperties" ma:hidden="true" ma:internalName="MediaServiceSearchProperties" ma:readOnly="true">
      <xsd:simpleType>
        <xsd:restriction base="dms:Note"/>
      </xsd:simpleType>
    </xsd:element>
    <xsd:element name="MediaServiceBillingMetadata" ma:index="3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308053-a768-43f1-bf66-06210bb74c0d" elementFormDefault="qualified">
    <xsd:import namespace="http://schemas.microsoft.com/office/2006/documentManagement/types"/>
    <xsd:import namespace="http://schemas.microsoft.com/office/infopath/2007/PartnerControls"/>
    <xsd:element name="SharedWithUsers" ma:index="2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hidden="true" ma:internalName="SharedWithDetails" ma:readOnly="true">
      <xsd:simpleType>
        <xsd:restriction base="dms:Note"/>
      </xsd:simpleType>
    </xsd:element>
    <xsd:element name="TaxCatchAll" ma:index="29" nillable="true" ma:displayName="Taxonomy Catch All Column" ma:hidden="true" ma:list="{43247f23-7141-4778-a08d-7843529ef0d0}" ma:internalName="TaxCatchAll" ma:readOnly="false" ma:showField="CatchAllData" ma:web="5f308053-a768-43f1-bf66-06210bb74c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PermissionLevels xmlns="c51e0c16-3c70-4bed-930f-b02839d0dd8b" xsi:nil="true"/>
    <Review_x0020_Status xmlns="c51e0c16-3c70-4bed-930f-b02839d0dd8b" xsi:nil="true"/>
    <MigrationWizId xmlns="c51e0c16-3c70-4bed-930f-b02839d0dd8b" xsi:nil="true"/>
    <MigrationWizIdPermissions xmlns="c51e0c16-3c70-4bed-930f-b02839d0dd8b" xsi:nil="true"/>
    <MigrationWizIdDocumentLibraryPermissions xmlns="c51e0c16-3c70-4bed-930f-b02839d0dd8b" xsi:nil="true"/>
    <Progress xmlns="c51e0c16-3c70-4bed-930f-b02839d0dd8b">In Review</Progress>
    <TaxCatchAll xmlns="5f308053-a768-43f1-bf66-06210bb74c0d" xsi:nil="true"/>
    <Link xmlns="c51e0c16-3c70-4bed-930f-b02839d0dd8b">
      <Url xsi:nil="true"/>
      <Description xsi:nil="true"/>
    </Link>
    <_Flow_SignoffStatus xmlns="c51e0c16-3c70-4bed-930f-b02839d0dd8b" xsi:nil="true"/>
    <lcf76f155ced4ddcb4097134ff3c332f xmlns="c51e0c16-3c70-4bed-930f-b02839d0dd8b">
      <Terms xmlns="http://schemas.microsoft.com/office/infopath/2007/PartnerControls"/>
    </lcf76f155ced4ddcb4097134ff3c332f>
    <MigrationWizIdSecurityGroups xmlns="c51e0c16-3c70-4bed-930f-b02839d0dd8b" xsi:nil="true"/>
    <Modes xmlns="c51e0c16-3c70-4bed-930f-b02839d0dd8b" xsi:nil="true"/>
  </documentManagement>
</p:properties>
</file>

<file path=customXml/itemProps1.xml><?xml version="1.0" encoding="utf-8"?>
<ds:datastoreItem xmlns:ds="http://schemas.openxmlformats.org/officeDocument/2006/customXml" ds:itemID="{C6D2492E-4D81-4DF0-AD3F-7FF32F37A567}">
  <ds:schemaRefs>
    <ds:schemaRef ds:uri="5f308053-a768-43f1-bf66-06210bb74c0d"/>
    <ds:schemaRef ds:uri="c51e0c16-3c70-4bed-930f-b02839d0dd8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A592CD5-2983-4C3F-891C-5C6F3C854985}">
  <ds:schemaRefs>
    <ds:schemaRef ds:uri="http://schemas.microsoft.com/sharepoint/v3/contenttype/forms"/>
  </ds:schemaRefs>
</ds:datastoreItem>
</file>

<file path=customXml/itemProps3.xml><?xml version="1.0" encoding="utf-8"?>
<ds:datastoreItem xmlns:ds="http://schemas.openxmlformats.org/officeDocument/2006/customXml" ds:itemID="{A3392D4B-F9B8-4B52-A57E-ECCE311D2319}">
  <ds:schemaRefs>
    <ds:schemaRef ds:uri="http://schemas.microsoft.com/office/2006/documentManagement/types"/>
    <ds:schemaRef ds:uri="http://purl.org/dc/dcmitype/"/>
    <ds:schemaRef ds:uri="c51e0c16-3c70-4bed-930f-b02839d0dd8b"/>
    <ds:schemaRef ds:uri="http://www.w3.org/XML/1998/namespace"/>
    <ds:schemaRef ds:uri="http://schemas.microsoft.com/office/2006/metadata/properties"/>
    <ds:schemaRef ds:uri="5f308053-a768-43f1-bf66-06210bb74c0d"/>
    <ds:schemaRef ds:uri="http://purl.org/dc/terms/"/>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1197</Words>
  <Application>Microsoft Macintosh PowerPoint</Application>
  <PresentationFormat>Widescreen</PresentationFormat>
  <Paragraphs>174</Paragraphs>
  <Slides>14</Slides>
  <Notes>14</Notes>
  <HiddenSlides>0</HiddenSlides>
  <MMClips>1</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1</vt:i4>
      </vt:variant>
      <vt:variant>
        <vt:lpstr>Slide Titles</vt:lpstr>
      </vt:variant>
      <vt:variant>
        <vt:i4>14</vt:i4>
      </vt:variant>
    </vt:vector>
  </HeadingPairs>
  <TitlesOfParts>
    <vt:vector size="31" baseType="lpstr">
      <vt:lpstr>Arial</vt:lpstr>
      <vt:lpstr>BT Curve</vt:lpstr>
      <vt:lpstr>BT Group Headline</vt:lpstr>
      <vt:lpstr>Calibri</vt:lpstr>
      <vt:lpstr>Cambria Math</vt:lpstr>
      <vt:lpstr>Inter</vt:lpstr>
      <vt:lpstr>Inter Light</vt:lpstr>
      <vt:lpstr>Neurial Grotesk Light</vt:lpstr>
      <vt:lpstr>Segoe UI</vt:lpstr>
      <vt:lpstr>Tahoma</vt:lpstr>
      <vt:lpstr>Torque Book</vt:lpstr>
      <vt:lpstr>Wingdings</vt:lpstr>
      <vt:lpstr>Careers &amp; Skills</vt:lpstr>
      <vt:lpstr>2_Teesworks</vt:lpstr>
      <vt:lpstr>Teesworks</vt:lpstr>
      <vt:lpstr>Custom Design</vt:lpstr>
      <vt:lpstr>think-cell Slide</vt:lpstr>
      <vt:lpstr>Cummins –  KS4 Cosine Rule   </vt:lpstr>
      <vt:lpstr>Introduction to Cummins</vt:lpstr>
      <vt:lpstr>Introduction to Cummins</vt:lpstr>
      <vt:lpstr>Trigonometry – Posing a problem – Cosine Rule</vt:lpstr>
      <vt:lpstr>Trigonometry – The Problem</vt:lpstr>
      <vt:lpstr>Trigonometry – The Problem</vt:lpstr>
      <vt:lpstr>Trigonometry – The Problem</vt:lpstr>
      <vt:lpstr>Cosine Rule</vt:lpstr>
      <vt:lpstr>Trigonometry – The Solution</vt:lpstr>
      <vt:lpstr>Trigonometry – The Solution</vt:lpstr>
      <vt:lpstr>Trigonometry – Solving Problems</vt:lpstr>
      <vt:lpstr>Trigonometry – Generate your own question</vt:lpstr>
      <vt:lpstr>Cummins Research – Find out more:</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Better.</dc:creator>
  <cp:lastModifiedBy>Emma Morris</cp:lastModifiedBy>
  <cp:revision>1</cp:revision>
  <dcterms:created xsi:type="dcterms:W3CDTF">2023-01-18T13:08:49Z</dcterms:created>
  <dcterms:modified xsi:type="dcterms:W3CDTF">2025-06-23T08:22:57Z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0x010100A3B37C370094A947B45A665807D95A87</vt:lpwstr>
  </property>
  <property fmtid="{D5CDD505-2E9C-101B-9397-08002B2CF9AE}" pid="3" name="MediaServiceImageTags">
    <vt:lpwstr/>
  </property>
</Properties>
</file>