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3"/>
  </p:notesMasterIdLst>
  <p:sldIdLst>
    <p:sldId id="257" r:id="rId5"/>
    <p:sldId id="259" r:id="rId6"/>
    <p:sldId id="267" r:id="rId7"/>
    <p:sldId id="266" r:id="rId8"/>
    <p:sldId id="265"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1A1C"/>
    <a:srgbClr val="175C82"/>
    <a:srgbClr val="D0D1DB"/>
    <a:srgbClr val="54BD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D36B2-F60A-4007-A6CB-5E72FB4E159A}" v="2" dt="2025-08-07T14:32:36.1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2"/>
    <p:restoredTop sz="94694"/>
  </p:normalViewPr>
  <p:slideViewPr>
    <p:cSldViewPr snapToGrid="0">
      <p:cViewPr varScale="1">
        <p:scale>
          <a:sx n="105" d="100"/>
          <a:sy n="105" d="100"/>
        </p:scale>
        <p:origin x="106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Morris" userId="70c6f1a6-3d9c-40dc-abd7-ac4fa70f9b1e" providerId="ADAL" clId="{869FF1DB-6327-EE4E-80E5-9231A6EEE395}"/>
    <pc:docChg chg="undo custSel addSld modSld">
      <pc:chgData name="Emma Morris" userId="70c6f1a6-3d9c-40dc-abd7-ac4fa70f9b1e" providerId="ADAL" clId="{869FF1DB-6327-EE4E-80E5-9231A6EEE395}" dt="2025-07-14T07:23:10.129" v="324" actId="1076"/>
      <pc:docMkLst>
        <pc:docMk/>
      </pc:docMkLst>
      <pc:sldChg chg="addSp delSp modSp mod chgLayout">
        <pc:chgData name="Emma Morris" userId="70c6f1a6-3d9c-40dc-abd7-ac4fa70f9b1e" providerId="ADAL" clId="{869FF1DB-6327-EE4E-80E5-9231A6EEE395}" dt="2025-07-11T14:23:39.735" v="183" actId="732"/>
        <pc:sldMkLst>
          <pc:docMk/>
          <pc:sldMk cId="1901457576" sldId="257"/>
        </pc:sldMkLst>
        <pc:spChg chg="mod ord">
          <ac:chgData name="Emma Morris" userId="70c6f1a6-3d9c-40dc-abd7-ac4fa70f9b1e" providerId="ADAL" clId="{869FF1DB-6327-EE4E-80E5-9231A6EEE395}" dt="2025-07-11T14:22:58.742" v="171" actId="20577"/>
          <ac:spMkLst>
            <pc:docMk/>
            <pc:sldMk cId="1901457576" sldId="257"/>
            <ac:spMk id="2" creationId="{E67ADC7E-BE84-501D-45C6-77B74A8CB01F}"/>
          </ac:spMkLst>
        </pc:spChg>
        <pc:spChg chg="mod ord">
          <ac:chgData name="Emma Morris" userId="70c6f1a6-3d9c-40dc-abd7-ac4fa70f9b1e" providerId="ADAL" clId="{869FF1DB-6327-EE4E-80E5-9231A6EEE395}" dt="2025-07-11T14:15:02.993" v="1" actId="2710"/>
          <ac:spMkLst>
            <pc:docMk/>
            <pc:sldMk cId="1901457576" sldId="257"/>
            <ac:spMk id="3" creationId="{4B47A4B3-9551-490C-76B1-FD3761C20785}"/>
          </ac:spMkLst>
        </pc:spChg>
        <pc:picChg chg="mod">
          <ac:chgData name="Emma Morris" userId="70c6f1a6-3d9c-40dc-abd7-ac4fa70f9b1e" providerId="ADAL" clId="{869FF1DB-6327-EE4E-80E5-9231A6EEE395}" dt="2025-07-11T14:23:32.294" v="180" actId="1076"/>
          <ac:picMkLst>
            <pc:docMk/>
            <pc:sldMk cId="1901457576" sldId="257"/>
            <ac:picMk id="5" creationId="{240BB6E0-3E2D-07EC-E422-648628C03375}"/>
          </ac:picMkLst>
        </pc:picChg>
        <pc:picChg chg="mod">
          <ac:chgData name="Emma Morris" userId="70c6f1a6-3d9c-40dc-abd7-ac4fa70f9b1e" providerId="ADAL" clId="{869FF1DB-6327-EE4E-80E5-9231A6EEE395}" dt="2025-07-11T14:15:16.652" v="5" actId="1076"/>
          <ac:picMkLst>
            <pc:docMk/>
            <pc:sldMk cId="1901457576" sldId="257"/>
            <ac:picMk id="6" creationId="{1C3F52B0-589D-A4C9-4F6A-7F823E5CBEE9}"/>
          </ac:picMkLst>
        </pc:picChg>
        <pc:picChg chg="add mod">
          <ac:chgData name="Emma Morris" userId="70c6f1a6-3d9c-40dc-abd7-ac4fa70f9b1e" providerId="ADAL" clId="{869FF1DB-6327-EE4E-80E5-9231A6EEE395}" dt="2025-07-11T14:15:13.388" v="4"/>
          <ac:picMkLst>
            <pc:docMk/>
            <pc:sldMk cId="1901457576" sldId="257"/>
            <ac:picMk id="10" creationId="{8DDFE9F2-063C-4B9A-10BA-2DD07D86C7F1}"/>
          </ac:picMkLst>
        </pc:picChg>
        <pc:picChg chg="add mod modCrop">
          <ac:chgData name="Emma Morris" userId="70c6f1a6-3d9c-40dc-abd7-ac4fa70f9b1e" providerId="ADAL" clId="{869FF1DB-6327-EE4E-80E5-9231A6EEE395}" dt="2025-07-11T14:23:39.735" v="183" actId="732"/>
          <ac:picMkLst>
            <pc:docMk/>
            <pc:sldMk cId="1901457576" sldId="257"/>
            <ac:picMk id="12" creationId="{36AF89AF-CFD0-5061-A32F-0A2C695AE731}"/>
          </ac:picMkLst>
        </pc:picChg>
      </pc:sldChg>
      <pc:sldChg chg="addSp delSp modSp mod chgLayout">
        <pc:chgData name="Emma Morris" userId="70c6f1a6-3d9c-40dc-abd7-ac4fa70f9b1e" providerId="ADAL" clId="{869FF1DB-6327-EE4E-80E5-9231A6EEE395}" dt="2025-07-11T14:24:18.964" v="193" actId="1035"/>
        <pc:sldMkLst>
          <pc:docMk/>
          <pc:sldMk cId="3750170386" sldId="259"/>
        </pc:sldMkLst>
        <pc:spChg chg="mod ord">
          <ac:chgData name="Emma Morris" userId="70c6f1a6-3d9c-40dc-abd7-ac4fa70f9b1e" providerId="ADAL" clId="{869FF1DB-6327-EE4E-80E5-9231A6EEE395}" dt="2025-07-11T14:15:27.543" v="8" actId="14100"/>
          <ac:spMkLst>
            <pc:docMk/>
            <pc:sldMk cId="3750170386" sldId="259"/>
            <ac:spMk id="5" creationId="{9ED482EB-2F0A-4CC6-9FBA-CECD3EF2A573}"/>
          </ac:spMkLst>
        </pc:spChg>
        <pc:spChg chg="mod ord">
          <ac:chgData name="Emma Morris" userId="70c6f1a6-3d9c-40dc-abd7-ac4fa70f9b1e" providerId="ADAL" clId="{869FF1DB-6327-EE4E-80E5-9231A6EEE395}" dt="2025-07-11T14:15:47.056" v="14" actId="2710"/>
          <ac:spMkLst>
            <pc:docMk/>
            <pc:sldMk cId="3750170386" sldId="259"/>
            <ac:spMk id="6" creationId="{23219EF8-CCE8-4803-B7E4-AD6529F42DAE}"/>
          </ac:spMkLst>
        </pc:spChg>
        <pc:picChg chg="add mod">
          <ac:chgData name="Emma Morris" userId="70c6f1a6-3d9c-40dc-abd7-ac4fa70f9b1e" providerId="ADAL" clId="{869FF1DB-6327-EE4E-80E5-9231A6EEE395}" dt="2025-07-11T14:24:18.964" v="193" actId="1035"/>
          <ac:picMkLst>
            <pc:docMk/>
            <pc:sldMk cId="3750170386" sldId="259"/>
            <ac:picMk id="4" creationId="{48FCF163-DEE4-42C3-3FAF-D1EAE4A0E501}"/>
          </ac:picMkLst>
        </pc:picChg>
      </pc:sldChg>
      <pc:sldChg chg="addSp delSp modSp mod chgLayout">
        <pc:chgData name="Emma Morris" userId="70c6f1a6-3d9c-40dc-abd7-ac4fa70f9b1e" providerId="ADAL" clId="{869FF1DB-6327-EE4E-80E5-9231A6EEE395}" dt="2025-07-11T14:24:23.702" v="196"/>
        <pc:sldMkLst>
          <pc:docMk/>
          <pc:sldMk cId="3862017095" sldId="265"/>
        </pc:sldMkLst>
        <pc:spChg chg="mod ord">
          <ac:chgData name="Emma Morris" userId="70c6f1a6-3d9c-40dc-abd7-ac4fa70f9b1e" providerId="ADAL" clId="{869FF1DB-6327-EE4E-80E5-9231A6EEE395}" dt="2025-07-11T14:17:33.758" v="38" actId="6264"/>
          <ac:spMkLst>
            <pc:docMk/>
            <pc:sldMk cId="3862017095" sldId="265"/>
            <ac:spMk id="2" creationId="{ABA8E94A-1FF7-A2DC-1B49-84D3EA3F7C1B}"/>
          </ac:spMkLst>
        </pc:spChg>
        <pc:spChg chg="mod ord">
          <ac:chgData name="Emma Morris" userId="70c6f1a6-3d9c-40dc-abd7-ac4fa70f9b1e" providerId="ADAL" clId="{869FF1DB-6327-EE4E-80E5-9231A6EEE395}" dt="2025-07-11T14:17:57.596" v="46" actId="2710"/>
          <ac:spMkLst>
            <pc:docMk/>
            <pc:sldMk cId="3862017095" sldId="265"/>
            <ac:spMk id="5" creationId="{B885AEAD-28E2-48D6-9B42-025D3014A009}"/>
          </ac:spMkLst>
        </pc:spChg>
        <pc:picChg chg="add mod">
          <ac:chgData name="Emma Morris" userId="70c6f1a6-3d9c-40dc-abd7-ac4fa70f9b1e" providerId="ADAL" clId="{869FF1DB-6327-EE4E-80E5-9231A6EEE395}" dt="2025-07-11T14:24:23.702" v="196"/>
          <ac:picMkLst>
            <pc:docMk/>
            <pc:sldMk cId="3862017095" sldId="265"/>
            <ac:picMk id="6" creationId="{85343DCA-915C-6813-8CA0-B5EE8623C766}"/>
          </ac:picMkLst>
        </pc:picChg>
      </pc:sldChg>
      <pc:sldChg chg="addSp delSp modSp mod chgLayout">
        <pc:chgData name="Emma Morris" userId="70c6f1a6-3d9c-40dc-abd7-ac4fa70f9b1e" providerId="ADAL" clId="{869FF1DB-6327-EE4E-80E5-9231A6EEE395}" dt="2025-07-14T07:09:05.572" v="210" actId="207"/>
        <pc:sldMkLst>
          <pc:docMk/>
          <pc:sldMk cId="2619829544" sldId="266"/>
        </pc:sldMkLst>
        <pc:spChg chg="mod ord">
          <ac:chgData name="Emma Morris" userId="70c6f1a6-3d9c-40dc-abd7-ac4fa70f9b1e" providerId="ADAL" clId="{869FF1DB-6327-EE4E-80E5-9231A6EEE395}" dt="2025-07-11T14:17:00.346" v="24" actId="20577"/>
          <ac:spMkLst>
            <pc:docMk/>
            <pc:sldMk cId="2619829544" sldId="266"/>
            <ac:spMk id="2" creationId="{ABA8E94A-1FF7-A2DC-1B49-84D3EA3F7C1B}"/>
          </ac:spMkLst>
        </pc:spChg>
        <pc:spChg chg="mod ord">
          <ac:chgData name="Emma Morris" userId="70c6f1a6-3d9c-40dc-abd7-ac4fa70f9b1e" providerId="ADAL" clId="{869FF1DB-6327-EE4E-80E5-9231A6EEE395}" dt="2025-07-14T07:09:05.572" v="210" actId="207"/>
          <ac:spMkLst>
            <pc:docMk/>
            <pc:sldMk cId="2619829544" sldId="266"/>
            <ac:spMk id="5" creationId="{18218A99-71C4-4F9A-A171-05D90AA318B9}"/>
          </ac:spMkLst>
        </pc:spChg>
        <pc:picChg chg="add mod">
          <ac:chgData name="Emma Morris" userId="70c6f1a6-3d9c-40dc-abd7-ac4fa70f9b1e" providerId="ADAL" clId="{869FF1DB-6327-EE4E-80E5-9231A6EEE395}" dt="2025-07-11T14:24:22.874" v="195"/>
          <ac:picMkLst>
            <pc:docMk/>
            <pc:sldMk cId="2619829544" sldId="266"/>
            <ac:picMk id="6" creationId="{B546B2B5-75EF-5998-9584-ECDE64B2786D}"/>
          </ac:picMkLst>
        </pc:picChg>
      </pc:sldChg>
      <pc:sldChg chg="addSp delSp modSp mod chgLayout">
        <pc:chgData name="Emma Morris" userId="70c6f1a6-3d9c-40dc-abd7-ac4fa70f9b1e" providerId="ADAL" clId="{869FF1DB-6327-EE4E-80E5-9231A6EEE395}" dt="2025-07-11T14:24:21.711" v="194"/>
        <pc:sldMkLst>
          <pc:docMk/>
          <pc:sldMk cId="3057595735" sldId="267"/>
        </pc:sldMkLst>
        <pc:spChg chg="mod ord">
          <ac:chgData name="Emma Morris" userId="70c6f1a6-3d9c-40dc-abd7-ac4fa70f9b1e" providerId="ADAL" clId="{869FF1DB-6327-EE4E-80E5-9231A6EEE395}" dt="2025-07-11T14:15:49.611" v="15" actId="6264"/>
          <ac:spMkLst>
            <pc:docMk/>
            <pc:sldMk cId="3057595735" sldId="267"/>
            <ac:spMk id="5" creationId="{D45E8995-1BBC-4FD6-8723-DD1183413110}"/>
          </ac:spMkLst>
        </pc:spChg>
        <pc:spChg chg="mod ord">
          <ac:chgData name="Emma Morris" userId="70c6f1a6-3d9c-40dc-abd7-ac4fa70f9b1e" providerId="ADAL" clId="{869FF1DB-6327-EE4E-80E5-9231A6EEE395}" dt="2025-07-11T14:15:58.035" v="22" actId="20577"/>
          <ac:spMkLst>
            <pc:docMk/>
            <pc:sldMk cId="3057595735" sldId="267"/>
            <ac:spMk id="6" creationId="{5D99DE59-43A4-47CF-B60B-7A68F9C828D7}"/>
          </ac:spMkLst>
        </pc:spChg>
        <pc:picChg chg="add mod">
          <ac:chgData name="Emma Morris" userId="70c6f1a6-3d9c-40dc-abd7-ac4fa70f9b1e" providerId="ADAL" clId="{869FF1DB-6327-EE4E-80E5-9231A6EEE395}" dt="2025-07-11T14:24:21.711" v="194"/>
          <ac:picMkLst>
            <pc:docMk/>
            <pc:sldMk cId="3057595735" sldId="267"/>
            <ac:picMk id="4" creationId="{13E6759A-B76A-060C-D021-8BD97B700E1E}"/>
          </ac:picMkLst>
        </pc:picChg>
      </pc:sldChg>
      <pc:sldChg chg="addSp delSp modSp mod chgLayout">
        <pc:chgData name="Emma Morris" userId="70c6f1a6-3d9c-40dc-abd7-ac4fa70f9b1e" providerId="ADAL" clId="{869FF1DB-6327-EE4E-80E5-9231A6EEE395}" dt="2025-07-11T14:24:24.633" v="197"/>
        <pc:sldMkLst>
          <pc:docMk/>
          <pc:sldMk cId="3002263737" sldId="268"/>
        </pc:sldMkLst>
        <pc:spChg chg="mod ord">
          <ac:chgData name="Emma Morris" userId="70c6f1a6-3d9c-40dc-abd7-ac4fa70f9b1e" providerId="ADAL" clId="{869FF1DB-6327-EE4E-80E5-9231A6EEE395}" dt="2025-07-11T14:17:47.827" v="43" actId="6264"/>
          <ac:spMkLst>
            <pc:docMk/>
            <pc:sldMk cId="3002263737" sldId="268"/>
            <ac:spMk id="5" creationId="{EEE3BDA3-8172-4FC6-872E-00891105218E}"/>
          </ac:spMkLst>
        </pc:spChg>
        <pc:spChg chg="mod ord">
          <ac:chgData name="Emma Morris" userId="70c6f1a6-3d9c-40dc-abd7-ac4fa70f9b1e" providerId="ADAL" clId="{869FF1DB-6327-EE4E-80E5-9231A6EEE395}" dt="2025-07-11T14:17:54.004" v="45" actId="2710"/>
          <ac:spMkLst>
            <pc:docMk/>
            <pc:sldMk cId="3002263737" sldId="268"/>
            <ac:spMk id="6" creationId="{501B7F22-026F-4741-BAD3-228A01BCEE11}"/>
          </ac:spMkLst>
        </pc:spChg>
        <pc:picChg chg="add mod">
          <ac:chgData name="Emma Morris" userId="70c6f1a6-3d9c-40dc-abd7-ac4fa70f9b1e" providerId="ADAL" clId="{869FF1DB-6327-EE4E-80E5-9231A6EEE395}" dt="2025-07-11T14:24:24.633" v="197"/>
          <ac:picMkLst>
            <pc:docMk/>
            <pc:sldMk cId="3002263737" sldId="268"/>
            <ac:picMk id="4" creationId="{C456BB9D-D23E-160F-97C8-E412937977BC}"/>
          </ac:picMkLst>
        </pc:picChg>
      </pc:sldChg>
      <pc:sldChg chg="addSp delSp modSp mod chgLayout">
        <pc:chgData name="Emma Morris" userId="70c6f1a6-3d9c-40dc-abd7-ac4fa70f9b1e" providerId="ADAL" clId="{869FF1DB-6327-EE4E-80E5-9231A6EEE395}" dt="2025-07-11T14:24:25.736" v="198"/>
        <pc:sldMkLst>
          <pc:docMk/>
          <pc:sldMk cId="402294375" sldId="269"/>
        </pc:sldMkLst>
        <pc:spChg chg="mod ord">
          <ac:chgData name="Emma Morris" userId="70c6f1a6-3d9c-40dc-abd7-ac4fa70f9b1e" providerId="ADAL" clId="{869FF1DB-6327-EE4E-80E5-9231A6EEE395}" dt="2025-07-11T14:18:25.381" v="59" actId="14100"/>
          <ac:spMkLst>
            <pc:docMk/>
            <pc:sldMk cId="402294375" sldId="269"/>
            <ac:spMk id="2" creationId="{A894F7EE-A1C1-49C6-B89E-274C77AE56DB}"/>
          </ac:spMkLst>
        </pc:spChg>
        <pc:spChg chg="mod ord">
          <ac:chgData name="Emma Morris" userId="70c6f1a6-3d9c-40dc-abd7-ac4fa70f9b1e" providerId="ADAL" clId="{869FF1DB-6327-EE4E-80E5-9231A6EEE395}" dt="2025-07-11T14:18:29.255" v="61" actId="14100"/>
          <ac:spMkLst>
            <pc:docMk/>
            <pc:sldMk cId="402294375" sldId="269"/>
            <ac:spMk id="3" creationId="{60754709-B6E6-464D-9DD6-CBC64C9819ED}"/>
          </ac:spMkLst>
        </pc:spChg>
        <pc:picChg chg="add mod">
          <ac:chgData name="Emma Morris" userId="70c6f1a6-3d9c-40dc-abd7-ac4fa70f9b1e" providerId="ADAL" clId="{869FF1DB-6327-EE4E-80E5-9231A6EEE395}" dt="2025-07-11T14:24:25.736" v="198"/>
          <ac:picMkLst>
            <pc:docMk/>
            <pc:sldMk cId="402294375" sldId="269"/>
            <ac:picMk id="6" creationId="{BA819744-7CA6-A129-5598-785AE9AAA651}"/>
          </ac:picMkLst>
        </pc:picChg>
        <pc:picChg chg="mod">
          <ac:chgData name="Emma Morris" userId="70c6f1a6-3d9c-40dc-abd7-ac4fa70f9b1e" providerId="ADAL" clId="{869FF1DB-6327-EE4E-80E5-9231A6EEE395}" dt="2025-07-11T14:18:17.982" v="54" actId="18131"/>
          <ac:picMkLst>
            <pc:docMk/>
            <pc:sldMk cId="402294375" sldId="269"/>
            <ac:picMk id="1026" creationId="{AE08FE8F-C5D2-4EED-8D68-8E20E55E85D1}"/>
          </ac:picMkLst>
        </pc:picChg>
      </pc:sldChg>
      <pc:sldChg chg="addSp delSp modSp mod chgLayout">
        <pc:chgData name="Emma Morris" userId="70c6f1a6-3d9c-40dc-abd7-ac4fa70f9b1e" providerId="ADAL" clId="{869FF1DB-6327-EE4E-80E5-9231A6EEE395}" dt="2025-07-11T14:24:26.871" v="199"/>
        <pc:sldMkLst>
          <pc:docMk/>
          <pc:sldMk cId="2125641629" sldId="270"/>
        </pc:sldMkLst>
        <pc:spChg chg="mod ord">
          <ac:chgData name="Emma Morris" userId="70c6f1a6-3d9c-40dc-abd7-ac4fa70f9b1e" providerId="ADAL" clId="{869FF1DB-6327-EE4E-80E5-9231A6EEE395}" dt="2025-07-11T14:19:16.102" v="77"/>
          <ac:spMkLst>
            <pc:docMk/>
            <pc:sldMk cId="2125641629" sldId="270"/>
            <ac:spMk id="5" creationId="{EEE3BDA3-8172-4FC6-872E-00891105218E}"/>
          </ac:spMkLst>
        </pc:spChg>
        <pc:spChg chg="mod ord">
          <ac:chgData name="Emma Morris" userId="70c6f1a6-3d9c-40dc-abd7-ac4fa70f9b1e" providerId="ADAL" clId="{869FF1DB-6327-EE4E-80E5-9231A6EEE395}" dt="2025-07-11T14:18:56.811" v="71" actId="20577"/>
          <ac:spMkLst>
            <pc:docMk/>
            <pc:sldMk cId="2125641629" sldId="270"/>
            <ac:spMk id="6" creationId="{501B7F22-026F-4741-BAD3-228A01BCEE11}"/>
          </ac:spMkLst>
        </pc:spChg>
        <pc:picChg chg="add mod">
          <ac:chgData name="Emma Morris" userId="70c6f1a6-3d9c-40dc-abd7-ac4fa70f9b1e" providerId="ADAL" clId="{869FF1DB-6327-EE4E-80E5-9231A6EEE395}" dt="2025-07-11T14:24:26.871" v="199"/>
          <ac:picMkLst>
            <pc:docMk/>
            <pc:sldMk cId="2125641629" sldId="270"/>
            <ac:picMk id="4" creationId="{C0286C1E-70C7-2F29-0B74-BAB514795C42}"/>
          </ac:picMkLst>
        </pc:picChg>
        <pc:picChg chg="mod">
          <ac:chgData name="Emma Morris" userId="70c6f1a6-3d9c-40dc-abd7-ac4fa70f9b1e" providerId="ADAL" clId="{869FF1DB-6327-EE4E-80E5-9231A6EEE395}" dt="2025-07-11T14:19:08.863" v="76" actId="18131"/>
          <ac:picMkLst>
            <pc:docMk/>
            <pc:sldMk cId="2125641629" sldId="270"/>
            <ac:picMk id="2050" creationId="{D6084E3E-BAF4-4280-9147-5081007DC348}"/>
          </ac:picMkLst>
        </pc:picChg>
      </pc:sldChg>
      <pc:sldChg chg="addSp delSp modSp mod chgLayout">
        <pc:chgData name="Emma Morris" userId="70c6f1a6-3d9c-40dc-abd7-ac4fa70f9b1e" providerId="ADAL" clId="{869FF1DB-6327-EE4E-80E5-9231A6EEE395}" dt="2025-07-14T07:10:26.047" v="220"/>
        <pc:sldMkLst>
          <pc:docMk/>
          <pc:sldMk cId="2086524279" sldId="271"/>
        </pc:sldMkLst>
        <pc:spChg chg="mod ord">
          <ac:chgData name="Emma Morris" userId="70c6f1a6-3d9c-40dc-abd7-ac4fa70f9b1e" providerId="ADAL" clId="{869FF1DB-6327-EE4E-80E5-9231A6EEE395}" dt="2025-07-14T07:10:26.047" v="220"/>
          <ac:spMkLst>
            <pc:docMk/>
            <pc:sldMk cId="2086524279" sldId="271"/>
            <ac:spMk id="5" creationId="{EEE3BDA3-8172-4FC6-872E-00891105218E}"/>
          </ac:spMkLst>
        </pc:spChg>
        <pc:spChg chg="mod ord">
          <ac:chgData name="Emma Morris" userId="70c6f1a6-3d9c-40dc-abd7-ac4fa70f9b1e" providerId="ADAL" clId="{869FF1DB-6327-EE4E-80E5-9231A6EEE395}" dt="2025-07-11T14:19:22.474" v="78" actId="6264"/>
          <ac:spMkLst>
            <pc:docMk/>
            <pc:sldMk cId="2086524279" sldId="271"/>
            <ac:spMk id="6" creationId="{501B7F22-026F-4741-BAD3-228A01BCEE11}"/>
          </ac:spMkLst>
        </pc:spChg>
        <pc:picChg chg="add mod">
          <ac:chgData name="Emma Morris" userId="70c6f1a6-3d9c-40dc-abd7-ac4fa70f9b1e" providerId="ADAL" clId="{869FF1DB-6327-EE4E-80E5-9231A6EEE395}" dt="2025-07-11T14:24:28.079" v="200"/>
          <ac:picMkLst>
            <pc:docMk/>
            <pc:sldMk cId="2086524279" sldId="271"/>
            <ac:picMk id="4" creationId="{AC0D82D6-A3CA-B89B-29FC-9BC143F5670F}"/>
          </ac:picMkLst>
        </pc:picChg>
        <pc:picChg chg="mod">
          <ac:chgData name="Emma Morris" userId="70c6f1a6-3d9c-40dc-abd7-ac4fa70f9b1e" providerId="ADAL" clId="{869FF1DB-6327-EE4E-80E5-9231A6EEE395}" dt="2025-07-11T14:19:29.786" v="83" actId="1076"/>
          <ac:picMkLst>
            <pc:docMk/>
            <pc:sldMk cId="2086524279" sldId="271"/>
            <ac:picMk id="3074" creationId="{03FF635F-FC97-44F4-9E8A-AA432ABEC955}"/>
          </ac:picMkLst>
        </pc:picChg>
        <pc:picChg chg="mod">
          <ac:chgData name="Emma Morris" userId="70c6f1a6-3d9c-40dc-abd7-ac4fa70f9b1e" providerId="ADAL" clId="{869FF1DB-6327-EE4E-80E5-9231A6EEE395}" dt="2025-07-11T14:19:35.358" v="86" actId="14100"/>
          <ac:picMkLst>
            <pc:docMk/>
            <pc:sldMk cId="2086524279" sldId="271"/>
            <ac:picMk id="3078" creationId="{85B2F0F0-C07A-436B-969B-E455BEDC79FF}"/>
          </ac:picMkLst>
        </pc:picChg>
        <pc:picChg chg="mod">
          <ac:chgData name="Emma Morris" userId="70c6f1a6-3d9c-40dc-abd7-ac4fa70f9b1e" providerId="ADAL" clId="{869FF1DB-6327-EE4E-80E5-9231A6EEE395}" dt="2025-07-11T14:19:40.548" v="88" actId="14100"/>
          <ac:picMkLst>
            <pc:docMk/>
            <pc:sldMk cId="2086524279" sldId="271"/>
            <ac:picMk id="3080" creationId="{27BF3BD2-18BC-43D0-B02C-CBE2DE8567D1}"/>
          </ac:picMkLst>
        </pc:picChg>
      </pc:sldChg>
      <pc:sldChg chg="addSp delSp modSp mod chgLayout">
        <pc:chgData name="Emma Morris" userId="70c6f1a6-3d9c-40dc-abd7-ac4fa70f9b1e" providerId="ADAL" clId="{869FF1DB-6327-EE4E-80E5-9231A6EEE395}" dt="2025-07-14T07:10:33.539" v="221" actId="2711"/>
        <pc:sldMkLst>
          <pc:docMk/>
          <pc:sldMk cId="3595928757" sldId="272"/>
        </pc:sldMkLst>
        <pc:spChg chg="mod ord">
          <ac:chgData name="Emma Morris" userId="70c6f1a6-3d9c-40dc-abd7-ac4fa70f9b1e" providerId="ADAL" clId="{869FF1DB-6327-EE4E-80E5-9231A6EEE395}" dt="2025-07-14T07:10:33.539" v="221" actId="2711"/>
          <ac:spMkLst>
            <pc:docMk/>
            <pc:sldMk cId="3595928757" sldId="272"/>
            <ac:spMk id="2" creationId="{BB59C723-B18A-4253-82D7-1F049A728D8B}"/>
          </ac:spMkLst>
        </pc:spChg>
        <pc:picChg chg="add mod">
          <ac:chgData name="Emma Morris" userId="70c6f1a6-3d9c-40dc-abd7-ac4fa70f9b1e" providerId="ADAL" clId="{869FF1DB-6327-EE4E-80E5-9231A6EEE395}" dt="2025-07-11T14:24:29.187" v="201"/>
          <ac:picMkLst>
            <pc:docMk/>
            <pc:sldMk cId="3595928757" sldId="272"/>
            <ac:picMk id="5" creationId="{A82A10FC-B23B-E394-D9CA-8154BF284BA0}"/>
          </ac:picMkLst>
        </pc:picChg>
        <pc:picChg chg="mod">
          <ac:chgData name="Emma Morris" userId="70c6f1a6-3d9c-40dc-abd7-ac4fa70f9b1e" providerId="ADAL" clId="{869FF1DB-6327-EE4E-80E5-9231A6EEE395}" dt="2025-07-11T14:20:02.905" v="98" actId="18131"/>
          <ac:picMkLst>
            <pc:docMk/>
            <pc:sldMk cId="3595928757" sldId="272"/>
            <ac:picMk id="4098" creationId="{D2744193-99CC-4A1F-9516-05184BA0CBA6}"/>
          </ac:picMkLst>
        </pc:picChg>
      </pc:sldChg>
      <pc:sldChg chg="addSp delSp modSp mod chgLayout">
        <pc:chgData name="Emma Morris" userId="70c6f1a6-3d9c-40dc-abd7-ac4fa70f9b1e" providerId="ADAL" clId="{869FF1DB-6327-EE4E-80E5-9231A6EEE395}" dt="2025-07-11T14:24:30.552" v="202"/>
        <pc:sldMkLst>
          <pc:docMk/>
          <pc:sldMk cId="3410007462" sldId="273"/>
        </pc:sldMkLst>
        <pc:spChg chg="mod ord">
          <ac:chgData name="Emma Morris" userId="70c6f1a6-3d9c-40dc-abd7-ac4fa70f9b1e" providerId="ADAL" clId="{869FF1DB-6327-EE4E-80E5-9231A6EEE395}" dt="2025-07-11T14:21:02.830" v="125" actId="14100"/>
          <ac:spMkLst>
            <pc:docMk/>
            <pc:sldMk cId="3410007462" sldId="273"/>
            <ac:spMk id="2" creationId="{53C61992-4508-40E1-A526-C0C3A3CBCC78}"/>
          </ac:spMkLst>
        </pc:spChg>
        <pc:spChg chg="mod ord">
          <ac:chgData name="Emma Morris" userId="70c6f1a6-3d9c-40dc-abd7-ac4fa70f9b1e" providerId="ADAL" clId="{869FF1DB-6327-EE4E-80E5-9231A6EEE395}" dt="2025-07-11T14:20:35.804" v="115" actId="14100"/>
          <ac:spMkLst>
            <pc:docMk/>
            <pc:sldMk cId="3410007462" sldId="273"/>
            <ac:spMk id="3" creationId="{018006C3-08E9-4F75-B717-222307BC8754}"/>
          </ac:spMkLst>
        </pc:spChg>
        <pc:picChg chg="add mod">
          <ac:chgData name="Emma Morris" userId="70c6f1a6-3d9c-40dc-abd7-ac4fa70f9b1e" providerId="ADAL" clId="{869FF1DB-6327-EE4E-80E5-9231A6EEE395}" dt="2025-07-11T14:24:30.552" v="202"/>
          <ac:picMkLst>
            <pc:docMk/>
            <pc:sldMk cId="3410007462" sldId="273"/>
            <ac:picMk id="6" creationId="{B00279D0-72B0-8FA9-52B1-3E9D8B003531}"/>
          </ac:picMkLst>
        </pc:picChg>
        <pc:picChg chg="mod">
          <ac:chgData name="Emma Morris" userId="70c6f1a6-3d9c-40dc-abd7-ac4fa70f9b1e" providerId="ADAL" clId="{869FF1DB-6327-EE4E-80E5-9231A6EEE395}" dt="2025-07-11T14:20:56.058" v="123" actId="18131"/>
          <ac:picMkLst>
            <pc:docMk/>
            <pc:sldMk cId="3410007462" sldId="273"/>
            <ac:picMk id="5122" creationId="{867769E1-7A7E-4514-803F-5A5AE6624309}"/>
          </ac:picMkLst>
        </pc:picChg>
      </pc:sldChg>
      <pc:sldChg chg="addSp delSp modSp mod chgLayout">
        <pc:chgData name="Emma Morris" userId="70c6f1a6-3d9c-40dc-abd7-ac4fa70f9b1e" providerId="ADAL" clId="{869FF1DB-6327-EE4E-80E5-9231A6EEE395}" dt="2025-07-14T07:22:54.585" v="323" actId="2710"/>
        <pc:sldMkLst>
          <pc:docMk/>
          <pc:sldMk cId="3241572709" sldId="274"/>
        </pc:sldMkLst>
        <pc:spChg chg="mod ord">
          <ac:chgData name="Emma Morris" userId="70c6f1a6-3d9c-40dc-abd7-ac4fa70f9b1e" providerId="ADAL" clId="{869FF1DB-6327-EE4E-80E5-9231A6EEE395}" dt="2025-07-14T07:22:54.585" v="323" actId="2710"/>
          <ac:spMkLst>
            <pc:docMk/>
            <pc:sldMk cId="3241572709" sldId="274"/>
            <ac:spMk id="2" creationId="{342002A1-511E-4C2D-9463-3A3CE17C9571}"/>
          </ac:spMkLst>
        </pc:spChg>
        <pc:spChg chg="mod ord">
          <ac:chgData name="Emma Morris" userId="70c6f1a6-3d9c-40dc-abd7-ac4fa70f9b1e" providerId="ADAL" clId="{869FF1DB-6327-EE4E-80E5-9231A6EEE395}" dt="2025-07-14T07:10:19.555" v="219" actId="20577"/>
          <ac:spMkLst>
            <pc:docMk/>
            <pc:sldMk cId="3241572709" sldId="274"/>
            <ac:spMk id="3" creationId="{C891F685-02AC-495F-BC0B-3105B498B9B0}"/>
          </ac:spMkLst>
        </pc:spChg>
        <pc:picChg chg="add mod">
          <ac:chgData name="Emma Morris" userId="70c6f1a6-3d9c-40dc-abd7-ac4fa70f9b1e" providerId="ADAL" clId="{869FF1DB-6327-EE4E-80E5-9231A6EEE395}" dt="2025-07-11T14:24:31.314" v="203"/>
          <ac:picMkLst>
            <pc:docMk/>
            <pc:sldMk cId="3241572709" sldId="274"/>
            <ac:picMk id="6" creationId="{F1F00409-4F54-0D60-8279-66F3D8BC05D1}"/>
          </ac:picMkLst>
        </pc:picChg>
      </pc:sldChg>
      <pc:sldChg chg="addSp delSp modSp mod chgLayout">
        <pc:chgData name="Emma Morris" userId="70c6f1a6-3d9c-40dc-abd7-ac4fa70f9b1e" providerId="ADAL" clId="{869FF1DB-6327-EE4E-80E5-9231A6EEE395}" dt="2025-07-14T07:22:44.196" v="320" actId="2711"/>
        <pc:sldMkLst>
          <pc:docMk/>
          <pc:sldMk cId="3420420790" sldId="275"/>
        </pc:sldMkLst>
        <pc:spChg chg="mod ord">
          <ac:chgData name="Emma Morris" userId="70c6f1a6-3d9c-40dc-abd7-ac4fa70f9b1e" providerId="ADAL" clId="{869FF1DB-6327-EE4E-80E5-9231A6EEE395}" dt="2025-07-14T07:22:44.196" v="320" actId="2711"/>
          <ac:spMkLst>
            <pc:docMk/>
            <pc:sldMk cId="3420420790" sldId="275"/>
            <ac:spMk id="2" creationId="{9D31C267-9EF5-44D4-8A90-7338C062F1A1}"/>
          </ac:spMkLst>
        </pc:spChg>
        <pc:spChg chg="mod ord">
          <ac:chgData name="Emma Morris" userId="70c6f1a6-3d9c-40dc-abd7-ac4fa70f9b1e" providerId="ADAL" clId="{869FF1DB-6327-EE4E-80E5-9231A6EEE395}" dt="2025-07-11T14:21:29.098" v="138" actId="20577"/>
          <ac:spMkLst>
            <pc:docMk/>
            <pc:sldMk cId="3420420790" sldId="275"/>
            <ac:spMk id="3" creationId="{31199B82-AECE-4DDB-AC63-782F8D1F378A}"/>
          </ac:spMkLst>
        </pc:spChg>
        <pc:picChg chg="add mod">
          <ac:chgData name="Emma Morris" userId="70c6f1a6-3d9c-40dc-abd7-ac4fa70f9b1e" providerId="ADAL" clId="{869FF1DB-6327-EE4E-80E5-9231A6EEE395}" dt="2025-07-11T14:24:32.456" v="204"/>
          <ac:picMkLst>
            <pc:docMk/>
            <pc:sldMk cId="3420420790" sldId="275"/>
            <ac:picMk id="6" creationId="{A913F35E-D4C6-3E80-A723-A23C13CE6AA6}"/>
          </ac:picMkLst>
        </pc:picChg>
        <pc:picChg chg="mod">
          <ac:chgData name="Emma Morris" userId="70c6f1a6-3d9c-40dc-abd7-ac4fa70f9b1e" providerId="ADAL" clId="{869FF1DB-6327-EE4E-80E5-9231A6EEE395}" dt="2025-07-11T14:21:47.213" v="148" actId="18131"/>
          <ac:picMkLst>
            <pc:docMk/>
            <pc:sldMk cId="3420420790" sldId="275"/>
            <ac:picMk id="6146" creationId="{CEC6AC69-3B06-45D8-8507-0EB22B81A01A}"/>
          </ac:picMkLst>
        </pc:picChg>
      </pc:sldChg>
      <pc:sldChg chg="addSp delSp modSp mod chgLayout">
        <pc:chgData name="Emma Morris" userId="70c6f1a6-3d9c-40dc-abd7-ac4fa70f9b1e" providerId="ADAL" clId="{869FF1DB-6327-EE4E-80E5-9231A6EEE395}" dt="2025-07-14T07:10:09.957" v="218" actId="313"/>
        <pc:sldMkLst>
          <pc:docMk/>
          <pc:sldMk cId="3326640498" sldId="276"/>
        </pc:sldMkLst>
        <pc:spChg chg="mod ord">
          <ac:chgData name="Emma Morris" userId="70c6f1a6-3d9c-40dc-abd7-ac4fa70f9b1e" providerId="ADAL" clId="{869FF1DB-6327-EE4E-80E5-9231A6EEE395}" dt="2025-07-14T07:10:09.957" v="218" actId="313"/>
          <ac:spMkLst>
            <pc:docMk/>
            <pc:sldMk cId="3326640498" sldId="276"/>
            <ac:spMk id="2" creationId="{5A82CD34-B177-4771-A041-302BB366AD43}"/>
          </ac:spMkLst>
        </pc:spChg>
        <pc:spChg chg="mod ord">
          <ac:chgData name="Emma Morris" userId="70c6f1a6-3d9c-40dc-abd7-ac4fa70f9b1e" providerId="ADAL" clId="{869FF1DB-6327-EE4E-80E5-9231A6EEE395}" dt="2025-07-11T14:21:58.181" v="151"/>
          <ac:spMkLst>
            <pc:docMk/>
            <pc:sldMk cId="3326640498" sldId="276"/>
            <ac:spMk id="3" creationId="{BC496874-A79B-44E9-B09F-801FEB6F816A}"/>
          </ac:spMkLst>
        </pc:spChg>
        <pc:picChg chg="add mod">
          <ac:chgData name="Emma Morris" userId="70c6f1a6-3d9c-40dc-abd7-ac4fa70f9b1e" providerId="ADAL" clId="{869FF1DB-6327-EE4E-80E5-9231A6EEE395}" dt="2025-07-11T14:24:33.561" v="205"/>
          <ac:picMkLst>
            <pc:docMk/>
            <pc:sldMk cId="3326640498" sldId="276"/>
            <ac:picMk id="6" creationId="{17F06944-8AAC-CC26-6F6F-1B1098102FE8}"/>
          </ac:picMkLst>
        </pc:picChg>
        <pc:picChg chg="mod">
          <ac:chgData name="Emma Morris" userId="70c6f1a6-3d9c-40dc-abd7-ac4fa70f9b1e" providerId="ADAL" clId="{869FF1DB-6327-EE4E-80E5-9231A6EEE395}" dt="2025-07-11T14:22:12.585" v="157" actId="18131"/>
          <ac:picMkLst>
            <pc:docMk/>
            <pc:sldMk cId="3326640498" sldId="276"/>
            <ac:picMk id="7170" creationId="{CB40795E-ED4D-4F1C-8043-C1D3774BF5EE}"/>
          </ac:picMkLst>
        </pc:picChg>
      </pc:sldChg>
      <pc:sldChg chg="addSp delSp modSp mod delAnim modAnim chgLayout">
        <pc:chgData name="Emma Morris" userId="70c6f1a6-3d9c-40dc-abd7-ac4fa70f9b1e" providerId="ADAL" clId="{869FF1DB-6327-EE4E-80E5-9231A6EEE395}" dt="2025-07-14T07:23:10.129" v="324" actId="1076"/>
        <pc:sldMkLst>
          <pc:docMk/>
          <pc:sldMk cId="2577889813" sldId="277"/>
        </pc:sldMkLst>
        <pc:spChg chg="mod ord">
          <ac:chgData name="Emma Morris" userId="70c6f1a6-3d9c-40dc-abd7-ac4fa70f9b1e" providerId="ADAL" clId="{869FF1DB-6327-EE4E-80E5-9231A6EEE395}" dt="2025-07-14T07:13:34.467" v="253" actId="20577"/>
          <ac:spMkLst>
            <pc:docMk/>
            <pc:sldMk cId="2577889813" sldId="277"/>
            <ac:spMk id="3" creationId="{5FA87529-CAAA-409D-ABFF-69431FA6AEB1}"/>
          </ac:spMkLst>
        </pc:spChg>
        <pc:spChg chg="add mod">
          <ac:chgData name="Emma Morris" userId="70c6f1a6-3d9c-40dc-abd7-ac4fa70f9b1e" providerId="ADAL" clId="{869FF1DB-6327-EE4E-80E5-9231A6EEE395}" dt="2025-07-14T07:23:10.129" v="324" actId="1076"/>
          <ac:spMkLst>
            <pc:docMk/>
            <pc:sldMk cId="2577889813" sldId="277"/>
            <ac:spMk id="5" creationId="{BA39D135-C2B1-DE2E-EDC8-A983D2F37D58}"/>
          </ac:spMkLst>
        </pc:spChg>
        <pc:spChg chg="add mod">
          <ac:chgData name="Emma Morris" userId="70c6f1a6-3d9c-40dc-abd7-ac4fa70f9b1e" providerId="ADAL" clId="{869FF1DB-6327-EE4E-80E5-9231A6EEE395}" dt="2025-07-14T07:21:29.338" v="296" actId="1076"/>
          <ac:spMkLst>
            <pc:docMk/>
            <pc:sldMk cId="2577889813" sldId="277"/>
            <ac:spMk id="7" creationId="{09913CF3-582E-37A1-A754-6E876F4FE795}"/>
          </ac:spMkLst>
        </pc:spChg>
        <pc:spChg chg="add mod">
          <ac:chgData name="Emma Morris" userId="70c6f1a6-3d9c-40dc-abd7-ac4fa70f9b1e" providerId="ADAL" clId="{869FF1DB-6327-EE4E-80E5-9231A6EEE395}" dt="2025-07-14T07:21:24.257" v="294" actId="1076"/>
          <ac:spMkLst>
            <pc:docMk/>
            <pc:sldMk cId="2577889813" sldId="277"/>
            <ac:spMk id="8" creationId="{76844016-7F00-0BD4-3A27-BBFAD7E19421}"/>
          </ac:spMkLst>
        </pc:spChg>
        <pc:picChg chg="add mod">
          <ac:chgData name="Emma Morris" userId="70c6f1a6-3d9c-40dc-abd7-ac4fa70f9b1e" providerId="ADAL" clId="{869FF1DB-6327-EE4E-80E5-9231A6EEE395}" dt="2025-07-11T14:24:34.617" v="206"/>
          <ac:picMkLst>
            <pc:docMk/>
            <pc:sldMk cId="2577889813" sldId="277"/>
            <ac:picMk id="6" creationId="{71B58F67-CC62-A7B2-B962-2FF5841307E7}"/>
          </ac:picMkLst>
        </pc:picChg>
      </pc:sldChg>
      <pc:sldChg chg="addSp delSp modSp mod chgLayout">
        <pc:chgData name="Emma Morris" userId="70c6f1a6-3d9c-40dc-abd7-ac4fa70f9b1e" providerId="ADAL" clId="{869FF1DB-6327-EE4E-80E5-9231A6EEE395}" dt="2025-07-11T14:24:36.560" v="207"/>
        <pc:sldMkLst>
          <pc:docMk/>
          <pc:sldMk cId="3051048244" sldId="278"/>
        </pc:sldMkLst>
        <pc:spChg chg="mod ord">
          <ac:chgData name="Emma Morris" userId="70c6f1a6-3d9c-40dc-abd7-ac4fa70f9b1e" providerId="ADAL" clId="{869FF1DB-6327-EE4E-80E5-9231A6EEE395}" dt="2025-07-11T14:22:20.698" v="159" actId="6264"/>
          <ac:spMkLst>
            <pc:docMk/>
            <pc:sldMk cId="3051048244" sldId="278"/>
            <ac:spMk id="2" creationId="{4C9C6317-7722-4BB1-886D-960A2B07A39F}"/>
          </ac:spMkLst>
        </pc:spChg>
        <pc:spChg chg="mod ord">
          <ac:chgData name="Emma Morris" userId="70c6f1a6-3d9c-40dc-abd7-ac4fa70f9b1e" providerId="ADAL" clId="{869FF1DB-6327-EE4E-80E5-9231A6EEE395}" dt="2025-07-11T14:22:20.698" v="159" actId="6264"/>
          <ac:spMkLst>
            <pc:docMk/>
            <pc:sldMk cId="3051048244" sldId="278"/>
            <ac:spMk id="3" creationId="{7AE75052-BDD2-4AAC-B5A4-CA7AEDBE4622}"/>
          </ac:spMkLst>
        </pc:spChg>
        <pc:picChg chg="add mod">
          <ac:chgData name="Emma Morris" userId="70c6f1a6-3d9c-40dc-abd7-ac4fa70f9b1e" providerId="ADAL" clId="{869FF1DB-6327-EE4E-80E5-9231A6EEE395}" dt="2025-07-11T14:24:36.560" v="207"/>
          <ac:picMkLst>
            <pc:docMk/>
            <pc:sldMk cId="3051048244" sldId="278"/>
            <ac:picMk id="6" creationId="{B7558E7F-EDDD-6852-DDDE-F05881DE7869}"/>
          </ac:picMkLst>
        </pc:picChg>
      </pc:sldChg>
      <pc:sldChg chg="addSp delSp modSp mod chgLayout">
        <pc:chgData name="Emma Morris" userId="70c6f1a6-3d9c-40dc-abd7-ac4fa70f9b1e" providerId="ADAL" clId="{869FF1DB-6327-EE4E-80E5-9231A6EEE395}" dt="2025-07-14T07:22:30.542" v="319" actId="20577"/>
        <pc:sldMkLst>
          <pc:docMk/>
          <pc:sldMk cId="1216754323" sldId="279"/>
        </pc:sldMkLst>
        <pc:spChg chg="mod ord">
          <ac:chgData name="Emma Morris" userId="70c6f1a6-3d9c-40dc-abd7-ac4fa70f9b1e" providerId="ADAL" clId="{869FF1DB-6327-EE4E-80E5-9231A6EEE395}" dt="2025-07-14T07:22:30.542" v="319" actId="20577"/>
          <ac:spMkLst>
            <pc:docMk/>
            <pc:sldMk cId="1216754323" sldId="279"/>
            <ac:spMk id="2" creationId="{CE5FD177-4A20-4B11-A04B-6DD7257107BA}"/>
          </ac:spMkLst>
        </pc:spChg>
        <pc:spChg chg="mod ord">
          <ac:chgData name="Emma Morris" userId="70c6f1a6-3d9c-40dc-abd7-ac4fa70f9b1e" providerId="ADAL" clId="{869FF1DB-6327-EE4E-80E5-9231A6EEE395}" dt="2025-07-11T14:22:18.741" v="158" actId="6264"/>
          <ac:spMkLst>
            <pc:docMk/>
            <pc:sldMk cId="1216754323" sldId="279"/>
            <ac:spMk id="3" creationId="{0E84976F-7DAB-441A-B6E8-0F76CC912BA7}"/>
          </ac:spMkLst>
        </pc:spChg>
        <pc:picChg chg="add mod">
          <ac:chgData name="Emma Morris" userId="70c6f1a6-3d9c-40dc-abd7-ac4fa70f9b1e" providerId="ADAL" clId="{869FF1DB-6327-EE4E-80E5-9231A6EEE395}" dt="2025-07-11T14:24:38.396" v="208"/>
          <ac:picMkLst>
            <pc:docMk/>
            <pc:sldMk cId="1216754323" sldId="279"/>
            <ac:picMk id="6" creationId="{D2B77B65-BCEE-5585-5B41-56FDB2296A90}"/>
          </ac:picMkLst>
        </pc:picChg>
      </pc:sldChg>
      <pc:sldChg chg="addSp modSp add">
        <pc:chgData name="Emma Morris" userId="70c6f1a6-3d9c-40dc-abd7-ac4fa70f9b1e" providerId="ADAL" clId="{869FF1DB-6327-EE4E-80E5-9231A6EEE395}" dt="2025-07-11T14:24:39.893" v="209"/>
        <pc:sldMkLst>
          <pc:docMk/>
          <pc:sldMk cId="0" sldId="283"/>
        </pc:sldMkLst>
        <pc:picChg chg="add mod">
          <ac:chgData name="Emma Morris" userId="70c6f1a6-3d9c-40dc-abd7-ac4fa70f9b1e" providerId="ADAL" clId="{869FF1DB-6327-EE4E-80E5-9231A6EEE395}" dt="2025-07-11T14:24:39.893" v="209"/>
          <ac:picMkLst>
            <pc:docMk/>
            <pc:sldMk cId="0" sldId="283"/>
            <ac:picMk id="2" creationId="{009CF227-FAF0-4958-4881-0973F33665DE}"/>
          </ac:picMkLst>
        </pc:picChg>
      </pc:sldChg>
    </pc:docChg>
  </pc:docChgLst>
  <pc:docChgLst>
    <pc:chgData name="Suzanne Strathern" userId="76213b13-8a7d-4f8b-83fb-91be79e57b57" providerId="ADAL" clId="{3AA2CB74-49B9-4879-9737-AD7E8AB09607}"/>
    <pc:docChg chg="modSld">
      <pc:chgData name="Suzanne Strathern" userId="76213b13-8a7d-4f8b-83fb-91be79e57b57" providerId="ADAL" clId="{3AA2CB74-49B9-4879-9737-AD7E8AB09607}" dt="2025-06-18T19:51:15.202" v="31" actId="1076"/>
      <pc:docMkLst>
        <pc:docMk/>
      </pc:docMkLst>
      <pc:sldChg chg="addSp modSp mod">
        <pc:chgData name="Suzanne Strathern" userId="76213b13-8a7d-4f8b-83fb-91be79e57b57" providerId="ADAL" clId="{3AA2CB74-49B9-4879-9737-AD7E8AB09607}" dt="2025-06-18T19:51:15.202" v="31" actId="1076"/>
        <pc:sldMkLst>
          <pc:docMk/>
          <pc:sldMk cId="1901457576" sldId="257"/>
        </pc:sldMkLst>
        <pc:spChg chg="mod">
          <ac:chgData name="Suzanne Strathern" userId="76213b13-8a7d-4f8b-83fb-91be79e57b57" providerId="ADAL" clId="{3AA2CB74-49B9-4879-9737-AD7E8AB09607}" dt="2025-06-18T19:48:54.756" v="8" actId="14100"/>
          <ac:spMkLst>
            <pc:docMk/>
            <pc:sldMk cId="1901457576" sldId="257"/>
            <ac:spMk id="2" creationId="{E67ADC7E-BE84-501D-45C6-77B74A8CB01F}"/>
          </ac:spMkLst>
        </pc:spChg>
        <pc:spChg chg="mod">
          <ac:chgData name="Suzanne Strathern" userId="76213b13-8a7d-4f8b-83fb-91be79e57b57" providerId="ADAL" clId="{3AA2CB74-49B9-4879-9737-AD7E8AB09607}" dt="2025-06-18T19:49:29.435" v="22" actId="20577"/>
          <ac:spMkLst>
            <pc:docMk/>
            <pc:sldMk cId="1901457576" sldId="257"/>
            <ac:spMk id="3" creationId="{4B47A4B3-9551-490C-76B1-FD3761C20785}"/>
          </ac:spMkLst>
        </pc:spChg>
        <pc:picChg chg="add mod">
          <ac:chgData name="Suzanne Strathern" userId="76213b13-8a7d-4f8b-83fb-91be79e57b57" providerId="ADAL" clId="{3AA2CB74-49B9-4879-9737-AD7E8AB09607}" dt="2025-06-18T19:51:15.202" v="31" actId="1076"/>
          <ac:picMkLst>
            <pc:docMk/>
            <pc:sldMk cId="1901457576" sldId="257"/>
            <ac:picMk id="6" creationId="{1C3F52B0-589D-A4C9-4F6A-7F823E5CBEE9}"/>
          </ac:picMkLst>
        </pc:picChg>
      </pc:sldChg>
    </pc:docChg>
  </pc:docChgLst>
  <pc:docChgLst>
    <pc:chgData name="Kian Hoggarth" userId="e7fb141c-fe10-439f-8183-f0de9adebd8e" providerId="ADAL" clId="{744D36B2-F60A-4007-A6CB-5E72FB4E159A}"/>
    <pc:docChg chg="custSel modSld">
      <pc:chgData name="Kian Hoggarth" userId="e7fb141c-fe10-439f-8183-f0de9adebd8e" providerId="ADAL" clId="{744D36B2-F60A-4007-A6CB-5E72FB4E159A}" dt="2025-08-07T14:32:44.459" v="72" actId="207"/>
      <pc:docMkLst>
        <pc:docMk/>
      </pc:docMkLst>
      <pc:sldChg chg="addSp delSp modSp mod delAnim">
        <pc:chgData name="Kian Hoggarth" userId="e7fb141c-fe10-439f-8183-f0de9adebd8e" providerId="ADAL" clId="{744D36B2-F60A-4007-A6CB-5E72FB4E159A}" dt="2025-08-07T14:32:44.459" v="72" actId="207"/>
        <pc:sldMkLst>
          <pc:docMk/>
          <pc:sldMk cId="2577889813" sldId="277"/>
        </pc:sldMkLst>
        <pc:spChg chg="del mod">
          <ac:chgData name="Kian Hoggarth" userId="e7fb141c-fe10-439f-8183-f0de9adebd8e" providerId="ADAL" clId="{744D36B2-F60A-4007-A6CB-5E72FB4E159A}" dt="2025-08-07T14:31:41.362" v="6" actId="478"/>
          <ac:spMkLst>
            <pc:docMk/>
            <pc:sldMk cId="2577889813" sldId="277"/>
            <ac:spMk id="2" creationId="{5F43A810-AA37-407A-BAF9-3216C167B396}"/>
          </ac:spMkLst>
        </pc:spChg>
        <pc:spChg chg="del">
          <ac:chgData name="Kian Hoggarth" userId="e7fb141c-fe10-439f-8183-f0de9adebd8e" providerId="ADAL" clId="{744D36B2-F60A-4007-A6CB-5E72FB4E159A}" dt="2025-08-07T14:31:49.433" v="10" actId="478"/>
          <ac:spMkLst>
            <pc:docMk/>
            <pc:sldMk cId="2577889813" sldId="277"/>
            <ac:spMk id="5" creationId="{BA39D135-C2B1-DE2E-EDC8-A983D2F37D58}"/>
          </ac:spMkLst>
        </pc:spChg>
        <pc:spChg chg="del mod">
          <ac:chgData name="Kian Hoggarth" userId="e7fb141c-fe10-439f-8183-f0de9adebd8e" providerId="ADAL" clId="{744D36B2-F60A-4007-A6CB-5E72FB4E159A}" dt="2025-08-07T14:31:48.383" v="9" actId="478"/>
          <ac:spMkLst>
            <pc:docMk/>
            <pc:sldMk cId="2577889813" sldId="277"/>
            <ac:spMk id="7" creationId="{09913CF3-582E-37A1-A754-6E876F4FE795}"/>
          </ac:spMkLst>
        </pc:spChg>
        <pc:spChg chg="del">
          <ac:chgData name="Kian Hoggarth" userId="e7fb141c-fe10-439f-8183-f0de9adebd8e" providerId="ADAL" clId="{744D36B2-F60A-4007-A6CB-5E72FB4E159A}" dt="2025-08-07T14:31:50.208" v="11" actId="478"/>
          <ac:spMkLst>
            <pc:docMk/>
            <pc:sldMk cId="2577889813" sldId="277"/>
            <ac:spMk id="8" creationId="{76844016-7F00-0BD4-3A27-BBFAD7E19421}"/>
          </ac:spMkLst>
        </pc:spChg>
        <pc:spChg chg="add del mod">
          <ac:chgData name="Kian Hoggarth" userId="e7fb141c-fe10-439f-8183-f0de9adebd8e" providerId="ADAL" clId="{744D36B2-F60A-4007-A6CB-5E72FB4E159A}" dt="2025-08-07T14:31:46.210" v="7" actId="478"/>
          <ac:spMkLst>
            <pc:docMk/>
            <pc:sldMk cId="2577889813" sldId="277"/>
            <ac:spMk id="9" creationId="{8826FBDD-1EEC-40A9-275E-25CD6FD0AF1F}"/>
          </ac:spMkLst>
        </pc:spChg>
        <pc:spChg chg="add mod">
          <ac:chgData name="Kian Hoggarth" userId="e7fb141c-fe10-439f-8183-f0de9adebd8e" providerId="ADAL" clId="{744D36B2-F60A-4007-A6CB-5E72FB4E159A}" dt="2025-08-07T14:32:44.459" v="72" actId="207"/>
          <ac:spMkLst>
            <pc:docMk/>
            <pc:sldMk cId="2577889813" sldId="277"/>
            <ac:spMk id="14" creationId="{4B5EDF03-84F1-A997-A8E2-2EF49C649848}"/>
          </ac:spMkLst>
        </pc:spChg>
        <pc:picChg chg="del">
          <ac:chgData name="Kian Hoggarth" userId="e7fb141c-fe10-439f-8183-f0de9adebd8e" providerId="ADAL" clId="{744D36B2-F60A-4007-A6CB-5E72FB4E159A}" dt="2025-08-07T14:31:38.064" v="2" actId="478"/>
          <ac:picMkLst>
            <pc:docMk/>
            <pc:sldMk cId="2577889813" sldId="277"/>
            <ac:picMk id="10" creationId="{0157E5DB-FA4E-49AC-7FEB-169D76DA3218}"/>
          </ac:picMkLst>
        </pc:picChg>
        <pc:picChg chg="del">
          <ac:chgData name="Kian Hoggarth" userId="e7fb141c-fe10-439f-8183-f0de9adebd8e" providerId="ADAL" clId="{744D36B2-F60A-4007-A6CB-5E72FB4E159A}" dt="2025-08-07T14:31:38.583" v="3" actId="478"/>
          <ac:picMkLst>
            <pc:docMk/>
            <pc:sldMk cId="2577889813" sldId="277"/>
            <ac:picMk id="11" creationId="{C707CB3F-53F9-6E70-914C-72AB3669A880}"/>
          </ac:picMkLst>
        </pc:picChg>
        <pc:picChg chg="del">
          <ac:chgData name="Kian Hoggarth" userId="e7fb141c-fe10-439f-8183-f0de9adebd8e" providerId="ADAL" clId="{744D36B2-F60A-4007-A6CB-5E72FB4E159A}" dt="2025-08-07T14:31:37.056" v="0" actId="478"/>
          <ac:picMkLst>
            <pc:docMk/>
            <pc:sldMk cId="2577889813" sldId="277"/>
            <ac:picMk id="12" creationId="{8957BA27-CE74-5F19-5C90-E72960E01109}"/>
          </ac:picMkLst>
        </pc:picChg>
        <pc:picChg chg="del">
          <ac:chgData name="Kian Hoggarth" userId="e7fb141c-fe10-439f-8183-f0de9adebd8e" providerId="ADAL" clId="{744D36B2-F60A-4007-A6CB-5E72FB4E159A}" dt="2025-08-07T14:31:37.689" v="1" actId="478"/>
          <ac:picMkLst>
            <pc:docMk/>
            <pc:sldMk cId="2577889813" sldId="277"/>
            <ac:picMk id="13" creationId="{F6673DD2-00CC-42E9-43FB-45D94B5DB0D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6DF3E-67E5-AF46-A64E-8E6F44BB3343}" type="datetimeFigureOut">
              <a:rPr lang="en-US" smtClean="0"/>
              <a:t>8/7/2025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E68B6-70F9-1741-AA7C-484697655DD4}" type="slidenum">
              <a:rPr lang="en-US" smtClean="0"/>
              <a:t>‹#›</a:t>
            </a:fld>
            <a:endParaRPr lang="en-US"/>
          </a:p>
        </p:txBody>
      </p:sp>
    </p:spTree>
    <p:extLst>
      <p:ext uri="{BB962C8B-B14F-4D97-AF65-F5344CB8AC3E}">
        <p14:creationId xmlns:p14="http://schemas.microsoft.com/office/powerpoint/2010/main" val="14058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lank">
    <p:bg>
      <p:bgPr>
        <a:solidFill>
          <a:schemeClr val="accent3"/>
        </a:solidFill>
        <a:effectLst/>
      </p:bgPr>
    </p:bg>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CA983368-791D-BC47-4FCE-93DCABC7997B}"/>
              </a:ext>
            </a:extLst>
          </p:cNvPr>
          <p:cNvSpPr>
            <a:spLocks noGrp="1"/>
          </p:cNvSpPr>
          <p:nvPr>
            <p:ph type="title" hasCustomPrompt="1"/>
          </p:nvPr>
        </p:nvSpPr>
        <p:spPr>
          <a:xfrm>
            <a:off x="334108" y="1947741"/>
            <a:ext cx="4329967" cy="1961651"/>
          </a:xfrm>
          <a:prstGeom prst="rect">
            <a:avLst/>
          </a:prstGeom>
        </p:spPr>
        <p:txBody>
          <a:bodyPr/>
          <a:lstStyle>
            <a:lvl1pPr>
              <a:defRPr sz="4400" b="0" i="0">
                <a:solidFill>
                  <a:schemeClr val="bg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presentation title</a:t>
            </a:r>
            <a:endParaRPr lang="en-US" dirty="0"/>
          </a:p>
        </p:txBody>
      </p:sp>
      <p:sp>
        <p:nvSpPr>
          <p:cNvPr id="5" name="Text Placeholder 14">
            <a:extLst>
              <a:ext uri="{FF2B5EF4-FFF2-40B4-BE49-F238E27FC236}">
                <a16:creationId xmlns:a16="http://schemas.microsoft.com/office/drawing/2014/main" id="{CD7B4470-F057-577C-08F8-270EC8E7C979}"/>
              </a:ext>
            </a:extLst>
          </p:cNvPr>
          <p:cNvSpPr>
            <a:spLocks noGrp="1"/>
          </p:cNvSpPr>
          <p:nvPr>
            <p:ph type="body" sz="quarter" idx="10" hasCustomPrompt="1"/>
          </p:nvPr>
        </p:nvSpPr>
        <p:spPr>
          <a:xfrm>
            <a:off x="333418" y="4395789"/>
            <a:ext cx="4330657" cy="428004"/>
          </a:xfrm>
          <a:prstGeom prst="rect">
            <a:avLst/>
          </a:prstGeom>
        </p:spPr>
        <p:txBody>
          <a:bodyPr/>
          <a:lstStyle>
            <a:lvl1pPr marL="0" indent="0" algn="l">
              <a:lnSpc>
                <a:spcPct val="150000"/>
              </a:lnSpc>
              <a:buNone/>
              <a:defRPr b="0" i="0" baseline="30000">
                <a:solidFill>
                  <a:schemeClr val="bg1"/>
                </a:solidFill>
                <a:latin typeface="Inter" panose="02000503000000020004" pitchFamily="2" charset="0"/>
                <a:ea typeface="Inter" panose="02000503000000020004" pitchFamily="2" charset="0"/>
                <a:cs typeface="Arial" panose="020B0604020202020204" pitchFamily="34" charset="0"/>
              </a:defRPr>
            </a:lvl1pPr>
          </a:lstStyle>
          <a:p>
            <a:pPr lvl="0"/>
            <a:r>
              <a:rPr lang="en-GB" dirty="0"/>
              <a:t>Insert date or sub-title</a:t>
            </a:r>
            <a:endParaRPr lang="en-US" dirty="0"/>
          </a:p>
        </p:txBody>
      </p:sp>
    </p:spTree>
    <p:extLst>
      <p:ext uri="{BB962C8B-B14F-4D97-AF65-F5344CB8AC3E}">
        <p14:creationId xmlns:p14="http://schemas.microsoft.com/office/powerpoint/2010/main" val="127736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rgund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403199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rgundy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6000" y="1"/>
            <a:ext cx="6095999" cy="6857999"/>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637049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rgund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301718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rgund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367429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lac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2082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lac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45E9695B-A816-3467-1D5D-7344C8D70FFC}"/>
              </a:ext>
            </a:extLst>
          </p:cNvPr>
          <p:cNvSpPr txBox="1">
            <a:spLocks/>
          </p:cNvSpPr>
          <p:nvPr userDrawn="1"/>
        </p:nvSpPr>
        <p:spPr>
          <a:xfrm>
            <a:off x="334107" y="2740221"/>
            <a:ext cx="11486417" cy="821585"/>
          </a:xfrm>
          <a:prstGeom prst="rect">
            <a:avLst/>
          </a:prstGeom>
        </p:spPr>
        <p:txBody>
          <a:bodyPr lIns="90000"/>
          <a:lstStyle>
            <a:lvl1pPr algn="l" defTabSz="914400" rtl="0" eaLnBrk="1" latinLnBrk="0" hangingPunct="1">
              <a:lnSpc>
                <a:spcPct val="90000"/>
              </a:lnSpc>
              <a:spcBef>
                <a:spcPct val="0"/>
              </a:spcBef>
              <a:buNone/>
              <a:defRPr sz="6000" b="0" i="0" kern="120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a:solidFill>
                  <a:srgbClr val="3E1A1C"/>
                </a:solidFill>
              </a:rPr>
              <a:t>Click to insert slide title</a:t>
            </a:r>
            <a:endParaRPr lang="en-US" dirty="0">
              <a:solidFill>
                <a:srgbClr val="3E1A1C"/>
              </a:solidFill>
            </a:endParaRPr>
          </a:p>
        </p:txBody>
      </p:sp>
      <p:sp>
        <p:nvSpPr>
          <p:cNvPr id="6" name="Text Placeholder 4">
            <a:extLst>
              <a:ext uri="{FF2B5EF4-FFF2-40B4-BE49-F238E27FC236}">
                <a16:creationId xmlns:a16="http://schemas.microsoft.com/office/drawing/2014/main" id="{7AB3040B-93A5-A700-C71F-D1A7E56A1499}"/>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88174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lac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497687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lac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6605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lac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207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lac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9621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Blank - White Tex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00963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lac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628890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ilac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15001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lac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816191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087976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9AAC5967-3932-87D1-FAC2-5F47055A9791}"/>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rgbClr val="3E1A1C"/>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203DFE83-F7FA-88A8-5798-55650192D2FA}"/>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3219846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en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49884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een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69341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07684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een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14443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04736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lank - Dark Text Righ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7716382"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7716382"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991885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33064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984987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796143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447013DF-0AB3-5ABC-605E-68D9CB966343}"/>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B3AC1927-5E8B-B482-9381-201C461F044D}"/>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7724077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701870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976723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010221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6789080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e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659386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41486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rgund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8164989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e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27561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11005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hite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C204732C-265A-94C8-25F3-EEC1F3CDC4B0}"/>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44B98717-7CF9-3D5D-CB7F-339CA215F5BB}"/>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103285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hite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30427212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White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707810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White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54543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hite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33780726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hite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9727084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White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5999" y="0"/>
            <a:ext cx="6096001" cy="6857999"/>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9056822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White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3245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rgund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EC133333-399C-C05D-CC91-93E6930645CE}"/>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C803DDF7-D5E7-0693-0023-C971E99CE738}"/>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chemeClr val="bg1"/>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481459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White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41503313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13DFD72A-8F3F-0894-6A6B-C44DB8C0C1A3}"/>
              </a:ext>
            </a:extLst>
          </p:cNvPr>
          <p:cNvSpPr>
            <a:spLocks noGrp="1"/>
          </p:cNvSpPr>
          <p:nvPr>
            <p:ph type="title" hasCustomPrompt="1"/>
          </p:nvPr>
        </p:nvSpPr>
        <p:spPr>
          <a:xfrm>
            <a:off x="334108" y="2572795"/>
            <a:ext cx="10515600"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Thank you</a:t>
            </a:r>
            <a:endParaRPr lang="en-US" dirty="0"/>
          </a:p>
        </p:txBody>
      </p:sp>
      <p:sp>
        <p:nvSpPr>
          <p:cNvPr id="3" name="TextBox 2">
            <a:extLst>
              <a:ext uri="{FF2B5EF4-FFF2-40B4-BE49-F238E27FC236}">
                <a16:creationId xmlns:a16="http://schemas.microsoft.com/office/drawing/2014/main" id="{1655E2D0-8BC2-894A-6BA1-591F5BF4DC60}"/>
              </a:ext>
            </a:extLst>
          </p:cNvPr>
          <p:cNvSpPr txBox="1"/>
          <p:nvPr userDrawn="1"/>
        </p:nvSpPr>
        <p:spPr>
          <a:xfrm>
            <a:off x="333375" y="3859295"/>
            <a:ext cx="5351808" cy="1815882"/>
          </a:xfrm>
          <a:prstGeom prst="rect">
            <a:avLst/>
          </a:prstGeom>
          <a:noFill/>
        </p:spPr>
        <p:txBody>
          <a:bodyPr wrap="square" rtlCol="0">
            <a:spAutoFit/>
          </a:bodyPr>
          <a:lstStyle/>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Airport Business Suite</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International Airport</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Darlington DL2 1NJ</a:t>
            </a: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01325 </a:t>
            </a:r>
            <a:r>
              <a:rPr lang="en-GB" sz="1400" b="0" i="0">
                <a:solidFill>
                  <a:schemeClr val="bg1"/>
                </a:solidFill>
                <a:latin typeface="Inter" panose="02000503000000020004" pitchFamily="2" charset="0"/>
                <a:ea typeface="Inter" panose="02000503000000020004" pitchFamily="2" charset="0"/>
                <a:cs typeface="Arial" panose="020B0604020202020204" pitchFamily="34" charset="0"/>
              </a:rPr>
              <a:t>792 600</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err="1">
                <a:solidFill>
                  <a:schemeClr val="bg1"/>
                </a:solidFill>
                <a:latin typeface="Inter" panose="02000503000000020004" pitchFamily="2" charset="0"/>
                <a:ea typeface="Inter" panose="02000503000000020004" pitchFamily="2" charset="0"/>
                <a:cs typeface="Arial" panose="020B0604020202020204" pitchFamily="34" charset="0"/>
              </a:rPr>
              <a:t>www.teesvalley-ca.gov.uk</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Follow us </a:t>
            </a:r>
            <a:r>
              <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rPr>
              <a:t>@</a:t>
            </a:r>
            <a:r>
              <a:rPr lang="en-GB" sz="1400" b="0" i="0" dirty="0" err="1">
                <a:solidFill>
                  <a:schemeClr val="accent1"/>
                </a:solidFill>
                <a:latin typeface="Inter" panose="02000503000000020004" pitchFamily="2" charset="0"/>
                <a:ea typeface="Inter" panose="02000503000000020004" pitchFamily="2" charset="0"/>
                <a:cs typeface="Arial" panose="020B0604020202020204" pitchFamily="34" charset="0"/>
              </a:rPr>
              <a:t>TeesValleyCA</a:t>
            </a:r>
            <a:endPar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428070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rgund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58811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rgund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5391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rgund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5720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rgund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6325710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434371"/>
      </p:ext>
    </p:extLst>
  </p:cSld>
  <p:clrMap bg1="lt1" tx1="dk1" bg2="lt2" tx2="dk2" accent1="accent1" accent2="accent2" accent3="accent3" accent4="accent4" accent5="accent5" accent6="accent6" hlink="hlink" folHlink="folHlink"/>
  <p:sldLayoutIdLst>
    <p:sldLayoutId id="2147483661" r:id="rId1"/>
    <p:sldLayoutId id="2147483705" r:id="rId2"/>
    <p:sldLayoutId id="2147483706" r:id="rId3"/>
    <p:sldLayoutId id="2147483663" r:id="rId4"/>
    <p:sldLayoutId id="2147483707" r:id="rId5"/>
    <p:sldLayoutId id="2147483649" r:id="rId6"/>
    <p:sldLayoutId id="2147483664" r:id="rId7"/>
    <p:sldLayoutId id="2147483665" r:id="rId8"/>
    <p:sldLayoutId id="2147483666" r:id="rId9"/>
    <p:sldLayoutId id="2147483667" r:id="rId10"/>
    <p:sldLayoutId id="2147483703" r:id="rId11"/>
    <p:sldLayoutId id="2147483668" r:id="rId12"/>
    <p:sldLayoutId id="2147483669" r:id="rId13"/>
    <p:sldLayoutId id="2147483670" r:id="rId14"/>
    <p:sldLayoutId id="2147483708"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709" r:id="rId24"/>
    <p:sldLayoutId id="2147483679" r:id="rId25"/>
    <p:sldLayoutId id="2147483680" r:id="rId26"/>
    <p:sldLayoutId id="2147483681" r:id="rId27"/>
    <p:sldLayoutId id="2147483682" r:id="rId28"/>
    <p:sldLayoutId id="2147483683" r:id="rId29"/>
    <p:sldLayoutId id="2147483684" r:id="rId30"/>
    <p:sldLayoutId id="2147483685" r:id="rId31"/>
    <p:sldLayoutId id="2147483686" r:id="rId32"/>
    <p:sldLayoutId id="2147483710"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711" r:id="rId42"/>
    <p:sldLayoutId id="2147483695" r:id="rId43"/>
    <p:sldLayoutId id="2147483696" r:id="rId44"/>
    <p:sldLayoutId id="2147483697" r:id="rId45"/>
    <p:sldLayoutId id="2147483698" r:id="rId46"/>
    <p:sldLayoutId id="2147483699" r:id="rId47"/>
    <p:sldLayoutId id="2147483704" r:id="rId48"/>
    <p:sldLayoutId id="2147483700" r:id="rId49"/>
    <p:sldLayoutId id="2147483701" r:id="rId50"/>
    <p:sldLayoutId id="2147483662" r:id="rId5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www.dropbox.com/scl/fo/cz25m6wa9qfkiu9t2rm43/ALpf6yisPhz5syOlLj7yhkY?rlkey=ixm9e7ab4a7l8rcfmp1mx5uo3&amp;st=otwxtqt1&amp;dl=0" TargetMode="External"/><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www.healthcareers.nhs.uk/" TargetMode="External"/><Relationship Id="rId2" Type="http://schemas.openxmlformats.org/officeDocument/2006/relationships/hyperlink" Target="https://www.healthcareers.nhs.uk/FindYourCareer" TargetMode="External"/><Relationship Id="rId1" Type="http://schemas.openxmlformats.org/officeDocument/2006/relationships/slideLayout" Target="../slideLayouts/slideLayout16.xml"/><Relationship Id="rId6" Type="http://schemas.openxmlformats.org/officeDocument/2006/relationships/image" Target="../media/image8.png"/><Relationship Id="rId5" Type="http://schemas.openxmlformats.org/officeDocument/2006/relationships/hyperlink" Target="https://www.ucas.com/explore/search/subject-guides" TargetMode="External"/><Relationship Id="rId4" Type="http://schemas.openxmlformats.org/officeDocument/2006/relationships/hyperlink" Target="https://teesvalley-ca.gov.uk/work/wp-content/uploads/sites/6/2025/01/Healthcare-and-Life-Sciences-digital-1.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cientist working in laboratory">
            <a:extLst>
              <a:ext uri="{FF2B5EF4-FFF2-40B4-BE49-F238E27FC236}">
                <a16:creationId xmlns:a16="http://schemas.microsoft.com/office/drawing/2014/main" id="{36AF89AF-CFD0-5061-A32F-0A2C695AE731}"/>
              </a:ext>
            </a:extLst>
          </p:cNvPr>
          <p:cNvPicPr>
            <a:picLocks noChangeAspect="1"/>
          </p:cNvPicPr>
          <p:nvPr/>
        </p:nvPicPr>
        <p:blipFill>
          <a:blip r:embed="rId2"/>
          <a:srcRect t="9836" r="33007"/>
          <a:stretch>
            <a:fillRect/>
          </a:stretch>
        </p:blipFill>
        <p:spPr>
          <a:xfrm>
            <a:off x="4552379" y="0"/>
            <a:ext cx="7639621" cy="6858000"/>
          </a:xfrm>
          <a:prstGeom prst="rect">
            <a:avLst/>
          </a:prstGeom>
        </p:spPr>
      </p:pic>
      <p:pic>
        <p:nvPicPr>
          <p:cNvPr id="5" name="Picture 4">
            <a:extLst>
              <a:ext uri="{FF2B5EF4-FFF2-40B4-BE49-F238E27FC236}">
                <a16:creationId xmlns:a16="http://schemas.microsoft.com/office/drawing/2014/main" id="{240BB6E0-3E2D-07EC-E422-648628C03375}"/>
              </a:ext>
            </a:extLst>
          </p:cNvPr>
          <p:cNvPicPr>
            <a:picLocks noChangeAspect="1"/>
          </p:cNvPicPr>
          <p:nvPr/>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67ADC7E-BE84-501D-45C6-77B74A8CB01F}"/>
              </a:ext>
            </a:extLst>
          </p:cNvPr>
          <p:cNvSpPr>
            <a:spLocks noGrp="1"/>
          </p:cNvSpPr>
          <p:nvPr>
            <p:ph type="title"/>
          </p:nvPr>
        </p:nvSpPr>
        <p:spPr>
          <a:xfrm>
            <a:off x="334108" y="1947741"/>
            <a:ext cx="4329967" cy="1961651"/>
          </a:xfrm>
        </p:spPr>
        <p:txBody>
          <a:bodyPr/>
          <a:lstStyle/>
          <a:p>
            <a:r>
              <a:rPr lang="en-GB" dirty="0"/>
              <a:t>Biology Skills </a:t>
            </a:r>
            <a:br>
              <a:rPr lang="en-GB" dirty="0"/>
            </a:br>
            <a:r>
              <a:rPr lang="en-GB" dirty="0"/>
              <a:t>&amp; Careers in Healthcare</a:t>
            </a:r>
            <a:endParaRPr lang="en-US" dirty="0"/>
          </a:p>
        </p:txBody>
      </p:sp>
      <p:sp>
        <p:nvSpPr>
          <p:cNvPr id="3" name="Text Placeholder 2">
            <a:extLst>
              <a:ext uri="{FF2B5EF4-FFF2-40B4-BE49-F238E27FC236}">
                <a16:creationId xmlns:a16="http://schemas.microsoft.com/office/drawing/2014/main" id="{4B47A4B3-9551-490C-76B1-FD3761C20785}"/>
              </a:ext>
            </a:extLst>
          </p:cNvPr>
          <p:cNvSpPr>
            <a:spLocks noGrp="1"/>
          </p:cNvSpPr>
          <p:nvPr>
            <p:ph type="body" sz="quarter" idx="10"/>
          </p:nvPr>
        </p:nvSpPr>
        <p:spPr>
          <a:xfrm>
            <a:off x="333418" y="4395789"/>
            <a:ext cx="4330657" cy="428004"/>
          </a:xfrm>
        </p:spPr>
        <p:txBody>
          <a:bodyPr/>
          <a:lstStyle/>
          <a:p>
            <a:pPr>
              <a:lnSpc>
                <a:spcPct val="100000"/>
              </a:lnSpc>
            </a:pPr>
            <a:r>
              <a:rPr lang="en-GB" dirty="0"/>
              <a:t>How the skills you learn at A-Level prepare you for the world of work?</a:t>
            </a:r>
            <a:endParaRPr lang="en-US" dirty="0"/>
          </a:p>
        </p:txBody>
      </p:sp>
      <p:pic>
        <p:nvPicPr>
          <p:cNvPr id="6" name="Picture 5">
            <a:extLst>
              <a:ext uri="{FF2B5EF4-FFF2-40B4-BE49-F238E27FC236}">
                <a16:creationId xmlns:a16="http://schemas.microsoft.com/office/drawing/2014/main" id="{1C3F52B0-589D-A4C9-4F6A-7F823E5CBEE9}"/>
              </a:ext>
            </a:extLst>
          </p:cNvPr>
          <p:cNvPicPr>
            <a:picLocks noChangeAspect="1"/>
          </p:cNvPicPr>
          <p:nvPr/>
        </p:nvPicPr>
        <p:blipFill>
          <a:blip r:embed="rId4"/>
          <a:stretch>
            <a:fillRect/>
          </a:stretch>
        </p:blipFill>
        <p:spPr>
          <a:xfrm>
            <a:off x="2305327" y="5541478"/>
            <a:ext cx="1999661" cy="792549"/>
          </a:xfrm>
          <a:prstGeom prst="rect">
            <a:avLst/>
          </a:prstGeom>
        </p:spPr>
      </p:pic>
      <p:pic>
        <p:nvPicPr>
          <p:cNvPr id="10" name="Graphic 9">
            <a:extLst>
              <a:ext uri="{FF2B5EF4-FFF2-40B4-BE49-F238E27FC236}">
                <a16:creationId xmlns:a16="http://schemas.microsoft.com/office/drawing/2014/main" id="{8DDFE9F2-063C-4B9A-10BA-2DD07D86C7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0944" y="5605151"/>
            <a:ext cx="1676400" cy="673100"/>
          </a:xfrm>
          <a:prstGeom prst="rect">
            <a:avLst/>
          </a:prstGeom>
        </p:spPr>
      </p:pic>
    </p:spTree>
    <p:extLst>
      <p:ext uri="{BB962C8B-B14F-4D97-AF65-F5344CB8AC3E}">
        <p14:creationId xmlns:p14="http://schemas.microsoft.com/office/powerpoint/2010/main" val="1901457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59C723-B18A-4253-82D7-1F049A728D8B}"/>
              </a:ext>
            </a:extLst>
          </p:cNvPr>
          <p:cNvSpPr>
            <a:spLocks noGrp="1"/>
          </p:cNvSpPr>
          <p:nvPr>
            <p:ph type="body" sz="quarter" idx="10"/>
          </p:nvPr>
        </p:nvSpPr>
        <p:spPr>
          <a:xfrm>
            <a:off x="333375" y="423742"/>
            <a:ext cx="4945207" cy="4159372"/>
          </a:xfrm>
        </p:spPr>
        <p:txBody>
          <a:bodyPr/>
          <a:lstStyle/>
          <a:p>
            <a:pPr>
              <a:lnSpc>
                <a:spcPct val="100000"/>
              </a:lnSpc>
            </a:pPr>
            <a:r>
              <a:rPr lang="en-GB" sz="2400" dirty="0">
                <a:latin typeface="Inter Light" panose="02000503000000020004" pitchFamily="2" charset="0"/>
                <a:ea typeface="Inter Light" panose="02000503000000020004" pitchFamily="2" charset="0"/>
              </a:rPr>
              <a:t>Investigation is a key component of many NHS job roles.</a:t>
            </a:r>
          </a:p>
          <a:p>
            <a:pPr>
              <a:lnSpc>
                <a:spcPct val="100000"/>
              </a:lnSpc>
            </a:pPr>
            <a:r>
              <a:rPr lang="en-GB" sz="2400" dirty="0">
                <a:latin typeface="Inter Light" panose="02000503000000020004" pitchFamily="2" charset="0"/>
                <a:ea typeface="Inter Light" panose="02000503000000020004" pitchFamily="2" charset="0"/>
              </a:rPr>
              <a:t>Scientists in the NHS use a wide range of equipment and techniques to help doctors diagnose patients’ conditions.</a:t>
            </a:r>
          </a:p>
          <a:p>
            <a:pPr>
              <a:lnSpc>
                <a:spcPct val="100000"/>
              </a:lnSpc>
            </a:pPr>
            <a:r>
              <a:rPr lang="en-GB" sz="2400" dirty="0">
                <a:latin typeface="Inter Light" panose="02000503000000020004" pitchFamily="2" charset="0"/>
                <a:ea typeface="Inter Light" panose="02000503000000020004" pitchFamily="2" charset="0"/>
              </a:rPr>
              <a:t>Many NHS staff are engaged in research as part of their job role - at JCUH, for instance, has specialist research nurses and a team that coordinates research with NHS teams and external partners such as universities.</a:t>
            </a:r>
          </a:p>
          <a:p>
            <a:pPr>
              <a:lnSpc>
                <a:spcPct val="100000"/>
              </a:lnSpc>
            </a:pPr>
            <a:endParaRPr lang="en-GB" sz="2400" dirty="0">
              <a:latin typeface="Inter Light" panose="02000503000000020004" pitchFamily="2" charset="0"/>
              <a:ea typeface="Inter Light" panose="02000503000000020004" pitchFamily="2" charset="0"/>
            </a:endParaRPr>
          </a:p>
        </p:txBody>
      </p:sp>
      <p:pic>
        <p:nvPicPr>
          <p:cNvPr id="4098" name="Picture 2" descr="Nurse tending patient in intensive care (provided by Getty Images)">
            <a:extLst>
              <a:ext uri="{FF2B5EF4-FFF2-40B4-BE49-F238E27FC236}">
                <a16:creationId xmlns:a16="http://schemas.microsoft.com/office/drawing/2014/main" id="{D2744193-99CC-4A1F-9516-05184BA0CB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378" r="22898"/>
          <a:stretch>
            <a:fillRect/>
          </a:stretch>
        </p:blipFill>
        <p:spPr bwMode="auto">
          <a:xfrm>
            <a:off x="6095999" y="0"/>
            <a:ext cx="6096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82A10FC-B23B-E394-D9CA-8154BF284BA0}"/>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595928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C61992-4508-40E1-A526-C0C3A3CBCC78}"/>
              </a:ext>
            </a:extLst>
          </p:cNvPr>
          <p:cNvSpPr>
            <a:spLocks noGrp="1"/>
          </p:cNvSpPr>
          <p:nvPr>
            <p:ph type="body" sz="quarter" idx="10"/>
          </p:nvPr>
        </p:nvSpPr>
        <p:spPr>
          <a:xfrm>
            <a:off x="333375" y="2344438"/>
            <a:ext cx="4335608" cy="3306763"/>
          </a:xfrm>
        </p:spPr>
        <p:txBody>
          <a:bodyPr/>
          <a:lstStyle/>
          <a:p>
            <a:pPr>
              <a:lnSpc>
                <a:spcPct val="100000"/>
              </a:lnSpc>
            </a:pPr>
            <a:r>
              <a:rPr lang="en-GB" dirty="0"/>
              <a:t>Safe use of equipment is important in any job.</a:t>
            </a:r>
          </a:p>
          <a:p>
            <a:pPr>
              <a:lnSpc>
                <a:spcPct val="100000"/>
              </a:lnSpc>
            </a:pPr>
            <a:r>
              <a:rPr lang="en-GB" dirty="0"/>
              <a:t>In NHS healthcare careers is essential, as the equipment and materials will be being used to treat people. Misuse of equipment could cause damage to patients, and cost a lot of money!</a:t>
            </a:r>
          </a:p>
          <a:p>
            <a:pPr>
              <a:lnSpc>
                <a:spcPct val="100000"/>
              </a:lnSpc>
            </a:pPr>
            <a:endParaRPr lang="en-GB" dirty="0"/>
          </a:p>
        </p:txBody>
      </p:sp>
      <p:sp>
        <p:nvSpPr>
          <p:cNvPr id="3" name="Title 2">
            <a:extLst>
              <a:ext uri="{FF2B5EF4-FFF2-40B4-BE49-F238E27FC236}">
                <a16:creationId xmlns:a16="http://schemas.microsoft.com/office/drawing/2014/main" id="{018006C3-08E9-4F75-B717-222307BC8754}"/>
              </a:ext>
            </a:extLst>
          </p:cNvPr>
          <p:cNvSpPr>
            <a:spLocks noGrp="1"/>
          </p:cNvSpPr>
          <p:nvPr>
            <p:ph type="title"/>
          </p:nvPr>
        </p:nvSpPr>
        <p:spPr>
          <a:xfrm>
            <a:off x="333375" y="423863"/>
            <a:ext cx="5485534" cy="573087"/>
          </a:xfrm>
        </p:spPr>
        <p:txBody>
          <a:bodyPr/>
          <a:lstStyle/>
          <a:p>
            <a:r>
              <a:rPr lang="en-GB" dirty="0"/>
              <a:t>3. Safely Uses a Range Of Practical Equipment and Materials</a:t>
            </a:r>
          </a:p>
        </p:txBody>
      </p:sp>
      <p:pic>
        <p:nvPicPr>
          <p:cNvPr id="5122" name="Picture 2" descr="Empty hospital bed in intensive care (provided by Getty Images)">
            <a:extLst>
              <a:ext uri="{FF2B5EF4-FFF2-40B4-BE49-F238E27FC236}">
                <a16:creationId xmlns:a16="http://schemas.microsoft.com/office/drawing/2014/main" id="{867769E1-7A7E-4514-803F-5A5AE66243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419" r="9857"/>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00279D0-72B0-8FA9-52B1-3E9D8B003531}"/>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410007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002A1-511E-4C2D-9463-3A3CE17C9571}"/>
              </a:ext>
            </a:extLst>
          </p:cNvPr>
          <p:cNvSpPr>
            <a:spLocks noGrp="1"/>
          </p:cNvSpPr>
          <p:nvPr>
            <p:ph type="body" sz="quarter" idx="10"/>
          </p:nvPr>
        </p:nvSpPr>
        <p:spPr>
          <a:xfrm>
            <a:off x="333375" y="1276350"/>
            <a:ext cx="8157482" cy="3306763"/>
          </a:xfrm>
        </p:spPr>
        <p:txBody>
          <a:bodyPr/>
          <a:lstStyle/>
          <a:p>
            <a:pPr>
              <a:lnSpc>
                <a:spcPct val="100000"/>
              </a:lnSpc>
            </a:pPr>
            <a:r>
              <a:rPr lang="en-GB" sz="2400" dirty="0">
                <a:latin typeface="Inter Light" panose="02000503000000020004" pitchFamily="2" charset="0"/>
                <a:ea typeface="Inter Light" panose="02000503000000020004" pitchFamily="2" charset="0"/>
              </a:rPr>
              <a:t>In a healthcare situation, everything must be carefully observed and accurately recorded, for instance:</a:t>
            </a:r>
          </a:p>
          <a:p>
            <a:pPr>
              <a:lnSpc>
                <a:spcPct val="100000"/>
              </a:lnSpc>
            </a:pPr>
            <a:r>
              <a:rPr lang="en-GB" sz="2400" dirty="0">
                <a:latin typeface="Inter Light" panose="02000503000000020004" pitchFamily="2" charset="0"/>
                <a:ea typeface="Inter Light" panose="02000503000000020004" pitchFamily="2" charset="0"/>
              </a:rPr>
              <a:t>Information about the patient, from name and date of birth to symptoms and treatments</a:t>
            </a:r>
          </a:p>
          <a:p>
            <a:pPr>
              <a:lnSpc>
                <a:spcPct val="100000"/>
              </a:lnSpc>
            </a:pPr>
            <a:r>
              <a:rPr lang="en-GB" sz="2400" dirty="0">
                <a:latin typeface="Inter Light" panose="02000503000000020004" pitchFamily="2" charset="0"/>
                <a:ea typeface="Inter Light" panose="02000503000000020004" pitchFamily="2" charset="0"/>
              </a:rPr>
              <a:t>Information on samples so that the can be correctly transported, tested and the results logged and returned </a:t>
            </a:r>
          </a:p>
          <a:p>
            <a:pPr>
              <a:lnSpc>
                <a:spcPct val="100000"/>
              </a:lnSpc>
            </a:pPr>
            <a:r>
              <a:rPr lang="en-GB" sz="2400" dirty="0">
                <a:latin typeface="Inter Light" panose="02000503000000020004" pitchFamily="2" charset="0"/>
                <a:ea typeface="Inter Light" panose="02000503000000020004" pitchFamily="2" charset="0"/>
              </a:rPr>
              <a:t>Results of tests carried out on wards or in labs.</a:t>
            </a:r>
          </a:p>
          <a:p>
            <a:pPr>
              <a:lnSpc>
                <a:spcPct val="100000"/>
              </a:lnSpc>
            </a:pPr>
            <a:endParaRPr lang="en-GB" sz="2400" dirty="0">
              <a:latin typeface="Inter Light" panose="02000503000000020004" pitchFamily="2" charset="0"/>
              <a:ea typeface="Inter Light" panose="02000503000000020004" pitchFamily="2" charset="0"/>
            </a:endParaRPr>
          </a:p>
        </p:txBody>
      </p:sp>
      <p:sp>
        <p:nvSpPr>
          <p:cNvPr id="3" name="Title 2">
            <a:extLst>
              <a:ext uri="{FF2B5EF4-FFF2-40B4-BE49-F238E27FC236}">
                <a16:creationId xmlns:a16="http://schemas.microsoft.com/office/drawing/2014/main" id="{C891F685-02AC-495F-BC0B-3105B498B9B0}"/>
              </a:ext>
            </a:extLst>
          </p:cNvPr>
          <p:cNvSpPr>
            <a:spLocks noGrp="1"/>
          </p:cNvSpPr>
          <p:nvPr>
            <p:ph type="title"/>
          </p:nvPr>
        </p:nvSpPr>
        <p:spPr>
          <a:xfrm>
            <a:off x="334107" y="423741"/>
            <a:ext cx="11486417" cy="572721"/>
          </a:xfrm>
        </p:spPr>
        <p:txBody>
          <a:bodyPr/>
          <a:lstStyle/>
          <a:p>
            <a:r>
              <a:rPr lang="en-GB" dirty="0"/>
              <a:t>4. Makes and records observations</a:t>
            </a:r>
          </a:p>
        </p:txBody>
      </p:sp>
      <p:pic>
        <p:nvPicPr>
          <p:cNvPr id="6" name="Picture 5">
            <a:extLst>
              <a:ext uri="{FF2B5EF4-FFF2-40B4-BE49-F238E27FC236}">
                <a16:creationId xmlns:a16="http://schemas.microsoft.com/office/drawing/2014/main" id="{F1F00409-4F54-0D60-8279-66F3D8BC05D1}"/>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241572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31C267-9EF5-44D4-8A90-7338C062F1A1}"/>
              </a:ext>
            </a:extLst>
          </p:cNvPr>
          <p:cNvSpPr>
            <a:spLocks noGrp="1"/>
          </p:cNvSpPr>
          <p:nvPr>
            <p:ph type="body" sz="quarter" idx="10"/>
          </p:nvPr>
        </p:nvSpPr>
        <p:spPr>
          <a:xfrm>
            <a:off x="333375" y="1775618"/>
            <a:ext cx="4363316" cy="3306763"/>
          </a:xfrm>
        </p:spPr>
        <p:txBody>
          <a:bodyPr/>
          <a:lstStyle/>
          <a:p>
            <a:r>
              <a:rPr lang="en-GB" sz="2400" dirty="0">
                <a:latin typeface="Inter Light" panose="02000503000000020004" pitchFamily="2" charset="0"/>
                <a:ea typeface="Inter Light" panose="02000503000000020004" pitchFamily="2" charset="0"/>
              </a:rPr>
              <a:t>NHS staff regularly engage in research, as clinicians finding out what is wrong with their patients, to research staff developing new treatments.</a:t>
            </a:r>
          </a:p>
        </p:txBody>
      </p:sp>
      <p:sp>
        <p:nvSpPr>
          <p:cNvPr id="3" name="Title 2">
            <a:extLst>
              <a:ext uri="{FF2B5EF4-FFF2-40B4-BE49-F238E27FC236}">
                <a16:creationId xmlns:a16="http://schemas.microsoft.com/office/drawing/2014/main" id="{31199B82-AECE-4DDB-AC63-782F8D1F378A}"/>
              </a:ext>
            </a:extLst>
          </p:cNvPr>
          <p:cNvSpPr>
            <a:spLocks noGrp="1"/>
          </p:cNvSpPr>
          <p:nvPr>
            <p:ph type="title"/>
          </p:nvPr>
        </p:nvSpPr>
        <p:spPr>
          <a:xfrm>
            <a:off x="333375" y="423863"/>
            <a:ext cx="5624080" cy="573087"/>
          </a:xfrm>
        </p:spPr>
        <p:txBody>
          <a:bodyPr/>
          <a:lstStyle/>
          <a:p>
            <a:r>
              <a:rPr lang="en-GB" dirty="0"/>
              <a:t>5. Researches, References &amp; Reports </a:t>
            </a:r>
          </a:p>
        </p:txBody>
      </p:sp>
      <p:pic>
        <p:nvPicPr>
          <p:cNvPr id="6146" name="Picture 2" descr="Mid section view of a doctor holding medical reports in a medical records room (provided by Getty Images)">
            <a:extLst>
              <a:ext uri="{FF2B5EF4-FFF2-40B4-BE49-F238E27FC236}">
                <a16:creationId xmlns:a16="http://schemas.microsoft.com/office/drawing/2014/main" id="{CEC6AC69-3B06-45D8-8507-0EB22B81A0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22" r="34859"/>
          <a:stretch>
            <a:fillRect/>
          </a:stretch>
        </p:blipFill>
        <p:spPr bwMode="auto">
          <a:xfrm>
            <a:off x="6096000" y="-1"/>
            <a:ext cx="6096000" cy="68583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913F35E-D4C6-3E80-A723-A23C13CE6AA6}"/>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42042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82CD34-B177-4771-A041-302BB366AD43}"/>
              </a:ext>
            </a:extLst>
          </p:cNvPr>
          <p:cNvSpPr>
            <a:spLocks noGrp="1"/>
          </p:cNvSpPr>
          <p:nvPr>
            <p:ph type="body" sz="quarter" idx="10"/>
          </p:nvPr>
        </p:nvSpPr>
        <p:spPr>
          <a:xfrm>
            <a:off x="333375" y="1899805"/>
            <a:ext cx="5125316" cy="3306763"/>
          </a:xfrm>
        </p:spPr>
        <p:txBody>
          <a:bodyPr/>
          <a:lstStyle/>
          <a:p>
            <a:r>
              <a:rPr lang="en-GB" dirty="0"/>
              <a:t>What practical's have you done in science this year?</a:t>
            </a:r>
          </a:p>
          <a:p>
            <a:r>
              <a:rPr lang="en-GB" dirty="0"/>
              <a:t>What skills did they help you develop?</a:t>
            </a:r>
          </a:p>
          <a:p>
            <a:r>
              <a:rPr lang="en-GB" dirty="0"/>
              <a:t>What careers in the NHS might those skills be useful in?</a:t>
            </a:r>
          </a:p>
          <a:p>
            <a:r>
              <a:rPr lang="en-GB" dirty="0"/>
              <a:t>Are there other skills in science, or in college more generally, that you have developed that could help you in the world of work?</a:t>
            </a:r>
          </a:p>
          <a:p>
            <a:endParaRPr lang="en-GB" dirty="0"/>
          </a:p>
        </p:txBody>
      </p:sp>
      <p:sp>
        <p:nvSpPr>
          <p:cNvPr id="3" name="Title 2">
            <a:extLst>
              <a:ext uri="{FF2B5EF4-FFF2-40B4-BE49-F238E27FC236}">
                <a16:creationId xmlns:a16="http://schemas.microsoft.com/office/drawing/2014/main" id="{BC496874-A79B-44E9-B09F-801FEB6F816A}"/>
              </a:ext>
            </a:extLst>
          </p:cNvPr>
          <p:cNvSpPr>
            <a:spLocks noGrp="1"/>
          </p:cNvSpPr>
          <p:nvPr>
            <p:ph type="title"/>
          </p:nvPr>
        </p:nvSpPr>
        <p:spPr>
          <a:xfrm>
            <a:off x="333375" y="423863"/>
            <a:ext cx="5637934" cy="573087"/>
          </a:xfrm>
        </p:spPr>
        <p:txBody>
          <a:bodyPr/>
          <a:lstStyle/>
          <a:p>
            <a:r>
              <a:rPr lang="en-GB" dirty="0"/>
              <a:t>Reflecting On Your Own Skills Development</a:t>
            </a:r>
          </a:p>
        </p:txBody>
      </p:sp>
      <p:pic>
        <p:nvPicPr>
          <p:cNvPr id="7170" name="Picture 2" descr="Beautiful high school students with microscopes in laboratory. (provided by Getty Images)">
            <a:extLst>
              <a:ext uri="{FF2B5EF4-FFF2-40B4-BE49-F238E27FC236}">
                <a16:creationId xmlns:a16="http://schemas.microsoft.com/office/drawing/2014/main" id="{CB40795E-ED4D-4F1C-8043-C1D3774BF5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9" r="7268"/>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7F06944-8AAC-CC26-6F6F-1B1098102FE8}"/>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326640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A87529-CAAA-409D-ABFF-69431FA6AEB1}"/>
              </a:ext>
            </a:extLst>
          </p:cNvPr>
          <p:cNvSpPr>
            <a:spLocks noGrp="1"/>
          </p:cNvSpPr>
          <p:nvPr>
            <p:ph type="title"/>
          </p:nvPr>
        </p:nvSpPr>
        <p:spPr>
          <a:xfrm>
            <a:off x="333375" y="423863"/>
            <a:ext cx="11720080" cy="573087"/>
          </a:xfrm>
        </p:spPr>
        <p:txBody>
          <a:bodyPr/>
          <a:lstStyle/>
          <a:p>
            <a:r>
              <a:rPr lang="en-GB" dirty="0"/>
              <a:t>Find Out From The Professionals – </a:t>
            </a:r>
            <a:br>
              <a:rPr lang="en-GB" dirty="0"/>
            </a:br>
            <a:r>
              <a:rPr lang="en-GB" dirty="0"/>
              <a:t>What Skills From Education Do They Use Every Day?</a:t>
            </a:r>
          </a:p>
        </p:txBody>
      </p:sp>
      <p:pic>
        <p:nvPicPr>
          <p:cNvPr id="6" name="Picture 5">
            <a:extLst>
              <a:ext uri="{FF2B5EF4-FFF2-40B4-BE49-F238E27FC236}">
                <a16:creationId xmlns:a16="http://schemas.microsoft.com/office/drawing/2014/main" id="{71B58F67-CC62-A7B2-B962-2FF5841307E7}"/>
              </a:ext>
            </a:extLst>
          </p:cNvPr>
          <p:cNvPicPr>
            <a:picLocks noChangeAspect="1"/>
          </p:cNvPicPr>
          <p:nvPr/>
        </p:nvPicPr>
        <p:blipFill>
          <a:blip r:embed="rId2"/>
          <a:stretch>
            <a:fillRect/>
          </a:stretch>
        </p:blipFill>
        <p:spPr>
          <a:xfrm>
            <a:off x="2473085" y="6044286"/>
            <a:ext cx="1193359" cy="472978"/>
          </a:xfrm>
          <a:prstGeom prst="rect">
            <a:avLst/>
          </a:prstGeom>
        </p:spPr>
      </p:pic>
      <p:sp>
        <p:nvSpPr>
          <p:cNvPr id="14" name="Text Placeholder 1">
            <a:extLst>
              <a:ext uri="{FF2B5EF4-FFF2-40B4-BE49-F238E27FC236}">
                <a16:creationId xmlns:a16="http://schemas.microsoft.com/office/drawing/2014/main" id="{4B5EDF03-84F1-A997-A8E2-2EF49C649848}"/>
              </a:ext>
            </a:extLst>
          </p:cNvPr>
          <p:cNvSpPr>
            <a:spLocks noGrp="1"/>
          </p:cNvSpPr>
          <p:nvPr>
            <p:ph type="body" sz="quarter" idx="10"/>
          </p:nvPr>
        </p:nvSpPr>
        <p:spPr>
          <a:xfrm>
            <a:off x="333375" y="1678686"/>
            <a:ext cx="8157482" cy="3306763"/>
          </a:xfrm>
        </p:spPr>
        <p:txBody>
          <a:bodyPr/>
          <a:lstStyle/>
          <a:p>
            <a:pPr>
              <a:lnSpc>
                <a:spcPct val="100000"/>
              </a:lnSpc>
            </a:pPr>
            <a:r>
              <a:rPr lang="en-GB" sz="2400" dirty="0">
                <a:latin typeface="Inter Light" panose="02000503000000020004" pitchFamily="2" charset="0"/>
                <a:ea typeface="Inter Light" panose="02000503000000020004" pitchFamily="2" charset="0"/>
              </a:rPr>
              <a:t>To view the James Cook videos, go </a:t>
            </a:r>
            <a:r>
              <a:rPr lang="en-GB" sz="2400" dirty="0">
                <a:solidFill>
                  <a:schemeClr val="accent2"/>
                </a:solidFill>
                <a:latin typeface="Inter Light" panose="02000503000000020004" pitchFamily="2" charset="0"/>
                <a:ea typeface="Inter Light" panose="02000503000000020004" pitchFamily="2" charset="0"/>
                <a:hlinkClick r:id="rId3">
                  <a:extLst>
                    <a:ext uri="{A12FA001-AC4F-418D-AE19-62706E023703}">
                      <ahyp:hlinkClr xmlns:ahyp="http://schemas.microsoft.com/office/drawing/2018/hyperlinkcolor" val="tx"/>
                    </a:ext>
                  </a:extLst>
                </a:hlinkClick>
              </a:rPr>
              <a:t>here</a:t>
            </a:r>
            <a:r>
              <a:rPr lang="en-GB" sz="2400" dirty="0">
                <a:latin typeface="Inter Light" panose="02000503000000020004" pitchFamily="2" charset="0"/>
                <a:ea typeface="Inter Light" panose="02000503000000020004" pitchFamily="2" charset="0"/>
              </a:rPr>
              <a:t>.</a:t>
            </a:r>
          </a:p>
          <a:p>
            <a:pPr>
              <a:lnSpc>
                <a:spcPct val="100000"/>
              </a:lnSpc>
            </a:pPr>
            <a:endParaRPr lang="en-GB" sz="2400" dirty="0">
              <a:latin typeface="Inter Light" panose="02000503000000020004" pitchFamily="2" charset="0"/>
              <a:ea typeface="Inter Light" panose="02000503000000020004" pitchFamily="2" charset="0"/>
            </a:endParaRPr>
          </a:p>
        </p:txBody>
      </p:sp>
    </p:spTree>
    <p:extLst>
      <p:ext uri="{BB962C8B-B14F-4D97-AF65-F5344CB8AC3E}">
        <p14:creationId xmlns:p14="http://schemas.microsoft.com/office/powerpoint/2010/main" val="2577889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9C6317-7722-4BB1-886D-960A2B07A39F}"/>
              </a:ext>
            </a:extLst>
          </p:cNvPr>
          <p:cNvSpPr>
            <a:spLocks noGrp="1"/>
          </p:cNvSpPr>
          <p:nvPr>
            <p:ph type="body" sz="quarter" idx="10"/>
          </p:nvPr>
        </p:nvSpPr>
        <p:spPr>
          <a:xfrm>
            <a:off x="333375" y="1276425"/>
            <a:ext cx="11486416" cy="3306762"/>
          </a:xfrm>
        </p:spPr>
        <p:txBody>
          <a:bodyPr/>
          <a:lstStyle/>
          <a:p>
            <a:r>
              <a:rPr lang="en-GB" dirty="0"/>
              <a:t>Select an NHS career that you might be interested in, and think about the skills that you would need. Do some research if you don’t know straight away.</a:t>
            </a:r>
          </a:p>
          <a:p>
            <a:endParaRPr lang="en-GB" dirty="0"/>
          </a:p>
          <a:p>
            <a:r>
              <a:rPr lang="en-GB" dirty="0"/>
              <a:t>Make a list of the skills for your chosen career.</a:t>
            </a:r>
          </a:p>
          <a:p>
            <a:endParaRPr lang="en-GB" dirty="0"/>
          </a:p>
          <a:p>
            <a:r>
              <a:rPr lang="en-GB" dirty="0"/>
              <a:t>Write a sentence for each one about how your biology /science lessons and practical training have helped you develop those skills. If you can’t find any direct links to biology, what about your other courses, or college life more generally?</a:t>
            </a:r>
          </a:p>
          <a:p>
            <a:endParaRPr lang="en-GB" dirty="0"/>
          </a:p>
        </p:txBody>
      </p:sp>
      <p:sp>
        <p:nvSpPr>
          <p:cNvPr id="3" name="Title 2">
            <a:extLst>
              <a:ext uri="{FF2B5EF4-FFF2-40B4-BE49-F238E27FC236}">
                <a16:creationId xmlns:a16="http://schemas.microsoft.com/office/drawing/2014/main" id="{7AE75052-BDD2-4AAC-B5A4-CA7AEDBE4622}"/>
              </a:ext>
            </a:extLst>
          </p:cNvPr>
          <p:cNvSpPr>
            <a:spLocks noGrp="1"/>
          </p:cNvSpPr>
          <p:nvPr>
            <p:ph type="title"/>
          </p:nvPr>
        </p:nvSpPr>
        <p:spPr>
          <a:xfrm>
            <a:off x="334107" y="423741"/>
            <a:ext cx="11486417" cy="572721"/>
          </a:xfrm>
        </p:spPr>
        <p:txBody>
          <a:bodyPr/>
          <a:lstStyle/>
          <a:p>
            <a:r>
              <a:rPr lang="en-GB" dirty="0"/>
              <a:t>What skills would you need?</a:t>
            </a:r>
            <a:br>
              <a:rPr lang="en-GB" dirty="0"/>
            </a:br>
            <a:endParaRPr lang="en-GB" dirty="0"/>
          </a:p>
        </p:txBody>
      </p:sp>
      <p:pic>
        <p:nvPicPr>
          <p:cNvPr id="6" name="Picture 5">
            <a:extLst>
              <a:ext uri="{FF2B5EF4-FFF2-40B4-BE49-F238E27FC236}">
                <a16:creationId xmlns:a16="http://schemas.microsoft.com/office/drawing/2014/main" id="{B7558E7F-EDDD-6852-DDDE-F05881DE7869}"/>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051048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5FD177-4A20-4B11-A04B-6DD7257107BA}"/>
              </a:ext>
            </a:extLst>
          </p:cNvPr>
          <p:cNvSpPr>
            <a:spLocks noGrp="1"/>
          </p:cNvSpPr>
          <p:nvPr>
            <p:ph type="body" sz="quarter" idx="10"/>
          </p:nvPr>
        </p:nvSpPr>
        <p:spPr>
          <a:xfrm>
            <a:off x="333375" y="1276425"/>
            <a:ext cx="11486416" cy="3306762"/>
          </a:xfrm>
        </p:spPr>
        <p:txBody>
          <a:bodyPr/>
          <a:lstStyle/>
          <a:p>
            <a:r>
              <a:rPr lang="en-GB" b="1" dirty="0"/>
              <a:t>NHS careers: </a:t>
            </a:r>
          </a:p>
          <a:p>
            <a:pPr marL="342900" indent="-342900">
              <a:buFont typeface="Wingdings" pitchFamily="2" charset="2"/>
              <a:buChar char="§"/>
            </a:pPr>
            <a:r>
              <a:rPr lang="en-GB" dirty="0">
                <a:hlinkClick r:id="rId2">
                  <a:extLst>
                    <a:ext uri="{A12FA001-AC4F-418D-AE19-62706E023703}">
                      <ahyp:hlinkClr xmlns:ahyp="http://schemas.microsoft.com/office/drawing/2018/hyperlinkcolor" val="tx"/>
                    </a:ext>
                  </a:extLst>
                </a:hlinkClick>
              </a:rPr>
              <a:t>Take our careers quiz | Health Careers</a:t>
            </a:r>
            <a:endParaRPr lang="en-GB" dirty="0"/>
          </a:p>
          <a:p>
            <a:pPr marL="342900" indent="-342900">
              <a:buFont typeface="Wingdings" pitchFamily="2" charset="2"/>
              <a:buChar char="§"/>
            </a:pPr>
            <a:r>
              <a:rPr lang="en-GB" dirty="0">
                <a:hlinkClick r:id="rId3">
                  <a:extLst>
                    <a:ext uri="{A12FA001-AC4F-418D-AE19-62706E023703}">
                      <ahyp:hlinkClr xmlns:ahyp="http://schemas.microsoft.com/office/drawing/2018/hyperlinkcolor" val="tx"/>
                    </a:ext>
                  </a:extLst>
                </a:hlinkClick>
              </a:rPr>
              <a:t>https://www.healthcareers.nhs.uk/</a:t>
            </a:r>
            <a:r>
              <a:rPr lang="en-GB" dirty="0"/>
              <a:t> </a:t>
            </a:r>
          </a:p>
          <a:p>
            <a:endParaRPr lang="en-GB" dirty="0"/>
          </a:p>
          <a:p>
            <a:r>
              <a:rPr lang="en-GB" b="1" dirty="0"/>
              <a:t>Tees Valley Careers – Health &amp; Life Sciences Booklet:</a:t>
            </a:r>
          </a:p>
          <a:p>
            <a:pPr marL="342900" indent="-342900">
              <a:buFont typeface="Wingdings" pitchFamily="2" charset="2"/>
              <a:buChar char="§"/>
            </a:pPr>
            <a:r>
              <a:rPr lang="en-GB" dirty="0">
                <a:hlinkClick r:id="rId4">
                  <a:extLst>
                    <a:ext uri="{A12FA001-AC4F-418D-AE19-62706E023703}">
                      <ahyp:hlinkClr xmlns:ahyp="http://schemas.microsoft.com/office/drawing/2018/hyperlinkcolor" val="tx"/>
                    </a:ext>
                  </a:extLst>
                </a:hlinkClick>
              </a:rPr>
              <a:t>https://teesvalley-ca.gov.uk/work/wp-content/uploads/sites/6/2025/01/Healthcare-and-Life-Sciences-digital-1.pdf</a:t>
            </a:r>
            <a:r>
              <a:rPr lang="en-GB" dirty="0"/>
              <a:t> </a:t>
            </a:r>
          </a:p>
          <a:p>
            <a:endParaRPr lang="en-GB" dirty="0"/>
          </a:p>
          <a:p>
            <a:r>
              <a:rPr lang="en-GB" b="1" dirty="0"/>
              <a:t>Search for university courses: </a:t>
            </a:r>
          </a:p>
          <a:p>
            <a:pPr marL="342900" indent="-342900">
              <a:buFont typeface="Wingdings" pitchFamily="2" charset="2"/>
              <a:buChar char="§"/>
            </a:pPr>
            <a:r>
              <a:rPr lang="en-GB" dirty="0">
                <a:hlinkClick r:id="rId5">
                  <a:extLst>
                    <a:ext uri="{A12FA001-AC4F-418D-AE19-62706E023703}">
                      <ahyp:hlinkClr xmlns:ahyp="http://schemas.microsoft.com/office/drawing/2018/hyperlinkcolor" val="tx"/>
                    </a:ext>
                  </a:extLst>
                </a:hlinkClick>
              </a:rPr>
              <a:t>Search | Subject guides | UCAS</a:t>
            </a:r>
            <a:r>
              <a:rPr lang="en-GB" dirty="0"/>
              <a:t> </a:t>
            </a:r>
          </a:p>
          <a:p>
            <a:endParaRPr lang="en-GB" dirty="0"/>
          </a:p>
          <a:p>
            <a:r>
              <a:rPr lang="en-GB" b="1" dirty="0"/>
              <a:t>Speak to the careers team</a:t>
            </a:r>
          </a:p>
          <a:p>
            <a:br>
              <a:rPr lang="en-GB" dirty="0"/>
            </a:br>
            <a:endParaRPr lang="en-GB" dirty="0"/>
          </a:p>
        </p:txBody>
      </p:sp>
      <p:sp>
        <p:nvSpPr>
          <p:cNvPr id="3" name="Title 2">
            <a:extLst>
              <a:ext uri="{FF2B5EF4-FFF2-40B4-BE49-F238E27FC236}">
                <a16:creationId xmlns:a16="http://schemas.microsoft.com/office/drawing/2014/main" id="{0E84976F-7DAB-441A-B6E8-0F76CC912BA7}"/>
              </a:ext>
            </a:extLst>
          </p:cNvPr>
          <p:cNvSpPr>
            <a:spLocks noGrp="1"/>
          </p:cNvSpPr>
          <p:nvPr>
            <p:ph type="title"/>
          </p:nvPr>
        </p:nvSpPr>
        <p:spPr>
          <a:xfrm>
            <a:off x="334107" y="423741"/>
            <a:ext cx="11486417" cy="572721"/>
          </a:xfrm>
        </p:spPr>
        <p:txBody>
          <a:bodyPr/>
          <a:lstStyle/>
          <a:p>
            <a:r>
              <a:rPr lang="en-GB" dirty="0"/>
              <a:t>Next steps</a:t>
            </a:r>
          </a:p>
        </p:txBody>
      </p:sp>
      <p:pic>
        <p:nvPicPr>
          <p:cNvPr id="6" name="Picture 5">
            <a:extLst>
              <a:ext uri="{FF2B5EF4-FFF2-40B4-BE49-F238E27FC236}">
                <a16:creationId xmlns:a16="http://schemas.microsoft.com/office/drawing/2014/main" id="{D2B77B65-BCEE-5585-5B41-56FDB2296A90}"/>
              </a:ext>
            </a:extLst>
          </p:cNvPr>
          <p:cNvPicPr>
            <a:picLocks noChangeAspect="1"/>
          </p:cNvPicPr>
          <p:nvPr/>
        </p:nvPicPr>
        <p:blipFill>
          <a:blip r:embed="rId6"/>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1216754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2" name="Picture 1">
            <a:extLst>
              <a:ext uri="{FF2B5EF4-FFF2-40B4-BE49-F238E27FC236}">
                <a16:creationId xmlns:a16="http://schemas.microsoft.com/office/drawing/2014/main" id="{009CF227-FAF0-4958-4881-0973F33665DE}"/>
              </a:ext>
            </a:extLst>
          </p:cNvPr>
          <p:cNvPicPr>
            <a:picLocks noChangeAspect="1"/>
          </p:cNvPicPr>
          <p:nvPr/>
        </p:nvPicPr>
        <p:blipFill>
          <a:blip r:embed="rId3"/>
          <a:stretch>
            <a:fillRect/>
          </a:stretch>
        </p:blipFill>
        <p:spPr>
          <a:xfrm>
            <a:off x="2473085" y="6044286"/>
            <a:ext cx="1193359" cy="4729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3219EF8-CCE8-4803-B7E4-AD6529F42DAE}"/>
              </a:ext>
            </a:extLst>
          </p:cNvPr>
          <p:cNvSpPr>
            <a:spLocks noGrp="1"/>
          </p:cNvSpPr>
          <p:nvPr>
            <p:ph type="body" sz="quarter" idx="10"/>
          </p:nvPr>
        </p:nvSpPr>
        <p:spPr>
          <a:xfrm>
            <a:off x="333375" y="1775618"/>
            <a:ext cx="11487150" cy="3306763"/>
          </a:xfrm>
        </p:spPr>
        <p:txBody>
          <a:bodyPr/>
          <a:lstStyle/>
          <a:p>
            <a:pPr>
              <a:lnSpc>
                <a:spcPct val="100000"/>
              </a:lnSpc>
            </a:pPr>
            <a:r>
              <a:rPr lang="en-GB" dirty="0"/>
              <a:t>The NHS employs around 1.5 million staff, in over 350 different job roles.</a:t>
            </a:r>
          </a:p>
          <a:p>
            <a:pPr>
              <a:lnSpc>
                <a:spcPct val="100000"/>
              </a:lnSpc>
            </a:pPr>
            <a:r>
              <a:rPr lang="en-GB" dirty="0"/>
              <a:t>Many of these jobs require science at A Level or as a level 3 vocational qualification, without requiring the high grades and year of study that medicine demands!</a:t>
            </a:r>
          </a:p>
          <a:p>
            <a:pPr>
              <a:lnSpc>
                <a:spcPct val="100000"/>
              </a:lnSpc>
            </a:pPr>
            <a:r>
              <a:rPr lang="en-GB" b="1" dirty="0"/>
              <a:t>Roles could be:</a:t>
            </a:r>
          </a:p>
          <a:p>
            <a:pPr marL="342900" indent="-342900">
              <a:lnSpc>
                <a:spcPct val="100000"/>
              </a:lnSpc>
              <a:buFont typeface="Wingdings" pitchFamily="2" charset="2"/>
              <a:buChar char="§"/>
            </a:pPr>
            <a:r>
              <a:rPr lang="en-GB" dirty="0"/>
              <a:t>Working directly with patients, as a physiotherapist, occupational health practitioner or nutritionist.</a:t>
            </a:r>
          </a:p>
          <a:p>
            <a:pPr marL="342900" indent="-342900">
              <a:lnSpc>
                <a:spcPct val="100000"/>
              </a:lnSpc>
              <a:buFont typeface="Wingdings" pitchFamily="2" charset="2"/>
              <a:buChar char="§"/>
            </a:pPr>
            <a:r>
              <a:rPr lang="en-GB" dirty="0"/>
              <a:t>Working indirectly with patients, as a biomedical scientist working in hospital pathologies laboratories, a geneticist investigating the inherited aspects of disease, or a reproductive scientist working behind the scenes in a fertility clinic.</a:t>
            </a:r>
          </a:p>
          <a:p>
            <a:pPr>
              <a:lnSpc>
                <a:spcPct val="100000"/>
              </a:lnSpc>
            </a:pPr>
            <a:r>
              <a:rPr lang="en-GB" dirty="0"/>
              <a:t>Think about what you like most about biology and healthcare to help you find the right role.</a:t>
            </a:r>
          </a:p>
          <a:p>
            <a:pPr>
              <a:lnSpc>
                <a:spcPct val="100000"/>
              </a:lnSpc>
            </a:pPr>
            <a:br>
              <a:rPr lang="en-GB" dirty="0"/>
            </a:br>
            <a:endParaRPr lang="en-GB" dirty="0"/>
          </a:p>
        </p:txBody>
      </p:sp>
      <p:sp>
        <p:nvSpPr>
          <p:cNvPr id="5" name="Title 4">
            <a:extLst>
              <a:ext uri="{FF2B5EF4-FFF2-40B4-BE49-F238E27FC236}">
                <a16:creationId xmlns:a16="http://schemas.microsoft.com/office/drawing/2014/main" id="{9ED482EB-2F0A-4CC6-9FBA-CECD3EF2A573}"/>
              </a:ext>
            </a:extLst>
          </p:cNvPr>
          <p:cNvSpPr>
            <a:spLocks noGrp="1"/>
          </p:cNvSpPr>
          <p:nvPr>
            <p:ph type="title"/>
          </p:nvPr>
        </p:nvSpPr>
        <p:spPr>
          <a:xfrm>
            <a:off x="333375" y="423863"/>
            <a:ext cx="6666139" cy="573087"/>
          </a:xfrm>
        </p:spPr>
        <p:txBody>
          <a:bodyPr/>
          <a:lstStyle/>
          <a:p>
            <a:r>
              <a:rPr lang="en-GB" dirty="0"/>
              <a:t>Not everyone working in the NHS is a Doctor or a Nurse!</a:t>
            </a:r>
          </a:p>
        </p:txBody>
      </p:sp>
      <p:pic>
        <p:nvPicPr>
          <p:cNvPr id="4" name="Picture 3">
            <a:extLst>
              <a:ext uri="{FF2B5EF4-FFF2-40B4-BE49-F238E27FC236}">
                <a16:creationId xmlns:a16="http://schemas.microsoft.com/office/drawing/2014/main" id="{48FCF163-DEE4-42C3-3FAF-D1EAE4A0E501}"/>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7501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D99DE59-43A4-47CF-B60B-7A68F9C828D7}"/>
              </a:ext>
            </a:extLst>
          </p:cNvPr>
          <p:cNvSpPr>
            <a:spLocks noGrp="1"/>
          </p:cNvSpPr>
          <p:nvPr>
            <p:ph type="body" sz="quarter" idx="10"/>
          </p:nvPr>
        </p:nvSpPr>
        <p:spPr>
          <a:xfrm>
            <a:off x="333375" y="1276425"/>
            <a:ext cx="11486416" cy="3306762"/>
          </a:xfrm>
        </p:spPr>
        <p:txBody>
          <a:bodyPr/>
          <a:lstStyle/>
          <a:p>
            <a:pPr marL="342900" indent="-342900">
              <a:buFont typeface="Wingdings" pitchFamily="2" charset="2"/>
              <a:buChar char="§"/>
            </a:pPr>
            <a:r>
              <a:rPr lang="en-GB" dirty="0"/>
              <a:t>Healthcare Assistant/Support Worker: Entry-level positions requiring good GCSEs and sometimes A-Levels</a:t>
            </a:r>
          </a:p>
          <a:p>
            <a:pPr marL="342900" indent="-342900">
              <a:buFont typeface="Wingdings" pitchFamily="2" charset="2"/>
              <a:buChar char="§"/>
            </a:pPr>
            <a:endParaRPr lang="en-GB" dirty="0"/>
          </a:p>
          <a:p>
            <a:pPr marL="342900" indent="-342900">
              <a:buFont typeface="Wingdings" pitchFamily="2" charset="2"/>
              <a:buChar char="§"/>
            </a:pPr>
            <a:r>
              <a:rPr lang="en-GB" dirty="0"/>
              <a:t>NHS Administrative/Clerical roles: Biology knowledge helpful for medical terminology</a:t>
            </a:r>
          </a:p>
          <a:p>
            <a:pPr marL="342900" indent="-342900">
              <a:buFont typeface="Wingdings" pitchFamily="2" charset="2"/>
              <a:buChar char="§"/>
            </a:pPr>
            <a:endParaRPr lang="en-GB" dirty="0"/>
          </a:p>
          <a:p>
            <a:pPr marL="342900" indent="-342900">
              <a:buFont typeface="Wingdings" pitchFamily="2" charset="2"/>
              <a:buChar char="§"/>
            </a:pPr>
            <a:r>
              <a:rPr lang="en-GB" dirty="0"/>
              <a:t>Laboratory Assistant: Biology A-Level may be sufficient for junior positions</a:t>
            </a:r>
          </a:p>
          <a:p>
            <a:pPr marL="342900" indent="-342900">
              <a:buFont typeface="Wingdings" pitchFamily="2" charset="2"/>
              <a:buChar char="§"/>
            </a:pPr>
            <a:endParaRPr lang="en-GB" dirty="0"/>
          </a:p>
        </p:txBody>
      </p:sp>
      <p:sp>
        <p:nvSpPr>
          <p:cNvPr id="5" name="Title 4">
            <a:extLst>
              <a:ext uri="{FF2B5EF4-FFF2-40B4-BE49-F238E27FC236}">
                <a16:creationId xmlns:a16="http://schemas.microsoft.com/office/drawing/2014/main" id="{D45E8995-1BBC-4FD6-8723-DD1183413110}"/>
              </a:ext>
            </a:extLst>
          </p:cNvPr>
          <p:cNvSpPr>
            <a:spLocks noGrp="1"/>
          </p:cNvSpPr>
          <p:nvPr>
            <p:ph type="title"/>
          </p:nvPr>
        </p:nvSpPr>
        <p:spPr>
          <a:xfrm>
            <a:off x="334107" y="423741"/>
            <a:ext cx="11486417" cy="572721"/>
          </a:xfrm>
        </p:spPr>
        <p:txBody>
          <a:bodyPr/>
          <a:lstStyle/>
          <a:p>
            <a:r>
              <a:rPr lang="en-GB" dirty="0"/>
              <a:t>Direct Entry Roles with Biology A-Level</a:t>
            </a:r>
          </a:p>
        </p:txBody>
      </p:sp>
      <p:pic>
        <p:nvPicPr>
          <p:cNvPr id="4" name="Picture 3">
            <a:extLst>
              <a:ext uri="{FF2B5EF4-FFF2-40B4-BE49-F238E27FC236}">
                <a16:creationId xmlns:a16="http://schemas.microsoft.com/office/drawing/2014/main" id="{13E6759A-B76A-060C-D021-8BD97B700E1E}"/>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057595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8218A99-71C4-4F9A-A171-05D90AA318B9}"/>
              </a:ext>
            </a:extLst>
          </p:cNvPr>
          <p:cNvSpPr>
            <a:spLocks noGrp="1"/>
          </p:cNvSpPr>
          <p:nvPr>
            <p:ph type="body" sz="quarter" idx="10"/>
          </p:nvPr>
        </p:nvSpPr>
        <p:spPr>
          <a:xfrm>
            <a:off x="333375" y="1276425"/>
            <a:ext cx="11486416" cy="3306762"/>
          </a:xfrm>
        </p:spPr>
        <p:txBody>
          <a:bodyPr/>
          <a:lstStyle/>
          <a:p>
            <a:pPr marL="342900" indent="-342900">
              <a:buFont typeface="Wingdings" pitchFamily="2" charset="2"/>
              <a:buChar char="§"/>
            </a:pPr>
            <a:r>
              <a:rPr lang="en-GB" b="1" dirty="0"/>
              <a:t>Biology: </a:t>
            </a:r>
            <a:r>
              <a:rPr lang="en-GB" dirty="0"/>
              <a:t>A-Level is essential or highly recommended for:</a:t>
            </a:r>
          </a:p>
          <a:p>
            <a:pPr marL="342900" indent="-342900">
              <a:buFont typeface="Wingdings" pitchFamily="2" charset="2"/>
              <a:buChar char="§"/>
            </a:pPr>
            <a:r>
              <a:rPr lang="en-GB" b="1" dirty="0"/>
              <a:t>Medicine: </a:t>
            </a:r>
            <a:r>
              <a:rPr lang="en-GB" dirty="0"/>
              <a:t>Typically requires Biology + Chemistry A-Levels (AAA grades typically)</a:t>
            </a:r>
          </a:p>
          <a:p>
            <a:pPr marL="342900" indent="-342900">
              <a:buFont typeface="Wingdings" pitchFamily="2" charset="2"/>
              <a:buChar char="§"/>
            </a:pPr>
            <a:r>
              <a:rPr lang="en-GB" b="1" dirty="0"/>
              <a:t>Nursing: </a:t>
            </a:r>
            <a:r>
              <a:rPr lang="en-GB" dirty="0"/>
              <a:t>Biology often preferred (BBB-CCC depending on university)</a:t>
            </a:r>
          </a:p>
          <a:p>
            <a:pPr marL="342900" indent="-342900">
              <a:buFont typeface="Wingdings" pitchFamily="2" charset="2"/>
              <a:buChar char="§"/>
            </a:pPr>
            <a:r>
              <a:rPr lang="en-GB" b="1" dirty="0"/>
              <a:t>Midwifery: </a:t>
            </a:r>
            <a:r>
              <a:rPr lang="en-GB" dirty="0"/>
              <a:t>Biology beneficial (ABB-BBC typically required)</a:t>
            </a:r>
          </a:p>
          <a:p>
            <a:pPr marL="342900" indent="-342900">
              <a:buFont typeface="Wingdings" pitchFamily="2" charset="2"/>
              <a:buChar char="§"/>
            </a:pPr>
            <a:r>
              <a:rPr lang="en-GB" b="1" dirty="0"/>
              <a:t>Paramedic Science: </a:t>
            </a:r>
            <a:r>
              <a:rPr lang="en-GB" dirty="0"/>
              <a:t>Biology advantageous (BBB-BCC typical requirements)</a:t>
            </a:r>
          </a:p>
          <a:p>
            <a:pPr marL="342900" indent="-342900">
              <a:buFont typeface="Wingdings" pitchFamily="2" charset="2"/>
              <a:buChar char="§"/>
            </a:pPr>
            <a:r>
              <a:rPr lang="en-GB" b="1" dirty="0"/>
              <a:t>Radiography: </a:t>
            </a:r>
            <a:r>
              <a:rPr lang="en-GB" dirty="0"/>
              <a:t>Biology helpful alongside physics (BBB typically)</a:t>
            </a:r>
          </a:p>
          <a:p>
            <a:pPr marL="342900" indent="-342900">
              <a:buFont typeface="Wingdings" pitchFamily="2" charset="2"/>
              <a:buChar char="§"/>
            </a:pPr>
            <a:r>
              <a:rPr lang="en-GB" b="1" dirty="0"/>
              <a:t>Physiotherapy: </a:t>
            </a:r>
            <a:r>
              <a:rPr lang="en-GB" dirty="0"/>
              <a:t>Biology commonly required (AAB-ABB typical offers)</a:t>
            </a:r>
          </a:p>
          <a:p>
            <a:pPr marL="342900" indent="-342900">
              <a:buFont typeface="Wingdings" pitchFamily="2" charset="2"/>
              <a:buChar char="§"/>
            </a:pPr>
            <a:r>
              <a:rPr lang="en-GB" b="1" dirty="0"/>
              <a:t>Occupational Therapy: </a:t>
            </a:r>
            <a:r>
              <a:rPr lang="en-GB" dirty="0"/>
              <a:t>Biology beneficial (ABB-BBC typical range)</a:t>
            </a:r>
          </a:p>
          <a:p>
            <a:pPr marL="342900" indent="-342900">
              <a:buFont typeface="Wingdings" pitchFamily="2" charset="2"/>
              <a:buChar char="§"/>
            </a:pPr>
            <a:r>
              <a:rPr lang="en-GB" b="1" dirty="0"/>
              <a:t>Healthcare Science: </a:t>
            </a:r>
            <a:r>
              <a:rPr lang="en-GB" dirty="0"/>
              <a:t>Biology essential for many specialties</a:t>
            </a:r>
          </a:p>
          <a:p>
            <a:pPr marL="342900" indent="-342900">
              <a:buFont typeface="Wingdings" pitchFamily="2" charset="2"/>
              <a:buChar char="§"/>
            </a:pPr>
            <a:r>
              <a:rPr lang="en-GB" b="1" dirty="0"/>
              <a:t>Pharmacy: </a:t>
            </a:r>
            <a:r>
              <a:rPr lang="en-GB" dirty="0"/>
              <a:t>Biology + Chemistry typically required (AAA-ABB)</a:t>
            </a:r>
          </a:p>
          <a:p>
            <a:pPr marL="342900" indent="-342900">
              <a:buFont typeface="Wingdings" pitchFamily="2" charset="2"/>
              <a:buChar char="§"/>
            </a:pPr>
            <a:r>
              <a:rPr lang="en-GB" b="1" dirty="0"/>
              <a:t>Biomedical Science: </a:t>
            </a:r>
            <a:r>
              <a:rPr lang="en-GB" dirty="0"/>
              <a:t>Biology essential (AAB-BBC typical requirements)</a:t>
            </a:r>
          </a:p>
          <a:p>
            <a:pPr marL="342900" indent="-342900">
              <a:buFont typeface="Wingdings" pitchFamily="2" charset="2"/>
              <a:buChar char="§"/>
            </a:pPr>
            <a:endParaRPr lang="en-GB" dirty="0"/>
          </a:p>
        </p:txBody>
      </p:sp>
      <p:sp>
        <p:nvSpPr>
          <p:cNvPr id="2" name="Title 1">
            <a:extLst>
              <a:ext uri="{FF2B5EF4-FFF2-40B4-BE49-F238E27FC236}">
                <a16:creationId xmlns:a16="http://schemas.microsoft.com/office/drawing/2014/main" id="{ABA8E94A-1FF7-A2DC-1B49-84D3EA3F7C1B}"/>
              </a:ext>
            </a:extLst>
          </p:cNvPr>
          <p:cNvSpPr>
            <a:spLocks noGrp="1"/>
          </p:cNvSpPr>
          <p:nvPr>
            <p:ph type="title"/>
          </p:nvPr>
        </p:nvSpPr>
        <p:spPr>
          <a:xfrm>
            <a:off x="334107" y="423741"/>
            <a:ext cx="11486417" cy="572721"/>
          </a:xfrm>
        </p:spPr>
        <p:txBody>
          <a:bodyPr/>
          <a:lstStyle/>
          <a:p>
            <a:r>
              <a:rPr lang="en-GB" dirty="0"/>
              <a:t>Higher Education Pathways</a:t>
            </a:r>
            <a:br>
              <a:rPr lang="en-GB" dirty="0"/>
            </a:br>
            <a:endParaRPr lang="en-US" dirty="0"/>
          </a:p>
        </p:txBody>
      </p:sp>
      <p:pic>
        <p:nvPicPr>
          <p:cNvPr id="6" name="Picture 5">
            <a:extLst>
              <a:ext uri="{FF2B5EF4-FFF2-40B4-BE49-F238E27FC236}">
                <a16:creationId xmlns:a16="http://schemas.microsoft.com/office/drawing/2014/main" id="{B546B2B5-75EF-5998-9584-ECDE64B2786D}"/>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261982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885AEAD-28E2-48D6-9B42-025D3014A009}"/>
              </a:ext>
            </a:extLst>
          </p:cNvPr>
          <p:cNvSpPr>
            <a:spLocks noGrp="1"/>
          </p:cNvSpPr>
          <p:nvPr>
            <p:ph type="body" sz="quarter" idx="10"/>
          </p:nvPr>
        </p:nvSpPr>
        <p:spPr>
          <a:xfrm>
            <a:off x="333375" y="1276425"/>
            <a:ext cx="11486416" cy="3306762"/>
          </a:xfrm>
        </p:spPr>
        <p:txBody>
          <a:bodyPr/>
          <a:lstStyle/>
          <a:p>
            <a:pPr marL="342900" indent="-342900">
              <a:lnSpc>
                <a:spcPct val="150000"/>
              </a:lnSpc>
              <a:buFont typeface="Wingdings" pitchFamily="2" charset="2"/>
              <a:buChar char="§"/>
            </a:pPr>
            <a:r>
              <a:rPr lang="en-GB" dirty="0"/>
              <a:t>Healthcare Science Apprenticeships: Biology knowledge advantageous</a:t>
            </a:r>
          </a:p>
          <a:p>
            <a:pPr marL="342900" indent="-342900">
              <a:lnSpc>
                <a:spcPct val="150000"/>
              </a:lnSpc>
              <a:buFont typeface="Wingdings" pitchFamily="2" charset="2"/>
              <a:buChar char="§"/>
            </a:pPr>
            <a:r>
              <a:rPr lang="en-GB" dirty="0"/>
              <a:t>Nursing Associate Apprenticeships: Biology background helpful</a:t>
            </a:r>
          </a:p>
          <a:p>
            <a:pPr marL="342900" indent="-342900">
              <a:lnSpc>
                <a:spcPct val="150000"/>
              </a:lnSpc>
              <a:buFont typeface="Wingdings" pitchFamily="2" charset="2"/>
              <a:buChar char="§"/>
            </a:pPr>
            <a:r>
              <a:rPr lang="en-GB" dirty="0"/>
              <a:t>Healthcare Support Worker Apprenticeships: Entry with GCSEs + Biology A-Level</a:t>
            </a:r>
          </a:p>
          <a:p>
            <a:pPr>
              <a:lnSpc>
                <a:spcPct val="150000"/>
              </a:lnSpc>
            </a:pPr>
            <a:r>
              <a:rPr lang="en-GB" sz="1400" dirty="0"/>
              <a:t>*Many NHS apprenticeship routes are for people already working within the organisation, for incense in direct entry roles.</a:t>
            </a:r>
          </a:p>
          <a:p>
            <a:pPr>
              <a:lnSpc>
                <a:spcPct val="150000"/>
              </a:lnSpc>
            </a:pPr>
            <a:br>
              <a:rPr lang="en-GB" dirty="0"/>
            </a:br>
            <a:endParaRPr lang="en-GB" dirty="0"/>
          </a:p>
        </p:txBody>
      </p:sp>
      <p:sp>
        <p:nvSpPr>
          <p:cNvPr id="2" name="Title 1">
            <a:extLst>
              <a:ext uri="{FF2B5EF4-FFF2-40B4-BE49-F238E27FC236}">
                <a16:creationId xmlns:a16="http://schemas.microsoft.com/office/drawing/2014/main" id="{ABA8E94A-1FF7-A2DC-1B49-84D3EA3F7C1B}"/>
              </a:ext>
            </a:extLst>
          </p:cNvPr>
          <p:cNvSpPr>
            <a:spLocks noGrp="1"/>
          </p:cNvSpPr>
          <p:nvPr>
            <p:ph type="title"/>
          </p:nvPr>
        </p:nvSpPr>
        <p:spPr>
          <a:xfrm>
            <a:off x="334107" y="423741"/>
            <a:ext cx="11486417" cy="572721"/>
          </a:xfrm>
        </p:spPr>
        <p:txBody>
          <a:bodyPr/>
          <a:lstStyle/>
          <a:p>
            <a:r>
              <a:rPr lang="en-US" dirty="0"/>
              <a:t>NHS Apprenticeship Routes*</a:t>
            </a:r>
          </a:p>
        </p:txBody>
      </p:sp>
      <p:pic>
        <p:nvPicPr>
          <p:cNvPr id="6" name="Picture 5">
            <a:extLst>
              <a:ext uri="{FF2B5EF4-FFF2-40B4-BE49-F238E27FC236}">
                <a16:creationId xmlns:a16="http://schemas.microsoft.com/office/drawing/2014/main" id="{85343DCA-915C-6813-8CA0-B5EE8623C766}"/>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86201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01B7F22-026F-4741-BAD3-228A01BCEE11}"/>
              </a:ext>
            </a:extLst>
          </p:cNvPr>
          <p:cNvSpPr>
            <a:spLocks noGrp="1"/>
          </p:cNvSpPr>
          <p:nvPr>
            <p:ph type="body" sz="quarter" idx="10"/>
          </p:nvPr>
        </p:nvSpPr>
        <p:spPr>
          <a:xfrm>
            <a:off x="333375" y="1276425"/>
            <a:ext cx="11486416" cy="3306762"/>
          </a:xfrm>
        </p:spPr>
        <p:txBody>
          <a:bodyPr/>
          <a:lstStyle/>
          <a:p>
            <a:pPr marL="342900" indent="-342900">
              <a:lnSpc>
                <a:spcPct val="150000"/>
              </a:lnSpc>
              <a:buFont typeface="Wingdings" pitchFamily="2" charset="2"/>
              <a:buChar char="§"/>
            </a:pPr>
            <a:r>
              <a:rPr lang="en-GB" dirty="0"/>
              <a:t>Work to achieve the highest grades that you can get (NHS careers are often competitive)</a:t>
            </a:r>
          </a:p>
          <a:p>
            <a:pPr marL="342900" indent="-342900">
              <a:lnSpc>
                <a:spcPct val="150000"/>
              </a:lnSpc>
              <a:buFont typeface="Wingdings" pitchFamily="2" charset="2"/>
              <a:buChar char="§"/>
            </a:pPr>
            <a:r>
              <a:rPr lang="en-GB" dirty="0"/>
              <a:t>Gain relevant work experience or volunteering</a:t>
            </a:r>
          </a:p>
          <a:p>
            <a:pPr marL="342900" indent="-342900">
              <a:lnSpc>
                <a:spcPct val="150000"/>
              </a:lnSpc>
              <a:buFont typeface="Wingdings" pitchFamily="2" charset="2"/>
              <a:buChar char="§"/>
            </a:pPr>
            <a:r>
              <a:rPr lang="en-GB" dirty="0"/>
              <a:t>Research specific entry requirements for your chosen profession</a:t>
            </a:r>
          </a:p>
          <a:p>
            <a:pPr marL="342900" indent="-342900">
              <a:lnSpc>
                <a:spcPct val="150000"/>
              </a:lnSpc>
              <a:buFont typeface="Wingdings" pitchFamily="2" charset="2"/>
              <a:buChar char="§"/>
            </a:pPr>
            <a:r>
              <a:rPr lang="en-GB" dirty="0"/>
              <a:t>Consider combining with Chemistry, Psychology, or Mathematics for broader options</a:t>
            </a:r>
          </a:p>
          <a:p>
            <a:pPr marL="342900" indent="-342900">
              <a:lnSpc>
                <a:spcPct val="150000"/>
              </a:lnSpc>
              <a:buFont typeface="Wingdings" pitchFamily="2" charset="2"/>
              <a:buChar char="§"/>
            </a:pPr>
            <a:r>
              <a:rPr lang="en-GB" dirty="0"/>
              <a:t>Focus on developing your practical skills!</a:t>
            </a:r>
          </a:p>
          <a:p>
            <a:endParaRPr lang="en-GB" dirty="0"/>
          </a:p>
        </p:txBody>
      </p:sp>
      <p:sp>
        <p:nvSpPr>
          <p:cNvPr id="5" name="Title 4">
            <a:extLst>
              <a:ext uri="{FF2B5EF4-FFF2-40B4-BE49-F238E27FC236}">
                <a16:creationId xmlns:a16="http://schemas.microsoft.com/office/drawing/2014/main" id="{EEE3BDA3-8172-4FC6-872E-00891105218E}"/>
              </a:ext>
            </a:extLst>
          </p:cNvPr>
          <p:cNvSpPr>
            <a:spLocks noGrp="1"/>
          </p:cNvSpPr>
          <p:nvPr>
            <p:ph type="title"/>
          </p:nvPr>
        </p:nvSpPr>
        <p:spPr>
          <a:xfrm>
            <a:off x="334107" y="423741"/>
            <a:ext cx="11486417" cy="572721"/>
          </a:xfrm>
        </p:spPr>
        <p:txBody>
          <a:bodyPr/>
          <a:lstStyle/>
          <a:p>
            <a:r>
              <a:rPr lang="en-GB" dirty="0"/>
              <a:t>Making Your Biology A-Level Count</a:t>
            </a:r>
          </a:p>
        </p:txBody>
      </p:sp>
      <p:pic>
        <p:nvPicPr>
          <p:cNvPr id="4" name="Picture 3">
            <a:extLst>
              <a:ext uri="{FF2B5EF4-FFF2-40B4-BE49-F238E27FC236}">
                <a16:creationId xmlns:a16="http://schemas.microsoft.com/office/drawing/2014/main" id="{C456BB9D-D23E-160F-97C8-E412937977BC}"/>
              </a:ext>
            </a:extLst>
          </p:cNvPr>
          <p:cNvPicPr>
            <a:picLocks noChangeAspect="1"/>
          </p:cNvPicPr>
          <p:nvPr/>
        </p:nvPicPr>
        <p:blipFill>
          <a:blip r:embed="rId2"/>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3002263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4F7EE-A1C1-49C6-B89E-274C77AE56DB}"/>
              </a:ext>
            </a:extLst>
          </p:cNvPr>
          <p:cNvSpPr>
            <a:spLocks noGrp="1"/>
          </p:cNvSpPr>
          <p:nvPr>
            <p:ph type="title"/>
          </p:nvPr>
        </p:nvSpPr>
        <p:spPr>
          <a:xfrm>
            <a:off x="333375" y="423863"/>
            <a:ext cx="4543426" cy="1019175"/>
          </a:xfrm>
        </p:spPr>
        <p:txBody>
          <a:bodyPr/>
          <a:lstStyle/>
          <a:p>
            <a:r>
              <a:rPr lang="en-GB" dirty="0"/>
              <a:t>Skills in A-Level Biology: A pathway to an NHS career</a:t>
            </a:r>
            <a:br>
              <a:rPr lang="en-GB" dirty="0"/>
            </a:br>
            <a:endParaRPr lang="en-GB" dirty="0"/>
          </a:p>
        </p:txBody>
      </p:sp>
      <p:sp>
        <p:nvSpPr>
          <p:cNvPr id="3" name="Text Placeholder 2">
            <a:extLst>
              <a:ext uri="{FF2B5EF4-FFF2-40B4-BE49-F238E27FC236}">
                <a16:creationId xmlns:a16="http://schemas.microsoft.com/office/drawing/2014/main" id="{60754709-B6E6-464D-9DD6-CBC64C9819ED}"/>
              </a:ext>
            </a:extLst>
          </p:cNvPr>
          <p:cNvSpPr>
            <a:spLocks noGrp="1"/>
          </p:cNvSpPr>
          <p:nvPr>
            <p:ph type="body" sz="quarter" idx="10"/>
          </p:nvPr>
        </p:nvSpPr>
        <p:spPr>
          <a:xfrm>
            <a:off x="333375" y="2329543"/>
            <a:ext cx="4826454" cy="3553732"/>
          </a:xfrm>
        </p:spPr>
        <p:txBody>
          <a:bodyPr/>
          <a:lstStyle/>
          <a:p>
            <a:r>
              <a:rPr lang="en-GB" dirty="0"/>
              <a:t>A-Level Biology equips students with a toolkit of transferable skills that will be essential in the world of work. The hands-on skills related to practical work directly support a range of NHS roles, where scientific thinking, technical procedures, and teamwork are vital. </a:t>
            </a:r>
          </a:p>
          <a:p>
            <a:r>
              <a:rPr lang="en-GB" dirty="0"/>
              <a:t>Let’s explore how you lab-based learning can lead to real-world impact across healthcare professions.</a:t>
            </a:r>
          </a:p>
          <a:p>
            <a:br>
              <a:rPr lang="en-GB" dirty="0"/>
            </a:br>
            <a:r>
              <a:rPr lang="en-GB" dirty="0"/>
              <a:t> </a:t>
            </a:r>
          </a:p>
          <a:p>
            <a:endParaRPr lang="en-GB" dirty="0"/>
          </a:p>
        </p:txBody>
      </p:sp>
      <p:pic>
        <p:nvPicPr>
          <p:cNvPr id="1026" name="Picture 2">
            <a:extLst>
              <a:ext uri="{FF2B5EF4-FFF2-40B4-BE49-F238E27FC236}">
                <a16:creationId xmlns:a16="http://schemas.microsoft.com/office/drawing/2014/main" id="{AE08FE8F-C5D2-4EED-8D68-8E20E55E85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966" r="14102"/>
          <a:stretch>
            <a:fillRect/>
          </a:stretch>
        </p:blipFill>
        <p:spPr bwMode="auto">
          <a:xfrm>
            <a:off x="6095999" y="0"/>
            <a:ext cx="6096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A819744-7CA6-A129-5598-785AE9AAA651}"/>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402294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01B7F22-026F-4741-BAD3-228A01BCEE11}"/>
              </a:ext>
            </a:extLst>
          </p:cNvPr>
          <p:cNvSpPr>
            <a:spLocks noGrp="1"/>
          </p:cNvSpPr>
          <p:nvPr>
            <p:ph type="body" sz="quarter" idx="10"/>
          </p:nvPr>
        </p:nvSpPr>
        <p:spPr>
          <a:xfrm>
            <a:off x="333375" y="1276350"/>
            <a:ext cx="5348968" cy="3306763"/>
          </a:xfrm>
        </p:spPr>
        <p:txBody>
          <a:bodyPr/>
          <a:lstStyle/>
          <a:p>
            <a:r>
              <a:rPr lang="en-GB" b="1" dirty="0"/>
              <a:t>All A Level sciences share the same overall assessments for students’ practical competency:</a:t>
            </a:r>
          </a:p>
          <a:p>
            <a:pPr marL="457200" indent="-457200">
              <a:buFont typeface="+mj-lt"/>
              <a:buAutoNum type="arabicPeriod"/>
            </a:pPr>
            <a:r>
              <a:rPr lang="en-GB" dirty="0"/>
              <a:t>Follows written procedures</a:t>
            </a:r>
          </a:p>
          <a:p>
            <a:pPr marL="457200" indent="-457200">
              <a:buFont typeface="+mj-lt"/>
              <a:buAutoNum type="arabicPeriod"/>
            </a:pPr>
            <a:r>
              <a:rPr lang="en-GB" dirty="0"/>
              <a:t>Applies investigative approaches and methods when using instruments and equipment</a:t>
            </a:r>
          </a:p>
          <a:p>
            <a:pPr marL="457200" indent="-457200">
              <a:buFont typeface="+mj-lt"/>
              <a:buAutoNum type="arabicPeriod"/>
            </a:pPr>
            <a:r>
              <a:rPr lang="en-GB" dirty="0"/>
              <a:t>Safely uses a range of practical equipment and materials</a:t>
            </a:r>
          </a:p>
          <a:p>
            <a:pPr marL="457200" indent="-457200">
              <a:buFont typeface="+mj-lt"/>
              <a:buAutoNum type="arabicPeriod"/>
            </a:pPr>
            <a:r>
              <a:rPr lang="en-GB" dirty="0"/>
              <a:t>Makes and records observations</a:t>
            </a:r>
          </a:p>
          <a:p>
            <a:pPr marL="457200" indent="-457200">
              <a:buFont typeface="+mj-lt"/>
              <a:buAutoNum type="arabicPeriod"/>
            </a:pPr>
            <a:r>
              <a:rPr lang="en-GB" dirty="0"/>
              <a:t>Researches, references and reports </a:t>
            </a:r>
          </a:p>
          <a:p>
            <a:r>
              <a:rPr lang="en-GB" dirty="0"/>
              <a:t>If you can do these five things well, you can be competent in almost any science-related job role!</a:t>
            </a:r>
          </a:p>
          <a:p>
            <a:endParaRPr lang="en-GB" dirty="0"/>
          </a:p>
        </p:txBody>
      </p:sp>
      <p:sp>
        <p:nvSpPr>
          <p:cNvPr id="5" name="Title 4">
            <a:extLst>
              <a:ext uri="{FF2B5EF4-FFF2-40B4-BE49-F238E27FC236}">
                <a16:creationId xmlns:a16="http://schemas.microsoft.com/office/drawing/2014/main" id="{EEE3BDA3-8172-4FC6-872E-00891105218E}"/>
              </a:ext>
            </a:extLst>
          </p:cNvPr>
          <p:cNvSpPr>
            <a:spLocks noGrp="1"/>
          </p:cNvSpPr>
          <p:nvPr>
            <p:ph type="title"/>
          </p:nvPr>
        </p:nvSpPr>
        <p:spPr>
          <a:xfrm>
            <a:off x="334107" y="423741"/>
            <a:ext cx="11486417" cy="572721"/>
          </a:xfrm>
        </p:spPr>
        <p:txBody>
          <a:bodyPr/>
          <a:lstStyle/>
          <a:p>
            <a:r>
              <a:rPr lang="en-GB" dirty="0"/>
              <a:t>The Common Practical Assessment Criteria</a:t>
            </a:r>
          </a:p>
        </p:txBody>
      </p:sp>
      <p:pic>
        <p:nvPicPr>
          <p:cNvPr id="2050" name="Picture 2" descr="Science teacher assisting teenage girl with science experiment (provided by Getty Images)">
            <a:extLst>
              <a:ext uri="{FF2B5EF4-FFF2-40B4-BE49-F238E27FC236}">
                <a16:creationId xmlns:a16="http://schemas.microsoft.com/office/drawing/2014/main" id="{D6084E3E-BAF4-4280-9147-5081007DC3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13" r="19561"/>
          <a:stretch>
            <a:fillRect/>
          </a:stretch>
        </p:blipFill>
        <p:spPr bwMode="auto">
          <a:xfrm>
            <a:off x="6096000" y="1298758"/>
            <a:ext cx="6096000" cy="55592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0286C1E-70C7-2F29-0B74-BAB514795C42}"/>
              </a:ext>
            </a:extLst>
          </p:cNvPr>
          <p:cNvPicPr>
            <a:picLocks noChangeAspect="1"/>
          </p:cNvPicPr>
          <p:nvPr/>
        </p:nvPicPr>
        <p:blipFill>
          <a:blip r:embed="rId3"/>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212564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01B7F22-026F-4741-BAD3-228A01BCEE11}"/>
              </a:ext>
            </a:extLst>
          </p:cNvPr>
          <p:cNvSpPr>
            <a:spLocks noGrp="1"/>
          </p:cNvSpPr>
          <p:nvPr>
            <p:ph type="body" sz="quarter" idx="10"/>
          </p:nvPr>
        </p:nvSpPr>
        <p:spPr>
          <a:xfrm>
            <a:off x="333375" y="1276425"/>
            <a:ext cx="11486416" cy="3306762"/>
          </a:xfrm>
        </p:spPr>
        <p:txBody>
          <a:bodyPr/>
          <a:lstStyle/>
          <a:p>
            <a:r>
              <a:rPr lang="en-GB" dirty="0"/>
              <a:t>Many activities in healthcare follow SOPs - standard operating procedures</a:t>
            </a:r>
          </a:p>
          <a:p>
            <a:r>
              <a:rPr lang="en-GB" dirty="0"/>
              <a:t>Standard Operating Procedures (SOPs) are detailed, written instructions designed to ensure consistency, quality and safety in performing specific tasks or processes</a:t>
            </a:r>
          </a:p>
          <a:p>
            <a:r>
              <a:rPr lang="en-GB" dirty="0"/>
              <a:t>They are used across all areas of the NHS </a:t>
            </a:r>
          </a:p>
          <a:p>
            <a:r>
              <a:rPr lang="en-GB" dirty="0"/>
              <a:t>In healthcare, not doing a procedure correctly could cost someone their life!</a:t>
            </a:r>
          </a:p>
          <a:p>
            <a:br>
              <a:rPr lang="en-GB" dirty="0"/>
            </a:br>
            <a:endParaRPr lang="en-GB" dirty="0"/>
          </a:p>
        </p:txBody>
      </p:sp>
      <p:sp>
        <p:nvSpPr>
          <p:cNvPr id="5" name="Title 4">
            <a:extLst>
              <a:ext uri="{FF2B5EF4-FFF2-40B4-BE49-F238E27FC236}">
                <a16:creationId xmlns:a16="http://schemas.microsoft.com/office/drawing/2014/main" id="{EEE3BDA3-8172-4FC6-872E-00891105218E}"/>
              </a:ext>
            </a:extLst>
          </p:cNvPr>
          <p:cNvSpPr>
            <a:spLocks noGrp="1"/>
          </p:cNvSpPr>
          <p:nvPr>
            <p:ph type="title"/>
          </p:nvPr>
        </p:nvSpPr>
        <p:spPr>
          <a:xfrm>
            <a:off x="334107" y="423741"/>
            <a:ext cx="11486417" cy="572721"/>
          </a:xfrm>
        </p:spPr>
        <p:txBody>
          <a:bodyPr/>
          <a:lstStyle/>
          <a:p>
            <a:r>
              <a:rPr lang="en-GB" dirty="0"/>
              <a:t>1. Follows Written Procedures</a:t>
            </a:r>
            <a:br>
              <a:rPr lang="en-GB" dirty="0"/>
            </a:br>
            <a:endParaRPr lang="en-GB" dirty="0"/>
          </a:p>
        </p:txBody>
      </p:sp>
      <p:pic>
        <p:nvPicPr>
          <p:cNvPr id="3074" name="Picture 2" descr="Doctor and assistant nurse operating for help patient from dangerous emergency case .Surgical instruments on the sterile table in the emergency operation room in the hospital.Health care and Medical (provided by Getty Images)">
            <a:extLst>
              <a:ext uri="{FF2B5EF4-FFF2-40B4-BE49-F238E27FC236}">
                <a16:creationId xmlns:a16="http://schemas.microsoft.com/office/drawing/2014/main" id="{03FF635F-FC97-44F4-9E8A-AA432ABEC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98" y="3491333"/>
            <a:ext cx="3277386" cy="218355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Nurse Checking on a Patient (provided by Getty Images)">
            <a:extLst>
              <a:ext uri="{FF2B5EF4-FFF2-40B4-BE49-F238E27FC236}">
                <a16:creationId xmlns:a16="http://schemas.microsoft.com/office/drawing/2014/main" id="{2C826922-731E-4A2B-9E91-30C43A8DA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750" y="1758462"/>
            <a:ext cx="5292796" cy="35263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emale nurse standing in an operating room (provided by Getty Images)">
            <a:extLst>
              <a:ext uri="{FF2B5EF4-FFF2-40B4-BE49-F238E27FC236}">
                <a16:creationId xmlns:a16="http://schemas.microsoft.com/office/drawing/2014/main" id="{A34133DE-2F63-485A-8CD8-9AFF0C998B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40500" y="1746028"/>
            <a:ext cx="5292796" cy="351971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emale nurse standing in an operating room (provided by Getty Images)">
            <a:extLst>
              <a:ext uri="{FF2B5EF4-FFF2-40B4-BE49-F238E27FC236}">
                <a16:creationId xmlns:a16="http://schemas.microsoft.com/office/drawing/2014/main" id="{85B2F0F0-C07A-436B-969B-E455BEDC79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407" y="3491333"/>
            <a:ext cx="3283426" cy="218355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urse Checking on a Patient (provided by Getty Images)">
            <a:extLst>
              <a:ext uri="{FF2B5EF4-FFF2-40B4-BE49-F238E27FC236}">
                <a16:creationId xmlns:a16="http://schemas.microsoft.com/office/drawing/2014/main" id="{27BF3BD2-18BC-43D0-B02C-CBE2DE856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156" y="3429000"/>
            <a:ext cx="3370917" cy="22458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C0D82D6-A3CA-B89B-29FC-9BC143F5670F}"/>
              </a:ext>
            </a:extLst>
          </p:cNvPr>
          <p:cNvPicPr>
            <a:picLocks noChangeAspect="1"/>
          </p:cNvPicPr>
          <p:nvPr/>
        </p:nvPicPr>
        <p:blipFill>
          <a:blip r:embed="rId5"/>
          <a:stretch>
            <a:fillRect/>
          </a:stretch>
        </p:blipFill>
        <p:spPr>
          <a:xfrm>
            <a:off x="2473085" y="6044286"/>
            <a:ext cx="1193359" cy="472978"/>
          </a:xfrm>
          <a:prstGeom prst="rect">
            <a:avLst/>
          </a:prstGeom>
        </p:spPr>
      </p:pic>
    </p:spTree>
    <p:extLst>
      <p:ext uri="{BB962C8B-B14F-4D97-AF65-F5344CB8AC3E}">
        <p14:creationId xmlns:p14="http://schemas.microsoft.com/office/powerpoint/2010/main" val="2086524279"/>
      </p:ext>
    </p:extLst>
  </p:cSld>
  <p:clrMapOvr>
    <a:masterClrMapping/>
  </p:clrMapOvr>
</p:sld>
</file>

<file path=ppt/theme/theme1.xml><?xml version="1.0" encoding="utf-8"?>
<a:theme xmlns:a="http://schemas.openxmlformats.org/drawingml/2006/main" name="Careers &amp; Skills">
  <a:themeElements>
    <a:clrScheme name="Careers &amp; Skills">
      <a:dk1>
        <a:srgbClr val="000000"/>
      </a:dk1>
      <a:lt1>
        <a:srgbClr val="FFFFFF"/>
      </a:lt1>
      <a:dk2>
        <a:srgbClr val="3E1A1C"/>
      </a:dk2>
      <a:lt2>
        <a:srgbClr val="FFFFFF"/>
      </a:lt2>
      <a:accent1>
        <a:srgbClr val="C7B2EA"/>
      </a:accent1>
      <a:accent2>
        <a:srgbClr val="3ADCC9"/>
      </a:accent2>
      <a:accent3>
        <a:srgbClr val="D0C3D0"/>
      </a:accent3>
      <a:accent4>
        <a:srgbClr val="635865"/>
      </a:accent4>
      <a:accent5>
        <a:srgbClr val="3F2A59"/>
      </a:accent5>
      <a:accent6>
        <a:srgbClr val="E3D8F5"/>
      </a:accent6>
      <a:hlink>
        <a:srgbClr val="C7B2EA"/>
      </a:hlink>
      <a:folHlink>
        <a:srgbClr val="D5C5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B37C370094A947B45A665807D95A87" ma:contentTypeVersion="33" ma:contentTypeDescription="Create a new document." ma:contentTypeScope="" ma:versionID="e81f58c608359e745d252ca715e5d9f4">
  <xsd:schema xmlns:xsd="http://www.w3.org/2001/XMLSchema" xmlns:xs="http://www.w3.org/2001/XMLSchema" xmlns:p="http://schemas.microsoft.com/office/2006/metadata/properties" xmlns:ns1="c51e0c16-3c70-4bed-930f-b02839d0dd8b" xmlns:ns3="5f308053-a768-43f1-bf66-06210bb74c0d" targetNamespace="http://schemas.microsoft.com/office/2006/metadata/properties" ma:root="true" ma:fieldsID="e1a01f29c5ff43f598b60aeb9896ffb7" ns1:_="" ns3:_="">
    <xsd:import namespace="c51e0c16-3c70-4bed-930f-b02839d0dd8b"/>
    <xsd:import namespace="5f308053-a768-43f1-bf66-06210bb74c0d"/>
    <xsd:element name="properties">
      <xsd:complexType>
        <xsd:sequence>
          <xsd:element name="documentManagement">
            <xsd:complexType>
              <xsd:all>
                <xsd:element ref="ns1:Review_x0020_Status" minOccurs="0"/>
                <xsd:element ref="ns1:Link" minOccurs="0"/>
                <xsd:element ref="ns1:_Flow_SignoffStatus" minOccurs="0"/>
                <xsd:element ref="ns1:MigrationWizId" minOccurs="0"/>
                <xsd:element ref="ns1:MigrationWizIdPermissions" minOccurs="0"/>
                <xsd:element ref="ns1:MigrationWizIdPermissionLevels" minOccurs="0"/>
                <xsd:element ref="ns1:MigrationWizIdDocumentLibraryPermissions" minOccurs="0"/>
                <xsd:element ref="ns1:MigrationWizIdSecurityGroups" minOccurs="0"/>
                <xsd:element ref="ns1:MediaServiceMetadata" minOccurs="0"/>
                <xsd:element ref="ns1:MediaServiceFastMetadata" minOccurs="0"/>
                <xsd:element ref="ns1:MediaServiceDateTaken" minOccurs="0"/>
                <xsd:element ref="ns1:MediaServiceAutoKeyPoints" minOccurs="0"/>
                <xsd:element ref="ns1:MediaServiceKeyPoints" minOccurs="0"/>
                <xsd:element ref="ns1:MediaServiceAutoTags" minOccurs="0"/>
                <xsd:element ref="ns1:MediaServiceOCR" minOccurs="0"/>
                <xsd:element ref="ns1:MediaServiceGenerationTime" minOccurs="0"/>
                <xsd:element ref="ns1:MediaServiceEventHashCode" minOccurs="0"/>
                <xsd:element ref="ns1:MediaServiceLocation" minOccurs="0"/>
                <xsd:element ref="ns3:SharedWithUsers" minOccurs="0"/>
                <xsd:element ref="ns3:SharedWithDetails" minOccurs="0"/>
                <xsd:element ref="ns1:MediaLengthInSeconds" minOccurs="0"/>
                <xsd:element ref="ns1:lcf76f155ced4ddcb4097134ff3c332f" minOccurs="0"/>
                <xsd:element ref="ns3:TaxCatchAll" minOccurs="0"/>
                <xsd:element ref="ns1:MediaServiceObjectDetectorVersions" minOccurs="0"/>
                <xsd:element ref="ns1:Progress" minOccurs="0"/>
                <xsd:element ref="ns1:Modes" minOccurs="0"/>
                <xsd:element ref="ns1:MediaServiceSearchProperties" minOccurs="0"/>
                <xsd:element ref="ns1: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1e0c16-3c70-4bed-930f-b02839d0dd8b" elementFormDefault="qualified">
    <xsd:import namespace="http://schemas.microsoft.com/office/2006/documentManagement/types"/>
    <xsd:import namespace="http://schemas.microsoft.com/office/infopath/2007/PartnerControls"/>
    <xsd:element name="Review_x0020_Status" ma:index="0" nillable="true" ma:displayName="Review Status" ma:format="Dropdown" ma:internalName="Review_x0020_Status">
      <xsd:complexType>
        <xsd:complexContent>
          <xsd:extension base="dms:MultiChoiceFillIn">
            <xsd:sequence>
              <xsd:element name="Value" maxOccurs="unbounded" minOccurs="0" nillable="true">
                <xsd:simpleType>
                  <xsd:union memberTypes="dms:Text">
                    <xsd:simpleType>
                      <xsd:restriction base="dms:Choice">
                        <xsd:enumeration value="In Process"/>
                        <xsd:enumeration value="In Review"/>
                        <xsd:enumeration value="Signed Off"/>
                      </xsd:restriction>
                    </xsd:simpleType>
                  </xsd:union>
                </xsd:simpleType>
              </xsd:element>
            </xsd:sequence>
          </xsd:extension>
        </xsd:complexContent>
      </xsd:complexType>
    </xsd:element>
    <xsd:element name="Link" ma:index="4" nillable="true" ma:displayName="Link" ma:format="Hyperlink"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Flow_SignoffStatus" ma:index="5" nillable="true" ma:displayName="Sign-off status" ma:hidden="true" ma:internalName="Sign_x002d_off_x0020_status" ma:readOnly="false">
      <xsd:simpleType>
        <xsd:restriction base="dms:Text"/>
      </xsd:simpleType>
    </xsd:element>
    <xsd:element name="MigrationWizId" ma:index="8" nillable="true" ma:displayName="MigrationWizId" ma:hidden="true" ma:internalName="MigrationWizId" ma:readOnly="false">
      <xsd:simpleType>
        <xsd:restriction base="dms:Text"/>
      </xsd:simpleType>
    </xsd:element>
    <xsd:element name="MigrationWizIdPermissions" ma:index="9" nillable="true" ma:displayName="MigrationWizIdPermissions" ma:hidden="true" ma:internalName="MigrationWizIdPermissions" ma:readOnly="false">
      <xsd:simpleType>
        <xsd:restriction base="dms:Text"/>
      </xsd:simpleType>
    </xsd:element>
    <xsd:element name="MigrationWizIdPermissionLevels" ma:index="10" nillable="true" ma:displayName="MigrationWizIdPermissionLevels" ma:hidden="true" ma:internalName="MigrationWizIdPermissionLevels" ma:readOnly="false">
      <xsd:simpleType>
        <xsd:restriction base="dms:Text"/>
      </xsd:simpleType>
    </xsd:element>
    <xsd:element name="MigrationWizIdDocumentLibraryPermissions" ma:index="11" nillable="true" ma:displayName="MigrationWizIdDocumentLibraryPermissions" ma:hidden="true" ma:internalName="MigrationWizIdDocumentLibraryPermissions" ma:readOnly="false">
      <xsd:simpleType>
        <xsd:restriction base="dms:Text"/>
      </xsd:simpleType>
    </xsd:element>
    <xsd:element name="MigrationWizIdSecurityGroups" ma:index="12" nillable="true" ma:displayName="MigrationWizIdSecurityGroups" ma:hidden="true" ma:internalName="MigrationWizIdSecurityGroups" ma:readOnly="false">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AutoTags" ma:index="18" nillable="true" ma:displayName="Tags" ma:hidden="true" ma:internalName="MediaServiceAutoTags" ma:readOnly="true">
      <xsd:simpleType>
        <xsd:restriction base="dms:Text"/>
      </xsd:simpleType>
    </xsd:element>
    <xsd:element name="MediaServiceOCR" ma:index="19" nillable="true" ma:displayName="Extracted Text" ma:hidden="true" ma:internalName="MediaServiceOCR"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hidden="true" ma:internalName="MediaServiceLocation" ma:readOnly="true">
      <xsd:simpleType>
        <xsd:restriction base="dms:Text"/>
      </xsd:simpleType>
    </xsd:element>
    <xsd:element name="MediaLengthInSeconds" ma:index="26"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34afddb5-dc7d-4a25-90c0-e68c37b0a60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Progress" ma:index="33" nillable="true" ma:displayName="Progress" ma:default="In Review" ma:description="Where is this document in process" ma:format="Dropdown" ma:internalName="Progress">
      <xsd:simpleType>
        <xsd:restriction base="dms:Choice">
          <xsd:enumeration value="In Review"/>
          <xsd:enumeration value="With TVCA Comm"/>
          <xsd:enumeration value="Live on Website"/>
          <xsd:enumeration value="Archived"/>
        </xsd:restriction>
      </xsd:simpleType>
    </xsd:element>
    <xsd:element name="Modes" ma:index="34" nillable="true" ma:displayName="Modes" ma:description="Which modes does this scheme include" ma:format="Dropdown" ma:internalName="Modes">
      <xsd:simpleType>
        <xsd:restriction base="dms:Text">
          <xsd:maxLength value="255"/>
        </xsd:restriction>
      </xsd:simpleType>
    </xsd:element>
    <xsd:element name="MediaServiceSearchProperties" ma:index="35" nillable="true" ma:displayName="MediaServiceSearchProperties" ma:hidden="true" ma:internalName="MediaServiceSearchProperties" ma:readOnly="true">
      <xsd:simpleType>
        <xsd:restriction base="dms:Note"/>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308053-a768-43f1-bf66-06210bb74c0d" elementFormDefault="qualified">
    <xsd:import namespace="http://schemas.microsoft.com/office/2006/documentManagement/types"/>
    <xsd:import namespace="http://schemas.microsoft.com/office/infopath/2007/PartnerControls"/>
    <xsd:element name="SharedWithUsers" ma:index="23"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hidden="true" ma:internalName="SharedWithDetails" ma:readOnly="true">
      <xsd:simpleType>
        <xsd:restriction base="dms:Note"/>
      </xsd:simpleType>
    </xsd:element>
    <xsd:element name="TaxCatchAll" ma:index="29" nillable="true" ma:displayName="Taxonomy Catch All Column" ma:hidden="true" ma:list="{43247f23-7141-4778-a08d-7843529ef0d0}" ma:internalName="TaxCatchAll" ma:readOnly="false" ma:showField="CatchAllData" ma:web="5f308053-a768-43f1-bf66-06210bb74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PermissionLevels xmlns="c51e0c16-3c70-4bed-930f-b02839d0dd8b" xsi:nil="true"/>
    <MigrationWizId xmlns="c51e0c16-3c70-4bed-930f-b02839d0dd8b" xsi:nil="true"/>
    <MigrationWizIdPermissions xmlns="c51e0c16-3c70-4bed-930f-b02839d0dd8b" xsi:nil="true"/>
    <MigrationWizIdDocumentLibraryPermissions xmlns="c51e0c16-3c70-4bed-930f-b02839d0dd8b" xsi:nil="true"/>
    <TaxCatchAll xmlns="5f308053-a768-43f1-bf66-06210bb74c0d" xsi:nil="true"/>
    <lcf76f155ced4ddcb4097134ff3c332f xmlns="c51e0c16-3c70-4bed-930f-b02839d0dd8b">
      <Terms xmlns="http://schemas.microsoft.com/office/infopath/2007/PartnerControls"/>
    </lcf76f155ced4ddcb4097134ff3c332f>
    <MigrationWizIdSecurityGroups xmlns="c51e0c16-3c70-4bed-930f-b02839d0dd8b" xsi:nil="true"/>
    <Review_x0020_Status xmlns="c51e0c16-3c70-4bed-930f-b02839d0dd8b" xsi:nil="true"/>
    <Progress xmlns="c51e0c16-3c70-4bed-930f-b02839d0dd8b">In Review</Progress>
    <Link xmlns="c51e0c16-3c70-4bed-930f-b02839d0dd8b">
      <Url xsi:nil="true"/>
      <Description xsi:nil="true"/>
    </Link>
    <_Flow_SignoffStatus xmlns="c51e0c16-3c70-4bed-930f-b02839d0dd8b" xsi:nil="true"/>
    <Modes xmlns="c51e0c16-3c70-4bed-930f-b02839d0dd8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00C7DC-D1D7-43A2-82AF-703F8C214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1e0c16-3c70-4bed-930f-b02839d0dd8b"/>
    <ds:schemaRef ds:uri="5f308053-a768-43f1-bf66-06210bb74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392D4B-F9B8-4B52-A57E-ECCE311D2319}">
  <ds:schemaRefs>
    <ds:schemaRef ds:uri="http://purl.org/dc/terms/"/>
    <ds:schemaRef ds:uri="http://schemas.microsoft.com/office/2006/metadata/properties"/>
    <ds:schemaRef ds:uri="http://purl.org/dc/elements/1.1/"/>
    <ds:schemaRef ds:uri="5f308053-a768-43f1-bf66-06210bb74c0d"/>
    <ds:schemaRef ds:uri="http://schemas.microsoft.com/office/infopath/2007/PartnerControls"/>
    <ds:schemaRef ds:uri="http://schemas.microsoft.com/office/2006/documentManagement/types"/>
    <ds:schemaRef ds:uri="http://purl.org/dc/dcmitype/"/>
    <ds:schemaRef ds:uri="c51e0c16-3c70-4bed-930f-b02839d0dd8b"/>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A592CD5-2983-4C3F-891C-5C6F3C8549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608</TotalTime>
  <Words>1113</Words>
  <Application>Microsoft Office PowerPoint</Application>
  <PresentationFormat>Widescreen</PresentationFormat>
  <Paragraphs>98</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Inter</vt:lpstr>
      <vt:lpstr>Inter Light</vt:lpstr>
      <vt:lpstr>Inter SemiBold</vt:lpstr>
      <vt:lpstr>Wingdings</vt:lpstr>
      <vt:lpstr>Careers &amp; Skills</vt:lpstr>
      <vt:lpstr>Biology Skills  &amp; Careers in Healthcare</vt:lpstr>
      <vt:lpstr>Not everyone working in the NHS is a Doctor or a Nurse!</vt:lpstr>
      <vt:lpstr>Direct Entry Roles with Biology A-Level</vt:lpstr>
      <vt:lpstr>Higher Education Pathways </vt:lpstr>
      <vt:lpstr>NHS Apprenticeship Routes*</vt:lpstr>
      <vt:lpstr>Making Your Biology A-Level Count</vt:lpstr>
      <vt:lpstr>Skills in A-Level Biology: A pathway to an NHS career </vt:lpstr>
      <vt:lpstr>The Common Practical Assessment Criteria</vt:lpstr>
      <vt:lpstr>1. Follows Written Procedures </vt:lpstr>
      <vt:lpstr>PowerPoint Presentation</vt:lpstr>
      <vt:lpstr>3. Safely Uses a Range Of Practical Equipment and Materials</vt:lpstr>
      <vt:lpstr>4. Makes and records observations</vt:lpstr>
      <vt:lpstr>5. Researches, References &amp; Reports </vt:lpstr>
      <vt:lpstr>Reflecting On Your Own Skills Development</vt:lpstr>
      <vt:lpstr>Find Out From The Professionals –  What Skills From Education Do They Use Every Day?</vt:lpstr>
      <vt:lpstr>What skills would you need? </vt:lpstr>
      <vt:lpstr>Next steps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Better.</dc:creator>
  <cp:lastModifiedBy>Kian Hoggarth</cp:lastModifiedBy>
  <cp:revision>29</cp:revision>
  <dcterms:created xsi:type="dcterms:W3CDTF">2023-01-18T13:08:49Z</dcterms:created>
  <dcterms:modified xsi:type="dcterms:W3CDTF">2025-08-07T14:32:46Z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0x010100A3B37C370094A947B45A665807D95A87</vt:lpwstr>
  </property>
  <property fmtid="{D5CDD505-2E9C-101B-9397-08002B2CF9AE}" pid="3" name="MediaServiceImageTags">
    <vt:lpwstr/>
  </property>
</Properties>
</file>