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4"/>
  </p:sldMasterIdLst>
  <p:notesMasterIdLst>
    <p:notesMasterId r:id="rId15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2192000" cy="6858000"/>
  <p:notesSz cx="6858000" cy="9144000"/>
  <p:embeddedFontLst>
    <p:embeddedFont>
      <p:font typeface="Inter" panose="020B0604020202020204" charset="0"/>
      <p:regular r:id="rId16"/>
      <p:bold r:id="rId17"/>
      <p:italic r:id="rId18"/>
      <p:boldItalic r:id="rId19"/>
    </p:embeddedFont>
    <p:embeddedFont>
      <p:font typeface="Inter Light" panose="020B0604020202020204" charset="0"/>
      <p:regular r:id="rId20"/>
      <p:bold r:id="rId21"/>
      <p:italic r:id="rId22"/>
      <p:boldItalic r:id="rId23"/>
    </p:embeddedFont>
    <p:embeddedFont>
      <p:font typeface="Inter SemiBold" panose="020B060402020202020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8" roundtripDataSignature="AMtx7mg/WyG81whdc749P6pObGXOA50Mo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E3E78D-5F67-BC23-6FA4-33542CAA08F1}" v="8" dt="2025-06-27T15:04:06.273"/>
    <p1510:client id="{976B8587-67EA-304C-93C7-27C60A5FCD56}" v="30" dt="2025-06-26T08:18:50.7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02" d="100"/>
          <a:sy n="102" d="100"/>
        </p:scale>
        <p:origin x="192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customschemas.google.com/relationships/presentationmetadata" Target="metadata"/><Relationship Id="rId10" Type="http://schemas.openxmlformats.org/officeDocument/2006/relationships/slide" Target="slides/slide6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zanne Strathern" userId="S::suzanne.strathern@teesvalley-ca.gov.uk::76213b13-8a7d-4f8b-83fb-91be79e57b57" providerId="AD" clId="Web-{94E3E78D-5F67-BC23-6FA4-33542CAA08F1}"/>
    <pc:docChg chg="modSld">
      <pc:chgData name="Suzanne Strathern" userId="S::suzanne.strathern@teesvalley-ca.gov.uk::76213b13-8a7d-4f8b-83fb-91be79e57b57" providerId="AD" clId="Web-{94E3E78D-5F67-BC23-6FA4-33542CAA08F1}" dt="2025-06-27T15:04:05.773" v="3" actId="20577"/>
      <pc:docMkLst>
        <pc:docMk/>
      </pc:docMkLst>
      <pc:sldChg chg="modSp">
        <pc:chgData name="Suzanne Strathern" userId="S::suzanne.strathern@teesvalley-ca.gov.uk::76213b13-8a7d-4f8b-83fb-91be79e57b57" providerId="AD" clId="Web-{94E3E78D-5F67-BC23-6FA4-33542CAA08F1}" dt="2025-06-27T15:03:56.195" v="2"/>
        <pc:sldMkLst>
          <pc:docMk/>
          <pc:sldMk cId="0" sldId="263"/>
        </pc:sldMkLst>
        <pc:spChg chg="mod">
          <ac:chgData name="Suzanne Strathern" userId="S::suzanne.strathern@teesvalley-ca.gov.uk::76213b13-8a7d-4f8b-83fb-91be79e57b57" providerId="AD" clId="Web-{94E3E78D-5F67-BC23-6FA4-33542CAA08F1}" dt="2025-06-27T15:03:52.038" v="0" actId="20577"/>
          <ac:spMkLst>
            <pc:docMk/>
            <pc:sldMk cId="0" sldId="263"/>
            <ac:spMk id="308" creationId="{00000000-0000-0000-0000-000000000000}"/>
          </ac:spMkLst>
        </pc:spChg>
        <pc:graphicFrameChg chg="mod modGraphic">
          <ac:chgData name="Suzanne Strathern" userId="S::suzanne.strathern@teesvalley-ca.gov.uk::76213b13-8a7d-4f8b-83fb-91be79e57b57" providerId="AD" clId="Web-{94E3E78D-5F67-BC23-6FA4-33542CAA08F1}" dt="2025-06-27T15:03:56.195" v="2"/>
          <ac:graphicFrameMkLst>
            <pc:docMk/>
            <pc:sldMk cId="0" sldId="263"/>
            <ac:graphicFrameMk id="2" creationId="{D37E40E9-51BC-6B92-DE87-F7E5921C0191}"/>
          </ac:graphicFrameMkLst>
        </pc:graphicFrameChg>
      </pc:sldChg>
      <pc:sldChg chg="modSp">
        <pc:chgData name="Suzanne Strathern" userId="S::suzanne.strathern@teesvalley-ca.gov.uk::76213b13-8a7d-4f8b-83fb-91be79e57b57" providerId="AD" clId="Web-{94E3E78D-5F67-BC23-6FA4-33542CAA08F1}" dt="2025-06-27T15:04:05.773" v="3" actId="20577"/>
        <pc:sldMkLst>
          <pc:docMk/>
          <pc:sldMk cId="0" sldId="265"/>
        </pc:sldMkLst>
        <pc:spChg chg="mod">
          <ac:chgData name="Suzanne Strathern" userId="S::suzanne.strathern@teesvalley-ca.gov.uk::76213b13-8a7d-4f8b-83fb-91be79e57b57" providerId="AD" clId="Web-{94E3E78D-5F67-BC23-6FA4-33542CAA08F1}" dt="2025-06-27T15:04:05.773" v="3" actId="20577"/>
          <ac:spMkLst>
            <pc:docMk/>
            <pc:sldMk cId="0" sldId="265"/>
            <ac:spMk id="2" creationId="{7F2E3158-B436-8C0F-5A8F-8F5E69E37F1E}"/>
          </ac:spMkLst>
        </pc:spChg>
      </pc:sldChg>
    </pc:docChg>
  </pc:docChgLst>
  <pc:docChgLst>
    <pc:chgData name="Emma Morris" userId="70c6f1a6-3d9c-40dc-abd7-ac4fa70f9b1e" providerId="ADAL" clId="{976B8587-67EA-304C-93C7-27C60A5FCD56}"/>
    <pc:docChg chg="undo custSel modSld">
      <pc:chgData name="Emma Morris" userId="70c6f1a6-3d9c-40dc-abd7-ac4fa70f9b1e" providerId="ADAL" clId="{976B8587-67EA-304C-93C7-27C60A5FCD56}" dt="2025-06-26T08:18:59.306" v="247" actId="1076"/>
      <pc:docMkLst>
        <pc:docMk/>
      </pc:docMkLst>
      <pc:sldChg chg="addSp delSp modSp mod">
        <pc:chgData name="Emma Morris" userId="70c6f1a6-3d9c-40dc-abd7-ac4fa70f9b1e" providerId="ADAL" clId="{976B8587-67EA-304C-93C7-27C60A5FCD56}" dt="2025-06-26T08:18:59.306" v="247" actId="1076"/>
        <pc:sldMkLst>
          <pc:docMk/>
          <pc:sldMk cId="0" sldId="256"/>
        </pc:sldMkLst>
        <pc:picChg chg="add mod modCrop">
          <ac:chgData name="Emma Morris" userId="70c6f1a6-3d9c-40dc-abd7-ac4fa70f9b1e" providerId="ADAL" clId="{976B8587-67EA-304C-93C7-27C60A5FCD56}" dt="2025-06-26T08:18:56.754" v="246" actId="732"/>
          <ac:picMkLst>
            <pc:docMk/>
            <pc:sldMk cId="0" sldId="256"/>
            <ac:picMk id="3" creationId="{5B1A92A8-5DEF-A935-E849-146199AD26C8}"/>
          </ac:picMkLst>
        </pc:picChg>
        <pc:picChg chg="del mod">
          <ac:chgData name="Emma Morris" userId="70c6f1a6-3d9c-40dc-abd7-ac4fa70f9b1e" providerId="ADAL" clId="{976B8587-67EA-304C-93C7-27C60A5FCD56}" dt="2025-06-26T08:18:52.956" v="245" actId="478"/>
          <ac:picMkLst>
            <pc:docMk/>
            <pc:sldMk cId="0" sldId="256"/>
            <ac:picMk id="234" creationId="{00000000-0000-0000-0000-000000000000}"/>
          </ac:picMkLst>
        </pc:picChg>
        <pc:picChg chg="mod">
          <ac:chgData name="Emma Morris" userId="70c6f1a6-3d9c-40dc-abd7-ac4fa70f9b1e" providerId="ADAL" clId="{976B8587-67EA-304C-93C7-27C60A5FCD56}" dt="2025-06-26T08:18:59.306" v="247" actId="1076"/>
          <ac:picMkLst>
            <pc:docMk/>
            <pc:sldMk cId="0" sldId="256"/>
            <ac:picMk id="235" creationId="{00000000-0000-0000-0000-000000000000}"/>
          </ac:picMkLst>
        </pc:picChg>
      </pc:sldChg>
      <pc:sldChg chg="addSp delSp modSp mod">
        <pc:chgData name="Emma Morris" userId="70c6f1a6-3d9c-40dc-abd7-ac4fa70f9b1e" providerId="ADAL" clId="{976B8587-67EA-304C-93C7-27C60A5FCD56}" dt="2025-06-26T08:11:40.362" v="110" actId="207"/>
        <pc:sldMkLst>
          <pc:docMk/>
          <pc:sldMk cId="0" sldId="257"/>
        </pc:sldMkLst>
        <pc:spChg chg="add del mod">
          <ac:chgData name="Emma Morris" userId="70c6f1a6-3d9c-40dc-abd7-ac4fa70f9b1e" providerId="ADAL" clId="{976B8587-67EA-304C-93C7-27C60A5FCD56}" dt="2025-06-26T08:10:03.743" v="23" actId="478"/>
          <ac:spMkLst>
            <pc:docMk/>
            <pc:sldMk cId="0" sldId="257"/>
            <ac:spMk id="4" creationId="{9CB4DDF7-04B2-882F-C92F-C99AE3F75458}"/>
          </ac:spMkLst>
        </pc:spChg>
        <pc:spChg chg="add del mod">
          <ac:chgData name="Emma Morris" userId="70c6f1a6-3d9c-40dc-abd7-ac4fa70f9b1e" providerId="ADAL" clId="{976B8587-67EA-304C-93C7-27C60A5FCD56}" dt="2025-06-26T08:10:37.968" v="75" actId="478"/>
          <ac:spMkLst>
            <pc:docMk/>
            <pc:sldMk cId="0" sldId="257"/>
            <ac:spMk id="6" creationId="{E8AC0CE7-6E30-7878-60CF-3C5F81EDDC54}"/>
          </ac:spMkLst>
        </pc:spChg>
        <pc:spChg chg="add del mod">
          <ac:chgData name="Emma Morris" userId="70c6f1a6-3d9c-40dc-abd7-ac4fa70f9b1e" providerId="ADAL" clId="{976B8587-67EA-304C-93C7-27C60A5FCD56}" dt="2025-06-26T08:10:42.197" v="77" actId="478"/>
          <ac:spMkLst>
            <pc:docMk/>
            <pc:sldMk cId="0" sldId="257"/>
            <ac:spMk id="8" creationId="{67976EB3-2DD8-1745-4C65-0B83D7C50232}"/>
          </ac:spMkLst>
        </pc:spChg>
        <pc:spChg chg="add del mod">
          <ac:chgData name="Emma Morris" userId="70c6f1a6-3d9c-40dc-abd7-ac4fa70f9b1e" providerId="ADAL" clId="{976B8587-67EA-304C-93C7-27C60A5FCD56}" dt="2025-06-26T08:10:56.606" v="86" actId="478"/>
          <ac:spMkLst>
            <pc:docMk/>
            <pc:sldMk cId="0" sldId="257"/>
            <ac:spMk id="10" creationId="{D3BC47DD-F967-CEC6-9C11-C0500F4CBC6A}"/>
          </ac:spMkLst>
        </pc:spChg>
        <pc:spChg chg="add del mod">
          <ac:chgData name="Emma Morris" userId="70c6f1a6-3d9c-40dc-abd7-ac4fa70f9b1e" providerId="ADAL" clId="{976B8587-67EA-304C-93C7-27C60A5FCD56}" dt="2025-06-26T08:10:56.033" v="85" actId="478"/>
          <ac:spMkLst>
            <pc:docMk/>
            <pc:sldMk cId="0" sldId="257"/>
            <ac:spMk id="12" creationId="{B3B9C2AC-07D9-75BD-62D1-D38671F653DC}"/>
          </ac:spMkLst>
        </pc:spChg>
        <pc:spChg chg="add del mod">
          <ac:chgData name="Emma Morris" userId="70c6f1a6-3d9c-40dc-abd7-ac4fa70f9b1e" providerId="ADAL" clId="{976B8587-67EA-304C-93C7-27C60A5FCD56}" dt="2025-06-26T08:10:55.517" v="84" actId="478"/>
          <ac:spMkLst>
            <pc:docMk/>
            <pc:sldMk cId="0" sldId="257"/>
            <ac:spMk id="14" creationId="{555C785B-E5D1-6487-117E-4DC6147769C6}"/>
          </ac:spMkLst>
        </pc:spChg>
        <pc:spChg chg="mod">
          <ac:chgData name="Emma Morris" userId="70c6f1a6-3d9c-40dc-abd7-ac4fa70f9b1e" providerId="ADAL" clId="{976B8587-67EA-304C-93C7-27C60A5FCD56}" dt="2025-06-26T08:08:42.876" v="4" actId="20577"/>
          <ac:spMkLst>
            <pc:docMk/>
            <pc:sldMk cId="0" sldId="257"/>
            <ac:spMk id="242" creationId="{00000000-0000-0000-0000-000000000000}"/>
          </ac:spMkLst>
        </pc:spChg>
        <pc:spChg chg="del">
          <ac:chgData name="Emma Morris" userId="70c6f1a6-3d9c-40dc-abd7-ac4fa70f9b1e" providerId="ADAL" clId="{976B8587-67EA-304C-93C7-27C60A5FCD56}" dt="2025-06-26T08:10:01.270" v="21" actId="478"/>
          <ac:spMkLst>
            <pc:docMk/>
            <pc:sldMk cId="0" sldId="257"/>
            <ac:spMk id="243" creationId="{00000000-0000-0000-0000-000000000000}"/>
          </ac:spMkLst>
        </pc:spChg>
        <pc:spChg chg="del">
          <ac:chgData name="Emma Morris" userId="70c6f1a6-3d9c-40dc-abd7-ac4fa70f9b1e" providerId="ADAL" clId="{976B8587-67EA-304C-93C7-27C60A5FCD56}" dt="2025-06-26T08:10:36.596" v="74" actId="478"/>
          <ac:spMkLst>
            <pc:docMk/>
            <pc:sldMk cId="0" sldId="257"/>
            <ac:spMk id="244" creationId="{00000000-0000-0000-0000-000000000000}"/>
          </ac:spMkLst>
        </pc:spChg>
        <pc:spChg chg="del">
          <ac:chgData name="Emma Morris" userId="70c6f1a6-3d9c-40dc-abd7-ac4fa70f9b1e" providerId="ADAL" clId="{976B8587-67EA-304C-93C7-27C60A5FCD56}" dt="2025-06-26T08:10:39.409" v="76" actId="478"/>
          <ac:spMkLst>
            <pc:docMk/>
            <pc:sldMk cId="0" sldId="257"/>
            <ac:spMk id="245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0:53.248" v="81" actId="478"/>
          <ac:spMkLst>
            <pc:docMk/>
            <pc:sldMk cId="0" sldId="257"/>
            <ac:spMk id="246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0:54.123" v="82" actId="478"/>
          <ac:spMkLst>
            <pc:docMk/>
            <pc:sldMk cId="0" sldId="257"/>
            <ac:spMk id="247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0:54.666" v="83" actId="478"/>
          <ac:spMkLst>
            <pc:docMk/>
            <pc:sldMk cId="0" sldId="257"/>
            <ac:spMk id="248" creationId="{00000000-0000-0000-0000-000000000000}"/>
          </ac:spMkLst>
        </pc:spChg>
        <pc:graphicFrameChg chg="add mod modGraphic">
          <ac:chgData name="Emma Morris" userId="70c6f1a6-3d9c-40dc-abd7-ac4fa70f9b1e" providerId="ADAL" clId="{976B8587-67EA-304C-93C7-27C60A5FCD56}" dt="2025-06-26T08:11:40.362" v="110" actId="207"/>
          <ac:graphicFrameMkLst>
            <pc:docMk/>
            <pc:sldMk cId="0" sldId="257"/>
            <ac:graphicFrameMk id="2" creationId="{5920FC89-204F-BC6F-3CF2-99A73287E070}"/>
          </ac:graphicFrameMkLst>
        </pc:graphicFrameChg>
      </pc:sldChg>
      <pc:sldChg chg="addSp delSp modSp mod">
        <pc:chgData name="Emma Morris" userId="70c6f1a6-3d9c-40dc-abd7-ac4fa70f9b1e" providerId="ADAL" clId="{976B8587-67EA-304C-93C7-27C60A5FCD56}" dt="2025-06-26T08:12:32.002" v="128" actId="478"/>
        <pc:sldMkLst>
          <pc:docMk/>
          <pc:sldMk cId="0" sldId="258"/>
        </pc:sldMkLst>
        <pc:spChg chg="del">
          <ac:chgData name="Emma Morris" userId="70c6f1a6-3d9c-40dc-abd7-ac4fa70f9b1e" providerId="ADAL" clId="{976B8587-67EA-304C-93C7-27C60A5FCD56}" dt="2025-06-26T08:12:32.002" v="128" actId="478"/>
          <ac:spMkLst>
            <pc:docMk/>
            <pc:sldMk cId="0" sldId="258"/>
            <ac:spMk id="4" creationId="{DED39470-3F8C-EE98-6056-87B8D749FF14}"/>
          </ac:spMkLst>
        </pc:spChg>
        <pc:spChg chg="add del mod">
          <ac:chgData name="Emma Morris" userId="70c6f1a6-3d9c-40dc-abd7-ac4fa70f9b1e" providerId="ADAL" clId="{976B8587-67EA-304C-93C7-27C60A5FCD56}" dt="2025-06-26T08:12:31.475" v="127" actId="478"/>
          <ac:spMkLst>
            <pc:docMk/>
            <pc:sldMk cId="0" sldId="258"/>
            <ac:spMk id="6" creationId="{D53981A4-EA65-6E3A-7233-A144C26F14C6}"/>
          </ac:spMkLst>
        </pc:spChg>
        <pc:spChg chg="add del mod">
          <ac:chgData name="Emma Morris" userId="70c6f1a6-3d9c-40dc-abd7-ac4fa70f9b1e" providerId="ADAL" clId="{976B8587-67EA-304C-93C7-27C60A5FCD56}" dt="2025-06-26T08:12:30.762" v="126" actId="478"/>
          <ac:spMkLst>
            <pc:docMk/>
            <pc:sldMk cId="0" sldId="258"/>
            <ac:spMk id="8" creationId="{ECB1F65B-C667-ACBB-F622-7F77E2230721}"/>
          </ac:spMkLst>
        </pc:spChg>
        <pc:spChg chg="add del mod">
          <ac:chgData name="Emma Morris" userId="70c6f1a6-3d9c-40dc-abd7-ac4fa70f9b1e" providerId="ADAL" clId="{976B8587-67EA-304C-93C7-27C60A5FCD56}" dt="2025-06-26T08:12:30.156" v="125" actId="478"/>
          <ac:spMkLst>
            <pc:docMk/>
            <pc:sldMk cId="0" sldId="258"/>
            <ac:spMk id="10" creationId="{FF41FAD3-1A83-02EF-5E15-3E1F1F9CA73A}"/>
          </ac:spMkLst>
        </pc:spChg>
        <pc:spChg chg="add del mod">
          <ac:chgData name="Emma Morris" userId="70c6f1a6-3d9c-40dc-abd7-ac4fa70f9b1e" providerId="ADAL" clId="{976B8587-67EA-304C-93C7-27C60A5FCD56}" dt="2025-06-26T08:12:28.570" v="123" actId="478"/>
          <ac:spMkLst>
            <pc:docMk/>
            <pc:sldMk cId="0" sldId="258"/>
            <ac:spMk id="12" creationId="{59CE7D28-145B-8A67-987F-C344048F438C}"/>
          </ac:spMkLst>
        </pc:spChg>
        <pc:spChg chg="add del mod">
          <ac:chgData name="Emma Morris" userId="70c6f1a6-3d9c-40dc-abd7-ac4fa70f9b1e" providerId="ADAL" clId="{976B8587-67EA-304C-93C7-27C60A5FCD56}" dt="2025-06-26T08:12:28.170" v="122" actId="478"/>
          <ac:spMkLst>
            <pc:docMk/>
            <pc:sldMk cId="0" sldId="258"/>
            <ac:spMk id="14" creationId="{5827CFEE-DA84-55FA-D288-762D593D0D09}"/>
          </ac:spMkLst>
        </pc:spChg>
        <pc:spChg chg="del mod">
          <ac:chgData name="Emma Morris" userId="70c6f1a6-3d9c-40dc-abd7-ac4fa70f9b1e" providerId="ADAL" clId="{976B8587-67EA-304C-93C7-27C60A5FCD56}" dt="2025-06-26T08:12:25.619" v="121" actId="478"/>
          <ac:spMkLst>
            <pc:docMk/>
            <pc:sldMk cId="0" sldId="258"/>
            <ac:spMk id="254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2:25.619" v="121" actId="478"/>
          <ac:spMkLst>
            <pc:docMk/>
            <pc:sldMk cId="0" sldId="258"/>
            <ac:spMk id="255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2:25.619" v="121" actId="478"/>
          <ac:spMkLst>
            <pc:docMk/>
            <pc:sldMk cId="0" sldId="258"/>
            <ac:spMk id="256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2:25.619" v="121" actId="478"/>
          <ac:spMkLst>
            <pc:docMk/>
            <pc:sldMk cId="0" sldId="258"/>
            <ac:spMk id="257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2:25.619" v="121" actId="478"/>
          <ac:spMkLst>
            <pc:docMk/>
            <pc:sldMk cId="0" sldId="258"/>
            <ac:spMk id="258" creationId="{00000000-0000-0000-0000-000000000000}"/>
          </ac:spMkLst>
        </pc:spChg>
        <pc:spChg chg="mod">
          <ac:chgData name="Emma Morris" userId="70c6f1a6-3d9c-40dc-abd7-ac4fa70f9b1e" providerId="ADAL" clId="{976B8587-67EA-304C-93C7-27C60A5FCD56}" dt="2025-06-26T08:11:48.927" v="111" actId="1076"/>
          <ac:spMkLst>
            <pc:docMk/>
            <pc:sldMk cId="0" sldId="258"/>
            <ac:spMk id="259" creationId="{00000000-0000-0000-0000-000000000000}"/>
          </ac:spMkLst>
        </pc:spChg>
        <pc:graphicFrameChg chg="add mod modGraphic">
          <ac:chgData name="Emma Morris" userId="70c6f1a6-3d9c-40dc-abd7-ac4fa70f9b1e" providerId="ADAL" clId="{976B8587-67EA-304C-93C7-27C60A5FCD56}" dt="2025-06-26T08:12:22.079" v="120" actId="20577"/>
          <ac:graphicFrameMkLst>
            <pc:docMk/>
            <pc:sldMk cId="0" sldId="258"/>
            <ac:graphicFrameMk id="2" creationId="{98D8082D-6C28-3F9C-7F62-E97E4E5B40E8}"/>
          </ac:graphicFrameMkLst>
        </pc:graphicFrameChg>
      </pc:sldChg>
      <pc:sldChg chg="addSp delSp modSp mod">
        <pc:chgData name="Emma Morris" userId="70c6f1a6-3d9c-40dc-abd7-ac4fa70f9b1e" providerId="ADAL" clId="{976B8587-67EA-304C-93C7-27C60A5FCD56}" dt="2025-06-26T08:13:14.413" v="146" actId="478"/>
        <pc:sldMkLst>
          <pc:docMk/>
          <pc:sldMk cId="0" sldId="259"/>
        </pc:sldMkLst>
        <pc:spChg chg="add del mod">
          <ac:chgData name="Emma Morris" userId="70c6f1a6-3d9c-40dc-abd7-ac4fa70f9b1e" providerId="ADAL" clId="{976B8587-67EA-304C-93C7-27C60A5FCD56}" dt="2025-06-26T08:13:14.413" v="146" actId="478"/>
          <ac:spMkLst>
            <pc:docMk/>
            <pc:sldMk cId="0" sldId="259"/>
            <ac:spMk id="4" creationId="{611DBCD8-3B92-9808-56F2-6C7874C7C72A}"/>
          </ac:spMkLst>
        </pc:spChg>
        <pc:spChg chg="add del mod">
          <ac:chgData name="Emma Morris" userId="70c6f1a6-3d9c-40dc-abd7-ac4fa70f9b1e" providerId="ADAL" clId="{976B8587-67EA-304C-93C7-27C60A5FCD56}" dt="2025-06-26T08:13:13.830" v="145" actId="478"/>
          <ac:spMkLst>
            <pc:docMk/>
            <pc:sldMk cId="0" sldId="259"/>
            <ac:spMk id="6" creationId="{8B17E42D-4A10-4C17-263F-1986D336010F}"/>
          </ac:spMkLst>
        </pc:spChg>
        <pc:spChg chg="add del mod">
          <ac:chgData name="Emma Morris" userId="70c6f1a6-3d9c-40dc-abd7-ac4fa70f9b1e" providerId="ADAL" clId="{976B8587-67EA-304C-93C7-27C60A5FCD56}" dt="2025-06-26T08:13:13.312" v="144" actId="478"/>
          <ac:spMkLst>
            <pc:docMk/>
            <pc:sldMk cId="0" sldId="259"/>
            <ac:spMk id="8" creationId="{17927B6D-AAFA-98DF-B8AB-168B3764B8A0}"/>
          </ac:spMkLst>
        </pc:spChg>
        <pc:spChg chg="add del mod">
          <ac:chgData name="Emma Morris" userId="70c6f1a6-3d9c-40dc-abd7-ac4fa70f9b1e" providerId="ADAL" clId="{976B8587-67EA-304C-93C7-27C60A5FCD56}" dt="2025-06-26T08:13:12.790" v="143" actId="478"/>
          <ac:spMkLst>
            <pc:docMk/>
            <pc:sldMk cId="0" sldId="259"/>
            <ac:spMk id="10" creationId="{16169F48-4883-43BA-118A-1873AB236689}"/>
          </ac:spMkLst>
        </pc:spChg>
        <pc:spChg chg="add del mod">
          <ac:chgData name="Emma Morris" userId="70c6f1a6-3d9c-40dc-abd7-ac4fa70f9b1e" providerId="ADAL" clId="{976B8587-67EA-304C-93C7-27C60A5FCD56}" dt="2025-06-26T08:13:12.031" v="142" actId="478"/>
          <ac:spMkLst>
            <pc:docMk/>
            <pc:sldMk cId="0" sldId="259"/>
            <ac:spMk id="12" creationId="{D1B2EA9A-DEC1-630F-3CB8-10049102ABE8}"/>
          </ac:spMkLst>
        </pc:spChg>
        <pc:spChg chg="del">
          <ac:chgData name="Emma Morris" userId="70c6f1a6-3d9c-40dc-abd7-ac4fa70f9b1e" providerId="ADAL" clId="{976B8587-67EA-304C-93C7-27C60A5FCD56}" dt="2025-06-26T08:13:10.946" v="140" actId="478"/>
          <ac:spMkLst>
            <pc:docMk/>
            <pc:sldMk cId="0" sldId="259"/>
            <ac:spMk id="14" creationId="{1D2605A4-0902-EEAC-54D3-5EB66DF127B6}"/>
          </ac:spMkLst>
        </pc:spChg>
        <pc:spChg chg="del mod">
          <ac:chgData name="Emma Morris" userId="70c6f1a6-3d9c-40dc-abd7-ac4fa70f9b1e" providerId="ADAL" clId="{976B8587-67EA-304C-93C7-27C60A5FCD56}" dt="2025-06-26T08:13:09.915" v="139" actId="478"/>
          <ac:spMkLst>
            <pc:docMk/>
            <pc:sldMk cId="0" sldId="259"/>
            <ac:spMk id="265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3:09.915" v="139" actId="478"/>
          <ac:spMkLst>
            <pc:docMk/>
            <pc:sldMk cId="0" sldId="259"/>
            <ac:spMk id="266" creationId="{00000000-0000-0000-0000-000000000000}"/>
          </ac:spMkLst>
        </pc:spChg>
        <pc:spChg chg="mod">
          <ac:chgData name="Emma Morris" userId="70c6f1a6-3d9c-40dc-abd7-ac4fa70f9b1e" providerId="ADAL" clId="{976B8587-67EA-304C-93C7-27C60A5FCD56}" dt="2025-06-26T08:12:39.123" v="129" actId="1076"/>
          <ac:spMkLst>
            <pc:docMk/>
            <pc:sldMk cId="0" sldId="259"/>
            <ac:spMk id="267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3:09.915" v="139" actId="478"/>
          <ac:spMkLst>
            <pc:docMk/>
            <pc:sldMk cId="0" sldId="259"/>
            <ac:spMk id="268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3:09.915" v="139" actId="478"/>
          <ac:spMkLst>
            <pc:docMk/>
            <pc:sldMk cId="0" sldId="259"/>
            <ac:spMk id="269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3:09.915" v="139" actId="478"/>
          <ac:spMkLst>
            <pc:docMk/>
            <pc:sldMk cId="0" sldId="259"/>
            <ac:spMk id="270" creationId="{00000000-0000-0000-0000-000000000000}"/>
          </ac:spMkLst>
        </pc:spChg>
        <pc:graphicFrameChg chg="add mod modGraphic">
          <ac:chgData name="Emma Morris" userId="70c6f1a6-3d9c-40dc-abd7-ac4fa70f9b1e" providerId="ADAL" clId="{976B8587-67EA-304C-93C7-27C60A5FCD56}" dt="2025-06-26T08:13:06.424" v="138" actId="20577"/>
          <ac:graphicFrameMkLst>
            <pc:docMk/>
            <pc:sldMk cId="0" sldId="259"/>
            <ac:graphicFrameMk id="2" creationId="{9FD485AE-A54E-7444-6C7C-7168DF129692}"/>
          </ac:graphicFrameMkLst>
        </pc:graphicFrameChg>
      </pc:sldChg>
      <pc:sldChg chg="addSp delSp modSp mod">
        <pc:chgData name="Emma Morris" userId="70c6f1a6-3d9c-40dc-abd7-ac4fa70f9b1e" providerId="ADAL" clId="{976B8587-67EA-304C-93C7-27C60A5FCD56}" dt="2025-06-26T08:13:53.814" v="162" actId="478"/>
        <pc:sldMkLst>
          <pc:docMk/>
          <pc:sldMk cId="0" sldId="260"/>
        </pc:sldMkLst>
        <pc:spChg chg="add del mod">
          <ac:chgData name="Emma Morris" userId="70c6f1a6-3d9c-40dc-abd7-ac4fa70f9b1e" providerId="ADAL" clId="{976B8587-67EA-304C-93C7-27C60A5FCD56}" dt="2025-06-26T08:13:53.814" v="162" actId="478"/>
          <ac:spMkLst>
            <pc:docMk/>
            <pc:sldMk cId="0" sldId="260"/>
            <ac:spMk id="4" creationId="{045E9D14-AB1D-3B44-911F-690817D58D02}"/>
          </ac:spMkLst>
        </pc:spChg>
        <pc:spChg chg="del">
          <ac:chgData name="Emma Morris" userId="70c6f1a6-3d9c-40dc-abd7-ac4fa70f9b1e" providerId="ADAL" clId="{976B8587-67EA-304C-93C7-27C60A5FCD56}" dt="2025-06-26T08:13:53.262" v="161" actId="478"/>
          <ac:spMkLst>
            <pc:docMk/>
            <pc:sldMk cId="0" sldId="260"/>
            <ac:spMk id="6" creationId="{6BB99A33-C9D4-5D3D-1282-9C35E3246B4A}"/>
          </ac:spMkLst>
        </pc:spChg>
        <pc:spChg chg="add del mod">
          <ac:chgData name="Emma Morris" userId="70c6f1a6-3d9c-40dc-abd7-ac4fa70f9b1e" providerId="ADAL" clId="{976B8587-67EA-304C-93C7-27C60A5FCD56}" dt="2025-06-26T08:13:52.577" v="160" actId="478"/>
          <ac:spMkLst>
            <pc:docMk/>
            <pc:sldMk cId="0" sldId="260"/>
            <ac:spMk id="8" creationId="{C33AF5EA-E062-C96E-55C4-639E0BBC1875}"/>
          </ac:spMkLst>
        </pc:spChg>
        <pc:spChg chg="add del mod">
          <ac:chgData name="Emma Morris" userId="70c6f1a6-3d9c-40dc-abd7-ac4fa70f9b1e" providerId="ADAL" clId="{976B8587-67EA-304C-93C7-27C60A5FCD56}" dt="2025-06-26T08:13:51.449" v="158" actId="478"/>
          <ac:spMkLst>
            <pc:docMk/>
            <pc:sldMk cId="0" sldId="260"/>
            <ac:spMk id="10" creationId="{29C4D443-DB29-967F-D99F-B567114F6F9F}"/>
          </ac:spMkLst>
        </pc:spChg>
        <pc:spChg chg="add del mod">
          <ac:chgData name="Emma Morris" userId="70c6f1a6-3d9c-40dc-abd7-ac4fa70f9b1e" providerId="ADAL" clId="{976B8587-67EA-304C-93C7-27C60A5FCD56}" dt="2025-06-26T08:13:50.907" v="157" actId="478"/>
          <ac:spMkLst>
            <pc:docMk/>
            <pc:sldMk cId="0" sldId="260"/>
            <ac:spMk id="12" creationId="{52D021A3-E6FF-F1B5-16D6-C4F7247F3FA3}"/>
          </ac:spMkLst>
        </pc:spChg>
        <pc:spChg chg="add del mod">
          <ac:chgData name="Emma Morris" userId="70c6f1a6-3d9c-40dc-abd7-ac4fa70f9b1e" providerId="ADAL" clId="{976B8587-67EA-304C-93C7-27C60A5FCD56}" dt="2025-06-26T08:13:50.305" v="156" actId="478"/>
          <ac:spMkLst>
            <pc:docMk/>
            <pc:sldMk cId="0" sldId="260"/>
            <ac:spMk id="14" creationId="{3C581B7F-05A9-8251-5D1B-AD4F945B0825}"/>
          </ac:spMkLst>
        </pc:spChg>
        <pc:spChg chg="mod">
          <ac:chgData name="Emma Morris" userId="70c6f1a6-3d9c-40dc-abd7-ac4fa70f9b1e" providerId="ADAL" clId="{976B8587-67EA-304C-93C7-27C60A5FCD56}" dt="2025-06-26T08:13:20.846" v="147" actId="1076"/>
          <ac:spMkLst>
            <pc:docMk/>
            <pc:sldMk cId="0" sldId="260"/>
            <ac:spMk id="276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3:48.504" v="155" actId="478"/>
          <ac:spMkLst>
            <pc:docMk/>
            <pc:sldMk cId="0" sldId="260"/>
            <ac:spMk id="277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3:48.504" v="155" actId="478"/>
          <ac:spMkLst>
            <pc:docMk/>
            <pc:sldMk cId="0" sldId="260"/>
            <ac:spMk id="278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3:48.504" v="155" actId="478"/>
          <ac:spMkLst>
            <pc:docMk/>
            <pc:sldMk cId="0" sldId="260"/>
            <ac:spMk id="279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3:48.504" v="155" actId="478"/>
          <ac:spMkLst>
            <pc:docMk/>
            <pc:sldMk cId="0" sldId="260"/>
            <ac:spMk id="280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3:48.504" v="155" actId="478"/>
          <ac:spMkLst>
            <pc:docMk/>
            <pc:sldMk cId="0" sldId="260"/>
            <ac:spMk id="281" creationId="{00000000-0000-0000-0000-000000000000}"/>
          </ac:spMkLst>
        </pc:spChg>
        <pc:graphicFrameChg chg="add mod modGraphic">
          <ac:chgData name="Emma Morris" userId="70c6f1a6-3d9c-40dc-abd7-ac4fa70f9b1e" providerId="ADAL" clId="{976B8587-67EA-304C-93C7-27C60A5FCD56}" dt="2025-06-26T08:13:45.958" v="154" actId="20577"/>
          <ac:graphicFrameMkLst>
            <pc:docMk/>
            <pc:sldMk cId="0" sldId="260"/>
            <ac:graphicFrameMk id="2" creationId="{AB18EE9B-21A1-F04B-5F97-7195FFD3CF78}"/>
          </ac:graphicFrameMkLst>
        </pc:graphicFrameChg>
      </pc:sldChg>
      <pc:sldChg chg="addSp delSp modSp mod">
        <pc:chgData name="Emma Morris" userId="70c6f1a6-3d9c-40dc-abd7-ac4fa70f9b1e" providerId="ADAL" clId="{976B8587-67EA-304C-93C7-27C60A5FCD56}" dt="2025-06-26T08:14:30.488" v="179" actId="478"/>
        <pc:sldMkLst>
          <pc:docMk/>
          <pc:sldMk cId="0" sldId="261"/>
        </pc:sldMkLst>
        <pc:spChg chg="add del mod">
          <ac:chgData name="Emma Morris" userId="70c6f1a6-3d9c-40dc-abd7-ac4fa70f9b1e" providerId="ADAL" clId="{976B8587-67EA-304C-93C7-27C60A5FCD56}" dt="2025-06-26T08:14:30.488" v="179" actId="478"/>
          <ac:spMkLst>
            <pc:docMk/>
            <pc:sldMk cId="0" sldId="261"/>
            <ac:spMk id="4" creationId="{ACEB32D0-2CCB-033C-5A46-D9EEEBE8AA04}"/>
          </ac:spMkLst>
        </pc:spChg>
        <pc:spChg chg="add del mod">
          <ac:chgData name="Emma Morris" userId="70c6f1a6-3d9c-40dc-abd7-ac4fa70f9b1e" providerId="ADAL" clId="{976B8587-67EA-304C-93C7-27C60A5FCD56}" dt="2025-06-26T08:14:30.021" v="178" actId="478"/>
          <ac:spMkLst>
            <pc:docMk/>
            <pc:sldMk cId="0" sldId="261"/>
            <ac:spMk id="6" creationId="{7B5DB3B2-0C1A-C944-07C8-8B722BB9D11C}"/>
          </ac:spMkLst>
        </pc:spChg>
        <pc:spChg chg="add del mod">
          <ac:chgData name="Emma Morris" userId="70c6f1a6-3d9c-40dc-abd7-ac4fa70f9b1e" providerId="ADAL" clId="{976B8587-67EA-304C-93C7-27C60A5FCD56}" dt="2025-06-26T08:14:29.454" v="177" actId="478"/>
          <ac:spMkLst>
            <pc:docMk/>
            <pc:sldMk cId="0" sldId="261"/>
            <ac:spMk id="8" creationId="{FC1D1649-DAA9-D3FB-BA5A-6601BD8AFEAE}"/>
          </ac:spMkLst>
        </pc:spChg>
        <pc:spChg chg="del mod">
          <ac:chgData name="Emma Morris" userId="70c6f1a6-3d9c-40dc-abd7-ac4fa70f9b1e" providerId="ADAL" clId="{976B8587-67EA-304C-93C7-27C60A5FCD56}" dt="2025-06-26T08:14:28.958" v="176" actId="478"/>
          <ac:spMkLst>
            <pc:docMk/>
            <pc:sldMk cId="0" sldId="261"/>
            <ac:spMk id="10" creationId="{1F0E0C1E-8A95-484B-03DC-A5CFAD3F0AAF}"/>
          </ac:spMkLst>
        </pc:spChg>
        <pc:spChg chg="add del mod">
          <ac:chgData name="Emma Morris" userId="70c6f1a6-3d9c-40dc-abd7-ac4fa70f9b1e" providerId="ADAL" clId="{976B8587-67EA-304C-93C7-27C60A5FCD56}" dt="2025-06-26T08:14:27.899" v="174" actId="478"/>
          <ac:spMkLst>
            <pc:docMk/>
            <pc:sldMk cId="0" sldId="261"/>
            <ac:spMk id="12" creationId="{33D51B78-E196-24C8-B30A-CD3770449DD4}"/>
          </ac:spMkLst>
        </pc:spChg>
        <pc:spChg chg="del mod">
          <ac:chgData name="Emma Morris" userId="70c6f1a6-3d9c-40dc-abd7-ac4fa70f9b1e" providerId="ADAL" clId="{976B8587-67EA-304C-93C7-27C60A5FCD56}" dt="2025-06-26T08:14:27.383" v="173" actId="478"/>
          <ac:spMkLst>
            <pc:docMk/>
            <pc:sldMk cId="0" sldId="261"/>
            <ac:spMk id="14" creationId="{AA57BF13-D4F1-6BF8-DD33-CF5C59E8DE94}"/>
          </ac:spMkLst>
        </pc:spChg>
        <pc:spChg chg="del mod">
          <ac:chgData name="Emma Morris" userId="70c6f1a6-3d9c-40dc-abd7-ac4fa70f9b1e" providerId="ADAL" clId="{976B8587-67EA-304C-93C7-27C60A5FCD56}" dt="2025-06-26T08:14:25.700" v="171" actId="478"/>
          <ac:spMkLst>
            <pc:docMk/>
            <pc:sldMk cId="0" sldId="261"/>
            <ac:spMk id="287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4:25.700" v="171" actId="478"/>
          <ac:spMkLst>
            <pc:docMk/>
            <pc:sldMk cId="0" sldId="261"/>
            <ac:spMk id="288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4:25.700" v="171" actId="478"/>
          <ac:spMkLst>
            <pc:docMk/>
            <pc:sldMk cId="0" sldId="261"/>
            <ac:spMk id="289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4:25.700" v="171" actId="478"/>
          <ac:spMkLst>
            <pc:docMk/>
            <pc:sldMk cId="0" sldId="261"/>
            <ac:spMk id="290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4:25.700" v="171" actId="478"/>
          <ac:spMkLst>
            <pc:docMk/>
            <pc:sldMk cId="0" sldId="261"/>
            <ac:spMk id="291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4:25.700" v="171" actId="478"/>
          <ac:spMkLst>
            <pc:docMk/>
            <pc:sldMk cId="0" sldId="261"/>
            <ac:spMk id="292" creationId="{00000000-0000-0000-0000-000000000000}"/>
          </ac:spMkLst>
        </pc:spChg>
        <pc:graphicFrameChg chg="add mod modGraphic">
          <ac:chgData name="Emma Morris" userId="70c6f1a6-3d9c-40dc-abd7-ac4fa70f9b1e" providerId="ADAL" clId="{976B8587-67EA-304C-93C7-27C60A5FCD56}" dt="2025-06-26T08:14:23.182" v="170" actId="20577"/>
          <ac:graphicFrameMkLst>
            <pc:docMk/>
            <pc:sldMk cId="0" sldId="261"/>
            <ac:graphicFrameMk id="2" creationId="{44B03A27-05D4-EED7-9568-875DC2B1B015}"/>
          </ac:graphicFrameMkLst>
        </pc:graphicFrameChg>
      </pc:sldChg>
      <pc:sldChg chg="addSp delSp modSp mod">
        <pc:chgData name="Emma Morris" userId="70c6f1a6-3d9c-40dc-abd7-ac4fa70f9b1e" providerId="ADAL" clId="{976B8587-67EA-304C-93C7-27C60A5FCD56}" dt="2025-06-26T08:15:04.528" v="192" actId="478"/>
        <pc:sldMkLst>
          <pc:docMk/>
          <pc:sldMk cId="0" sldId="262"/>
        </pc:sldMkLst>
        <pc:spChg chg="del">
          <ac:chgData name="Emma Morris" userId="70c6f1a6-3d9c-40dc-abd7-ac4fa70f9b1e" providerId="ADAL" clId="{976B8587-67EA-304C-93C7-27C60A5FCD56}" dt="2025-06-26T08:15:04.528" v="192" actId="478"/>
          <ac:spMkLst>
            <pc:docMk/>
            <pc:sldMk cId="0" sldId="262"/>
            <ac:spMk id="4" creationId="{AE30BC91-A5F0-0A6F-E1CC-E5674B259962}"/>
          </ac:spMkLst>
        </pc:spChg>
        <pc:spChg chg="add del mod">
          <ac:chgData name="Emma Morris" userId="70c6f1a6-3d9c-40dc-abd7-ac4fa70f9b1e" providerId="ADAL" clId="{976B8587-67EA-304C-93C7-27C60A5FCD56}" dt="2025-06-26T08:15:03.973" v="191" actId="478"/>
          <ac:spMkLst>
            <pc:docMk/>
            <pc:sldMk cId="0" sldId="262"/>
            <ac:spMk id="6" creationId="{95527930-621C-10F6-7AD4-2DE088EAED98}"/>
          </ac:spMkLst>
        </pc:spChg>
        <pc:spChg chg="add del mod">
          <ac:chgData name="Emma Morris" userId="70c6f1a6-3d9c-40dc-abd7-ac4fa70f9b1e" providerId="ADAL" clId="{976B8587-67EA-304C-93C7-27C60A5FCD56}" dt="2025-06-26T08:15:03.428" v="190" actId="478"/>
          <ac:spMkLst>
            <pc:docMk/>
            <pc:sldMk cId="0" sldId="262"/>
            <ac:spMk id="8" creationId="{00578CD3-6BDB-A3D2-0212-98960F7423F6}"/>
          </ac:spMkLst>
        </pc:spChg>
        <pc:spChg chg="add del mod">
          <ac:chgData name="Emma Morris" userId="70c6f1a6-3d9c-40dc-abd7-ac4fa70f9b1e" providerId="ADAL" clId="{976B8587-67EA-304C-93C7-27C60A5FCD56}" dt="2025-06-26T08:15:02.845" v="189" actId="478"/>
          <ac:spMkLst>
            <pc:docMk/>
            <pc:sldMk cId="0" sldId="262"/>
            <ac:spMk id="10" creationId="{EE4D498E-F5A8-CBFB-F141-D06B4570E89C}"/>
          </ac:spMkLst>
        </pc:spChg>
        <pc:spChg chg="add del mod">
          <ac:chgData name="Emma Morris" userId="70c6f1a6-3d9c-40dc-abd7-ac4fa70f9b1e" providerId="ADAL" clId="{976B8587-67EA-304C-93C7-27C60A5FCD56}" dt="2025-06-26T08:15:02.294" v="188" actId="478"/>
          <ac:spMkLst>
            <pc:docMk/>
            <pc:sldMk cId="0" sldId="262"/>
            <ac:spMk id="12" creationId="{13C56DC9-F7EA-AFB9-01B9-32B419E963ED}"/>
          </ac:spMkLst>
        </pc:spChg>
        <pc:spChg chg="add del mod">
          <ac:chgData name="Emma Morris" userId="70c6f1a6-3d9c-40dc-abd7-ac4fa70f9b1e" providerId="ADAL" clId="{976B8587-67EA-304C-93C7-27C60A5FCD56}" dt="2025-06-26T08:15:01.631" v="187" actId="478"/>
          <ac:spMkLst>
            <pc:docMk/>
            <pc:sldMk cId="0" sldId="262"/>
            <ac:spMk id="14" creationId="{2EE3E41E-147B-0551-D6DC-B35B07DB6322}"/>
          </ac:spMkLst>
        </pc:spChg>
        <pc:spChg chg="del mod">
          <ac:chgData name="Emma Morris" userId="70c6f1a6-3d9c-40dc-abd7-ac4fa70f9b1e" providerId="ADAL" clId="{976B8587-67EA-304C-93C7-27C60A5FCD56}" dt="2025-06-26T08:14:59.593" v="186" actId="478"/>
          <ac:spMkLst>
            <pc:docMk/>
            <pc:sldMk cId="0" sldId="262"/>
            <ac:spMk id="298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4:59.593" v="186" actId="478"/>
          <ac:spMkLst>
            <pc:docMk/>
            <pc:sldMk cId="0" sldId="262"/>
            <ac:spMk id="299" creationId="{00000000-0000-0000-0000-000000000000}"/>
          </ac:spMkLst>
        </pc:spChg>
        <pc:spChg chg="mod">
          <ac:chgData name="Emma Morris" userId="70c6f1a6-3d9c-40dc-abd7-ac4fa70f9b1e" providerId="ADAL" clId="{976B8587-67EA-304C-93C7-27C60A5FCD56}" dt="2025-06-26T08:14:35.177" v="180" actId="1076"/>
          <ac:spMkLst>
            <pc:docMk/>
            <pc:sldMk cId="0" sldId="262"/>
            <ac:spMk id="300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4:59.593" v="186" actId="478"/>
          <ac:spMkLst>
            <pc:docMk/>
            <pc:sldMk cId="0" sldId="262"/>
            <ac:spMk id="301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4:59.593" v="186" actId="478"/>
          <ac:spMkLst>
            <pc:docMk/>
            <pc:sldMk cId="0" sldId="262"/>
            <ac:spMk id="302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4:59.593" v="186" actId="478"/>
          <ac:spMkLst>
            <pc:docMk/>
            <pc:sldMk cId="0" sldId="262"/>
            <ac:spMk id="303" creationId="{00000000-0000-0000-0000-000000000000}"/>
          </ac:spMkLst>
        </pc:spChg>
        <pc:graphicFrameChg chg="add mod modGraphic">
          <ac:chgData name="Emma Morris" userId="70c6f1a6-3d9c-40dc-abd7-ac4fa70f9b1e" providerId="ADAL" clId="{976B8587-67EA-304C-93C7-27C60A5FCD56}" dt="2025-06-26T08:14:56.996" v="185" actId="20577"/>
          <ac:graphicFrameMkLst>
            <pc:docMk/>
            <pc:sldMk cId="0" sldId="262"/>
            <ac:graphicFrameMk id="2" creationId="{8B1E8C9F-D5CB-3924-2103-55FDD8EB2C89}"/>
          </ac:graphicFrameMkLst>
        </pc:graphicFrameChg>
      </pc:sldChg>
      <pc:sldChg chg="addSp delSp modSp mod">
        <pc:chgData name="Emma Morris" userId="70c6f1a6-3d9c-40dc-abd7-ac4fa70f9b1e" providerId="ADAL" clId="{976B8587-67EA-304C-93C7-27C60A5FCD56}" dt="2025-06-26T08:15:48.206" v="207" actId="478"/>
        <pc:sldMkLst>
          <pc:docMk/>
          <pc:sldMk cId="0" sldId="263"/>
        </pc:sldMkLst>
        <pc:spChg chg="add del mod">
          <ac:chgData name="Emma Morris" userId="70c6f1a6-3d9c-40dc-abd7-ac4fa70f9b1e" providerId="ADAL" clId="{976B8587-67EA-304C-93C7-27C60A5FCD56}" dt="2025-06-26T08:15:48.206" v="207" actId="478"/>
          <ac:spMkLst>
            <pc:docMk/>
            <pc:sldMk cId="0" sldId="263"/>
            <ac:spMk id="4" creationId="{2D7298C5-0F39-0DE0-D1AF-9D4B06AEADB8}"/>
          </ac:spMkLst>
        </pc:spChg>
        <pc:spChg chg="add del mod">
          <ac:chgData name="Emma Morris" userId="70c6f1a6-3d9c-40dc-abd7-ac4fa70f9b1e" providerId="ADAL" clId="{976B8587-67EA-304C-93C7-27C60A5FCD56}" dt="2025-06-26T08:15:47.698" v="206" actId="478"/>
          <ac:spMkLst>
            <pc:docMk/>
            <pc:sldMk cId="0" sldId="263"/>
            <ac:spMk id="6" creationId="{F642443B-8E56-013F-383F-43B8FE62AA62}"/>
          </ac:spMkLst>
        </pc:spChg>
        <pc:spChg chg="del">
          <ac:chgData name="Emma Morris" userId="70c6f1a6-3d9c-40dc-abd7-ac4fa70f9b1e" providerId="ADAL" clId="{976B8587-67EA-304C-93C7-27C60A5FCD56}" dt="2025-06-26T08:15:46.942" v="205" actId="478"/>
          <ac:spMkLst>
            <pc:docMk/>
            <pc:sldMk cId="0" sldId="263"/>
            <ac:spMk id="8" creationId="{B95A9E51-9830-5CCD-D16C-8ACEEDFF318D}"/>
          </ac:spMkLst>
        </pc:spChg>
        <pc:spChg chg="add del mod">
          <ac:chgData name="Emma Morris" userId="70c6f1a6-3d9c-40dc-abd7-ac4fa70f9b1e" providerId="ADAL" clId="{976B8587-67EA-304C-93C7-27C60A5FCD56}" dt="2025-06-26T08:15:46.335" v="204" actId="478"/>
          <ac:spMkLst>
            <pc:docMk/>
            <pc:sldMk cId="0" sldId="263"/>
            <ac:spMk id="10" creationId="{B19FC935-375F-047E-AA3A-C39894D2B330}"/>
          </ac:spMkLst>
        </pc:spChg>
        <pc:spChg chg="add del mod">
          <ac:chgData name="Emma Morris" userId="70c6f1a6-3d9c-40dc-abd7-ac4fa70f9b1e" providerId="ADAL" clId="{976B8587-67EA-304C-93C7-27C60A5FCD56}" dt="2025-06-26T08:15:45.874" v="203" actId="478"/>
          <ac:spMkLst>
            <pc:docMk/>
            <pc:sldMk cId="0" sldId="263"/>
            <ac:spMk id="12" creationId="{D4AE78D9-5B8B-F1DB-17A9-2F8E800821DB}"/>
          </ac:spMkLst>
        </pc:spChg>
        <pc:spChg chg="add del mod">
          <ac:chgData name="Emma Morris" userId="70c6f1a6-3d9c-40dc-abd7-ac4fa70f9b1e" providerId="ADAL" clId="{976B8587-67EA-304C-93C7-27C60A5FCD56}" dt="2025-06-26T08:15:45.167" v="202" actId="478"/>
          <ac:spMkLst>
            <pc:docMk/>
            <pc:sldMk cId="0" sldId="263"/>
            <ac:spMk id="14" creationId="{FAE68179-718F-27F6-B694-E2D8501C64DF}"/>
          </ac:spMkLst>
        </pc:spChg>
        <pc:spChg chg="del mod">
          <ac:chgData name="Emma Morris" userId="70c6f1a6-3d9c-40dc-abd7-ac4fa70f9b1e" providerId="ADAL" clId="{976B8587-67EA-304C-93C7-27C60A5FCD56}" dt="2025-06-26T08:15:43.757" v="201" actId="478"/>
          <ac:spMkLst>
            <pc:docMk/>
            <pc:sldMk cId="0" sldId="263"/>
            <ac:spMk id="309" creationId="{00000000-0000-0000-0000-000000000000}"/>
          </ac:spMkLst>
        </pc:spChg>
        <pc:spChg chg="mod">
          <ac:chgData name="Emma Morris" userId="70c6f1a6-3d9c-40dc-abd7-ac4fa70f9b1e" providerId="ADAL" clId="{976B8587-67EA-304C-93C7-27C60A5FCD56}" dt="2025-06-26T08:15:16.728" v="193" actId="1076"/>
          <ac:spMkLst>
            <pc:docMk/>
            <pc:sldMk cId="0" sldId="263"/>
            <ac:spMk id="310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5:43.757" v="201" actId="478"/>
          <ac:spMkLst>
            <pc:docMk/>
            <pc:sldMk cId="0" sldId="263"/>
            <ac:spMk id="311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5:43.757" v="201" actId="478"/>
          <ac:spMkLst>
            <pc:docMk/>
            <pc:sldMk cId="0" sldId="263"/>
            <ac:spMk id="312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5:43.757" v="201" actId="478"/>
          <ac:spMkLst>
            <pc:docMk/>
            <pc:sldMk cId="0" sldId="263"/>
            <ac:spMk id="313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5:43.757" v="201" actId="478"/>
          <ac:spMkLst>
            <pc:docMk/>
            <pc:sldMk cId="0" sldId="263"/>
            <ac:spMk id="314" creationId="{00000000-0000-0000-0000-000000000000}"/>
          </ac:spMkLst>
        </pc:spChg>
        <pc:graphicFrameChg chg="add mod modGraphic">
          <ac:chgData name="Emma Morris" userId="70c6f1a6-3d9c-40dc-abd7-ac4fa70f9b1e" providerId="ADAL" clId="{976B8587-67EA-304C-93C7-27C60A5FCD56}" dt="2025-06-26T08:15:40.959" v="200" actId="20577"/>
          <ac:graphicFrameMkLst>
            <pc:docMk/>
            <pc:sldMk cId="0" sldId="263"/>
            <ac:graphicFrameMk id="2" creationId="{D37E40E9-51BC-6B92-DE87-F7E5921C0191}"/>
          </ac:graphicFrameMkLst>
        </pc:graphicFrameChg>
      </pc:sldChg>
      <pc:sldChg chg="addSp delSp modSp mod">
        <pc:chgData name="Emma Morris" userId="70c6f1a6-3d9c-40dc-abd7-ac4fa70f9b1e" providerId="ADAL" clId="{976B8587-67EA-304C-93C7-27C60A5FCD56}" dt="2025-06-26T08:16:25.174" v="223" actId="478"/>
        <pc:sldMkLst>
          <pc:docMk/>
          <pc:sldMk cId="0" sldId="264"/>
        </pc:sldMkLst>
        <pc:spChg chg="add del mod">
          <ac:chgData name="Emma Morris" userId="70c6f1a6-3d9c-40dc-abd7-ac4fa70f9b1e" providerId="ADAL" clId="{976B8587-67EA-304C-93C7-27C60A5FCD56}" dt="2025-06-26T08:16:25.174" v="223" actId="478"/>
          <ac:spMkLst>
            <pc:docMk/>
            <pc:sldMk cId="0" sldId="264"/>
            <ac:spMk id="4" creationId="{3DD06835-A94F-6C62-8D5B-C561FE97651A}"/>
          </ac:spMkLst>
        </pc:spChg>
        <pc:spChg chg="del">
          <ac:chgData name="Emma Morris" userId="70c6f1a6-3d9c-40dc-abd7-ac4fa70f9b1e" providerId="ADAL" clId="{976B8587-67EA-304C-93C7-27C60A5FCD56}" dt="2025-06-26T08:16:24.607" v="222" actId="478"/>
          <ac:spMkLst>
            <pc:docMk/>
            <pc:sldMk cId="0" sldId="264"/>
            <ac:spMk id="6" creationId="{5830CCC4-794C-59C2-63B4-FE3A7B8EFC99}"/>
          </ac:spMkLst>
        </pc:spChg>
        <pc:spChg chg="add del mod">
          <ac:chgData name="Emma Morris" userId="70c6f1a6-3d9c-40dc-abd7-ac4fa70f9b1e" providerId="ADAL" clId="{976B8587-67EA-304C-93C7-27C60A5FCD56}" dt="2025-06-26T08:16:23.848" v="221" actId="478"/>
          <ac:spMkLst>
            <pc:docMk/>
            <pc:sldMk cId="0" sldId="264"/>
            <ac:spMk id="8" creationId="{36E6C702-2023-5201-88CD-BDBD605F6475}"/>
          </ac:spMkLst>
        </pc:spChg>
        <pc:spChg chg="add del mod">
          <ac:chgData name="Emma Morris" userId="70c6f1a6-3d9c-40dc-abd7-ac4fa70f9b1e" providerId="ADAL" clId="{976B8587-67EA-304C-93C7-27C60A5FCD56}" dt="2025-06-26T08:16:23.096" v="220" actId="478"/>
          <ac:spMkLst>
            <pc:docMk/>
            <pc:sldMk cId="0" sldId="264"/>
            <ac:spMk id="10" creationId="{63E9841F-4EF9-6433-F873-3B7BDB6BF79A}"/>
          </ac:spMkLst>
        </pc:spChg>
        <pc:spChg chg="add del mod">
          <ac:chgData name="Emma Morris" userId="70c6f1a6-3d9c-40dc-abd7-ac4fa70f9b1e" providerId="ADAL" clId="{976B8587-67EA-304C-93C7-27C60A5FCD56}" dt="2025-06-26T08:16:22.359" v="219" actId="478"/>
          <ac:spMkLst>
            <pc:docMk/>
            <pc:sldMk cId="0" sldId="264"/>
            <ac:spMk id="12" creationId="{3F040C01-D878-A3F5-AB5F-797858FB5536}"/>
          </ac:spMkLst>
        </pc:spChg>
        <pc:spChg chg="add del mod">
          <ac:chgData name="Emma Morris" userId="70c6f1a6-3d9c-40dc-abd7-ac4fa70f9b1e" providerId="ADAL" clId="{976B8587-67EA-304C-93C7-27C60A5FCD56}" dt="2025-06-26T08:16:21.731" v="218" actId="478"/>
          <ac:spMkLst>
            <pc:docMk/>
            <pc:sldMk cId="0" sldId="264"/>
            <ac:spMk id="14" creationId="{11F6ADEE-9E57-D58B-D26F-1DF303C4CCD5}"/>
          </ac:spMkLst>
        </pc:spChg>
        <pc:spChg chg="mod">
          <ac:chgData name="Emma Morris" userId="70c6f1a6-3d9c-40dc-abd7-ac4fa70f9b1e" providerId="ADAL" clId="{976B8587-67EA-304C-93C7-27C60A5FCD56}" dt="2025-06-26T08:15:51.697" v="209" actId="1076"/>
          <ac:spMkLst>
            <pc:docMk/>
            <pc:sldMk cId="0" sldId="264"/>
            <ac:spMk id="319" creationId="{00000000-0000-0000-0000-000000000000}"/>
          </ac:spMkLst>
        </pc:spChg>
        <pc:spChg chg="mod">
          <ac:chgData name="Emma Morris" userId="70c6f1a6-3d9c-40dc-abd7-ac4fa70f9b1e" providerId="ADAL" clId="{976B8587-67EA-304C-93C7-27C60A5FCD56}" dt="2025-06-26T08:15:54.712" v="210" actId="1076"/>
          <ac:spMkLst>
            <pc:docMk/>
            <pc:sldMk cId="0" sldId="264"/>
            <ac:spMk id="320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6:19.981" v="217" actId="478"/>
          <ac:spMkLst>
            <pc:docMk/>
            <pc:sldMk cId="0" sldId="264"/>
            <ac:spMk id="321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6:19.981" v="217" actId="478"/>
          <ac:spMkLst>
            <pc:docMk/>
            <pc:sldMk cId="0" sldId="264"/>
            <ac:spMk id="322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6:19.981" v="217" actId="478"/>
          <ac:spMkLst>
            <pc:docMk/>
            <pc:sldMk cId="0" sldId="264"/>
            <ac:spMk id="323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6:19.981" v="217" actId="478"/>
          <ac:spMkLst>
            <pc:docMk/>
            <pc:sldMk cId="0" sldId="264"/>
            <ac:spMk id="324" creationId="{00000000-0000-0000-0000-000000000000}"/>
          </ac:spMkLst>
        </pc:spChg>
        <pc:spChg chg="del mod">
          <ac:chgData name="Emma Morris" userId="70c6f1a6-3d9c-40dc-abd7-ac4fa70f9b1e" providerId="ADAL" clId="{976B8587-67EA-304C-93C7-27C60A5FCD56}" dt="2025-06-26T08:16:19.981" v="217" actId="478"/>
          <ac:spMkLst>
            <pc:docMk/>
            <pc:sldMk cId="0" sldId="264"/>
            <ac:spMk id="325" creationId="{00000000-0000-0000-0000-000000000000}"/>
          </ac:spMkLst>
        </pc:spChg>
        <pc:graphicFrameChg chg="add mod modGraphic">
          <ac:chgData name="Emma Morris" userId="70c6f1a6-3d9c-40dc-abd7-ac4fa70f9b1e" providerId="ADAL" clId="{976B8587-67EA-304C-93C7-27C60A5FCD56}" dt="2025-06-26T08:16:17.212" v="216" actId="20577"/>
          <ac:graphicFrameMkLst>
            <pc:docMk/>
            <pc:sldMk cId="0" sldId="264"/>
            <ac:graphicFrameMk id="2" creationId="{3197DB5F-1B81-359C-25B7-FF8317F4EEB0}"/>
          </ac:graphicFrameMkLst>
        </pc:graphicFrameChg>
      </pc:sldChg>
      <pc:sldChg chg="addSp delSp modSp mod modClrScheme chgLayout">
        <pc:chgData name="Emma Morris" userId="70c6f1a6-3d9c-40dc-abd7-ac4fa70f9b1e" providerId="ADAL" clId="{976B8587-67EA-304C-93C7-27C60A5FCD56}" dt="2025-06-26T08:18:38.847" v="235" actId="14100"/>
        <pc:sldMkLst>
          <pc:docMk/>
          <pc:sldMk cId="0" sldId="265"/>
        </pc:sldMkLst>
        <pc:spChg chg="add mod ord">
          <ac:chgData name="Emma Morris" userId="70c6f1a6-3d9c-40dc-abd7-ac4fa70f9b1e" providerId="ADAL" clId="{976B8587-67EA-304C-93C7-27C60A5FCD56}" dt="2025-06-26T08:18:38.847" v="235" actId="14100"/>
          <ac:spMkLst>
            <pc:docMk/>
            <pc:sldMk cId="0" sldId="265"/>
            <ac:spMk id="2" creationId="{7F2E3158-B436-8C0F-5A8F-8F5E69E37F1E}"/>
          </ac:spMkLst>
        </pc:spChg>
        <pc:spChg chg="mod ord">
          <ac:chgData name="Emma Morris" userId="70c6f1a6-3d9c-40dc-abd7-ac4fa70f9b1e" providerId="ADAL" clId="{976B8587-67EA-304C-93C7-27C60A5FCD56}" dt="2025-06-26T08:09:35.088" v="15" actId="207"/>
          <ac:spMkLst>
            <pc:docMk/>
            <pc:sldMk cId="0" sldId="265"/>
            <ac:spMk id="330" creationId="{00000000-0000-0000-0000-000000000000}"/>
          </ac:spMkLst>
        </pc:spChg>
        <pc:spChg chg="del">
          <ac:chgData name="Emma Morris" userId="70c6f1a6-3d9c-40dc-abd7-ac4fa70f9b1e" providerId="ADAL" clId="{976B8587-67EA-304C-93C7-27C60A5FCD56}" dt="2025-06-26T08:09:10.146" v="8" actId="478"/>
          <ac:spMkLst>
            <pc:docMk/>
            <pc:sldMk cId="0" sldId="265"/>
            <ac:spMk id="331" creationId="{00000000-0000-0000-0000-000000000000}"/>
          </ac:spMkLst>
        </pc:spChg>
        <pc:picChg chg="add mod modCrop">
          <ac:chgData name="Emma Morris" userId="70c6f1a6-3d9c-40dc-abd7-ac4fa70f9b1e" providerId="ADAL" clId="{976B8587-67EA-304C-93C7-27C60A5FCD56}" dt="2025-06-26T08:18:35.776" v="234" actId="18131"/>
          <ac:picMkLst>
            <pc:docMk/>
            <pc:sldMk cId="0" sldId="265"/>
            <ac:picMk id="4" creationId="{D59B06E8-CD1F-B21D-223B-8E0E2E41946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2" name="Google Shape;23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4cd6236973_0_7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8" name="Google Shape;328;g34cd6236973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0" name="Google Shape;24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4cd6236973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1" name="Google Shape;251;g34cd62369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4cd6236973_0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2" name="Google Shape;262;g34cd6236973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4cd6236973_0_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3" name="Google Shape;273;g34cd6236973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4cd6236973_0_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4" name="Google Shape;284;g34cd6236973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34cd6236973_0_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5" name="Google Shape;295;g34cd6236973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34cd6236973_0_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6" name="Google Shape;306;g34cd6236973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34cd6236973_0_6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7" name="Google Shape;317;g34cd6236973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Blank">
  <p:cSld name="Title - Blank">
    <p:bg>
      <p:bgPr>
        <a:solidFill>
          <a:schemeClr val="accent3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8"/>
          <p:cNvSpPr txBox="1">
            <a:spLocks noGrp="1"/>
          </p:cNvSpPr>
          <p:nvPr>
            <p:ph type="title"/>
          </p:nvPr>
        </p:nvSpPr>
        <p:spPr>
          <a:xfrm>
            <a:off x="334108" y="1947741"/>
            <a:ext cx="4329967" cy="1961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nter Light"/>
              <a:buNone/>
              <a:defRPr sz="4400" b="0" i="0" u="none" strike="noStrike" cap="none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body" idx="1"/>
          </p:nvPr>
        </p:nvSpPr>
        <p:spPr>
          <a:xfrm>
            <a:off x="333418" y="4395789"/>
            <a:ext cx="4330657" cy="42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 baseline="300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1 Column - 2 Line Title">
  <p:cSld name="Burgundy - 1 Column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7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9" name="Google Shape;49;p17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17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1 Column - 1 Image">
  <p:cSld name="Burgundy - 1 Column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8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3" name="Google Shape;53;p18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18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8"/>
          <p:cNvSpPr>
            <a:spLocks noGrp="1"/>
          </p:cNvSpPr>
          <p:nvPr>
            <p:ph type="pic" idx="2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Half Image">
  <p:cSld name="Burgundy - Half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9"/>
          <p:cNvSpPr>
            <a:spLocks noGrp="1"/>
          </p:cNvSpPr>
          <p:nvPr>
            <p:ph type="pic" idx="2"/>
          </p:nvPr>
        </p:nvSpPr>
        <p:spPr>
          <a:xfrm>
            <a:off x="6096000" y="1"/>
            <a:ext cx="6095999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9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9" name="Google Shape;59;p19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Title Only - 1 Image">
  <p:cSld name="Burgundy - Title Only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" name="Google Shape;63;p20"/>
          <p:cNvSpPr>
            <a:spLocks noGrp="1"/>
          </p:cNvSpPr>
          <p:nvPr>
            <p:ph type="pic" idx="2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Title Only - 2 Images">
  <p:cSld name="Burgundy - Title Only - 2 Image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7" name="Google Shape;67;p21"/>
          <p:cNvSpPr>
            <a:spLocks noGrp="1"/>
          </p:cNvSpPr>
          <p:nvPr>
            <p:ph type="pic" idx="2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1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21"/>
          <p:cNvSpPr>
            <a:spLocks noGrp="1"/>
          </p:cNvSpPr>
          <p:nvPr>
            <p:ph type="pic" idx="3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Title Only">
  <p:cSld name="Lilac - 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2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" name="Google Shape;72;p2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Name Slide">
  <p:cSld name="Lilac - Nam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3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" name="Google Shape;75;p23"/>
          <p:cNvSpPr txBox="1"/>
          <p:nvPr/>
        </p:nvSpPr>
        <p:spPr>
          <a:xfrm>
            <a:off x="334107" y="2740221"/>
            <a:ext cx="11486417" cy="821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E1A1C"/>
              </a:buClr>
              <a:buSzPts val="6000"/>
              <a:buFont typeface="Inter Light"/>
              <a:buNone/>
            </a:pPr>
            <a:r>
              <a:rPr lang="en-US" sz="6000" b="0" i="0" u="none" strike="noStrike" cap="none">
                <a:solidFill>
                  <a:srgbClr val="3E1A1C"/>
                </a:solidFill>
                <a:latin typeface="Inter Light"/>
                <a:ea typeface="Inter Light"/>
                <a:cs typeface="Inter Light"/>
                <a:sym typeface="Inter Light"/>
              </a:rPr>
              <a:t>Click to insert slide title</a:t>
            </a:r>
            <a:endParaRPr sz="6000" b="0" i="0" u="none" strike="noStrike" cap="none">
              <a:solidFill>
                <a:srgbClr val="3E1A1C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76" name="Google Shape;76;p23"/>
          <p:cNvSpPr txBox="1">
            <a:spLocks noGrp="1"/>
          </p:cNvSpPr>
          <p:nvPr>
            <p:ph type="body" idx="1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E1A1C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E1A1C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Text Only">
  <p:cSld name="Lilac - Text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4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9" name="Google Shape;79;p24"/>
          <p:cNvSpPr txBox="1">
            <a:spLocks noGrp="1"/>
          </p:cNvSpPr>
          <p:nvPr>
            <p:ph type="body" idx="1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Google Shape;80;p24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2 Columns - 2 Line Title">
  <p:cSld name="Lilac - 2 Columns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5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Google Shape;83;p25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4" name="Google Shape;84;p25"/>
          <p:cNvSpPr txBox="1">
            <a:spLocks noGrp="1"/>
          </p:cNvSpPr>
          <p:nvPr>
            <p:ph type="body" idx="1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25"/>
          <p:cNvSpPr txBox="1">
            <a:spLocks noGrp="1"/>
          </p:cNvSpPr>
          <p:nvPr>
            <p:ph type="body" idx="2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1 Column - 2 Line Title">
  <p:cSld name="Lilac - 1 Column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6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8" name="Google Shape;88;p2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Google Shape;89;p26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2 Columns">
  <p:cSld name="Lilac -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9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9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" name="Google Shape;16;p9"/>
          <p:cNvSpPr txBox="1">
            <a:spLocks noGrp="1"/>
          </p:cNvSpPr>
          <p:nvPr>
            <p:ph type="body" idx="1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Google Shape;17;p9"/>
          <p:cNvSpPr txBox="1">
            <a:spLocks noGrp="1"/>
          </p:cNvSpPr>
          <p:nvPr>
            <p:ph type="body" idx="2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1 Column - 1 Image">
  <p:cSld name="Lilac - 1 Column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7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2" name="Google Shape;92;p27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27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7"/>
          <p:cNvSpPr>
            <a:spLocks noGrp="1"/>
          </p:cNvSpPr>
          <p:nvPr>
            <p:ph type="pic" idx="2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Title Only - 1 Image">
  <p:cSld name="Lilac - Title Only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8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7" name="Google Shape;97;p28"/>
          <p:cNvSpPr>
            <a:spLocks noGrp="1"/>
          </p:cNvSpPr>
          <p:nvPr>
            <p:ph type="pic" idx="2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28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Title Only - 2 Images">
  <p:cSld name="Lilac - Title Only - 2 Image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9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1" name="Google Shape;101;p29"/>
          <p:cNvSpPr>
            <a:spLocks noGrp="1"/>
          </p:cNvSpPr>
          <p:nvPr>
            <p:ph type="pic" idx="2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102" name="Google Shape;102;p29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3" name="Google Shape;103;p29"/>
          <p:cNvSpPr>
            <a:spLocks noGrp="1"/>
          </p:cNvSpPr>
          <p:nvPr>
            <p:ph type="pic" idx="3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Title Only">
  <p:cSld name="Green - 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0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" name="Google Shape;106;p30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Name Slide">
  <p:cSld name="Green - Nam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1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9" name="Google Shape;109;p31"/>
          <p:cNvSpPr txBox="1">
            <a:spLocks noGrp="1"/>
          </p:cNvSpPr>
          <p:nvPr>
            <p:ph type="title"/>
          </p:nvPr>
        </p:nvSpPr>
        <p:spPr>
          <a:xfrm>
            <a:off x="334107" y="2740221"/>
            <a:ext cx="11486417" cy="821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E1A1C"/>
              </a:buClr>
              <a:buSzPts val="6000"/>
              <a:buFont typeface="Inter Light"/>
              <a:buNone/>
              <a:defRPr sz="6000" b="0" i="0" u="none" strike="noStrike" cap="none">
                <a:solidFill>
                  <a:srgbClr val="3E1A1C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Google Shape;110;p31"/>
          <p:cNvSpPr txBox="1">
            <a:spLocks noGrp="1"/>
          </p:cNvSpPr>
          <p:nvPr>
            <p:ph type="body" idx="1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E1A1C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E1A1C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Text Only">
  <p:cSld name="Green - Text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2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3" name="Google Shape;113;p32"/>
          <p:cNvSpPr txBox="1">
            <a:spLocks noGrp="1"/>
          </p:cNvSpPr>
          <p:nvPr>
            <p:ph type="body" idx="1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4" name="Google Shape;114;p3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2 Columns">
  <p:cSld name="Green -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3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33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8" name="Google Shape;118;p33"/>
          <p:cNvSpPr txBox="1">
            <a:spLocks noGrp="1"/>
          </p:cNvSpPr>
          <p:nvPr>
            <p:ph type="body" idx="1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Google Shape;119;p33"/>
          <p:cNvSpPr txBox="1">
            <a:spLocks noGrp="1"/>
          </p:cNvSpPr>
          <p:nvPr>
            <p:ph type="body" idx="2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2 Columns - 2 Line Title">
  <p:cSld name="Green - 2 Columns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4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2" name="Google Shape;122;p34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" name="Google Shape;123;p34"/>
          <p:cNvSpPr txBox="1">
            <a:spLocks noGrp="1"/>
          </p:cNvSpPr>
          <p:nvPr>
            <p:ph type="body" idx="1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Google Shape;124;p34"/>
          <p:cNvSpPr txBox="1">
            <a:spLocks noGrp="1"/>
          </p:cNvSpPr>
          <p:nvPr>
            <p:ph type="body" idx="2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1 Column - 2 Line Title">
  <p:cSld name="Green - 1 Column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5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7" name="Google Shape;127;p35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8" name="Google Shape;128;p35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1 Column - 1 Image">
  <p:cSld name="Green - 1 Column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6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1" name="Google Shape;131;p3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2" name="Google Shape;132;p36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3" name="Google Shape;133;p36"/>
          <p:cNvSpPr>
            <a:spLocks noGrp="1"/>
          </p:cNvSpPr>
          <p:nvPr>
            <p:ph type="pic" idx="2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Blank - White Text">
  <p:cSld name="Content Blank - White Text">
    <p:bg>
      <p:bgPr>
        <a:solidFill>
          <a:schemeClr val="accent3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0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" name="Google Shape;20;p10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10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Title Only - 1 Image">
  <p:cSld name="Green - Title Only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7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6" name="Google Shape;136;p37"/>
          <p:cNvSpPr>
            <a:spLocks noGrp="1"/>
          </p:cNvSpPr>
          <p:nvPr>
            <p:ph type="pic" idx="2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137" name="Google Shape;137;p37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Title Only - 2 Images">
  <p:cSld name="Green - Title Only - 2 Image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8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0" name="Google Shape;140;p38"/>
          <p:cNvSpPr>
            <a:spLocks noGrp="1"/>
          </p:cNvSpPr>
          <p:nvPr>
            <p:ph type="pic" idx="2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141" name="Google Shape;141;p38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2" name="Google Shape;142;p38"/>
          <p:cNvSpPr>
            <a:spLocks noGrp="1"/>
          </p:cNvSpPr>
          <p:nvPr>
            <p:ph type="pic" idx="3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Title Only">
  <p:cSld name="Grey - 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9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5" name="Google Shape;145;p39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Name Slide">
  <p:cSld name="Grey - Nam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40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8" name="Google Shape;148;p40"/>
          <p:cNvSpPr txBox="1">
            <a:spLocks noGrp="1"/>
          </p:cNvSpPr>
          <p:nvPr>
            <p:ph type="title"/>
          </p:nvPr>
        </p:nvSpPr>
        <p:spPr>
          <a:xfrm>
            <a:off x="334107" y="2740221"/>
            <a:ext cx="11486417" cy="821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Inter Light"/>
              <a:buNone/>
              <a:defRPr sz="60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9" name="Google Shape;149;p40"/>
          <p:cNvSpPr txBox="1">
            <a:spLocks noGrp="1"/>
          </p:cNvSpPr>
          <p:nvPr>
            <p:ph type="body" idx="1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E1A1C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E1A1C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Text Only">
  <p:cSld name="Grey - Text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41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2" name="Google Shape;152;p41"/>
          <p:cNvSpPr txBox="1">
            <a:spLocks noGrp="1"/>
          </p:cNvSpPr>
          <p:nvPr>
            <p:ph type="body" idx="1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Google Shape;153;p41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2 Columns">
  <p:cSld name="Grey -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4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6" name="Google Shape;156;p42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7" name="Google Shape;157;p42"/>
          <p:cNvSpPr txBox="1">
            <a:spLocks noGrp="1"/>
          </p:cNvSpPr>
          <p:nvPr>
            <p:ph type="body" idx="1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Google Shape;158;p42"/>
          <p:cNvSpPr txBox="1">
            <a:spLocks noGrp="1"/>
          </p:cNvSpPr>
          <p:nvPr>
            <p:ph type="body" idx="2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2 Columns - 2 Line Title">
  <p:cSld name="Grey - 2 Columns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43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1" name="Google Shape;161;p43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2" name="Google Shape;162;p43"/>
          <p:cNvSpPr txBox="1">
            <a:spLocks noGrp="1"/>
          </p:cNvSpPr>
          <p:nvPr>
            <p:ph type="body" idx="1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3" name="Google Shape;163;p43"/>
          <p:cNvSpPr txBox="1">
            <a:spLocks noGrp="1"/>
          </p:cNvSpPr>
          <p:nvPr>
            <p:ph type="body" idx="2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1 Column - 2 Line Title">
  <p:cSld name="Grey - 1 Column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4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6" name="Google Shape;166;p44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7" name="Google Shape;167;p44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1 Column - 1 Image">
  <p:cSld name="Grey - 1 Column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5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0" name="Google Shape;170;p45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1" name="Google Shape;171;p45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Google Shape;172;p45"/>
          <p:cNvSpPr>
            <a:spLocks noGrp="1"/>
          </p:cNvSpPr>
          <p:nvPr>
            <p:ph type="pic" idx="2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Title Only - 1 Image">
  <p:cSld name="Grey - Title Only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46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5" name="Google Shape;175;p46"/>
          <p:cNvSpPr>
            <a:spLocks noGrp="1"/>
          </p:cNvSpPr>
          <p:nvPr>
            <p:ph type="pic" idx="2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176" name="Google Shape;176;p4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Blank - Dark Text Right">
  <p:cSld name="Content Blank - Dark Text Right">
    <p:bg>
      <p:bgPr>
        <a:solidFill>
          <a:schemeClr val="accent3"/>
        </a:solid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1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4" name="Google Shape;24;p11"/>
          <p:cNvSpPr txBox="1">
            <a:spLocks noGrp="1"/>
          </p:cNvSpPr>
          <p:nvPr>
            <p:ph type="title"/>
          </p:nvPr>
        </p:nvSpPr>
        <p:spPr>
          <a:xfrm>
            <a:off x="7716382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Google Shape;25;p11"/>
          <p:cNvSpPr txBox="1">
            <a:spLocks noGrp="1"/>
          </p:cNvSpPr>
          <p:nvPr>
            <p:ph type="body" idx="1"/>
          </p:nvPr>
        </p:nvSpPr>
        <p:spPr>
          <a:xfrm>
            <a:off x="7716382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Title Only - 2 Images">
  <p:cSld name="Grey - Title Only - 2 Image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47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9" name="Google Shape;179;p47"/>
          <p:cNvSpPr>
            <a:spLocks noGrp="1"/>
          </p:cNvSpPr>
          <p:nvPr>
            <p:ph type="pic" idx="2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180" name="Google Shape;180;p47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1" name="Google Shape;181;p47"/>
          <p:cNvSpPr>
            <a:spLocks noGrp="1"/>
          </p:cNvSpPr>
          <p:nvPr>
            <p:ph type="pic" idx="3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Title Only">
  <p:cSld name="White - 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8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4" name="Google Shape;184;p48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Name Slide">
  <p:cSld name="White - Nam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9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7" name="Google Shape;187;p49"/>
          <p:cNvSpPr txBox="1">
            <a:spLocks noGrp="1"/>
          </p:cNvSpPr>
          <p:nvPr>
            <p:ph type="title"/>
          </p:nvPr>
        </p:nvSpPr>
        <p:spPr>
          <a:xfrm>
            <a:off x="334107" y="2740221"/>
            <a:ext cx="11486417" cy="821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Inter Light"/>
              <a:buNone/>
              <a:defRPr sz="60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8" name="Google Shape;188;p49"/>
          <p:cNvSpPr txBox="1">
            <a:spLocks noGrp="1"/>
          </p:cNvSpPr>
          <p:nvPr>
            <p:ph type="body" idx="1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E1A1C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E1A1C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Text Only">
  <p:cSld name="White - Text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50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1" name="Google Shape;191;p50"/>
          <p:cNvSpPr txBox="1">
            <a:spLocks noGrp="1"/>
          </p:cNvSpPr>
          <p:nvPr>
            <p:ph type="body" idx="1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2" name="Google Shape;192;p50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2 Columns">
  <p:cSld name="White -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51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5" name="Google Shape;195;p51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6" name="Google Shape;196;p51"/>
          <p:cNvSpPr txBox="1">
            <a:spLocks noGrp="1"/>
          </p:cNvSpPr>
          <p:nvPr>
            <p:ph type="body" idx="1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" name="Google Shape;197;p51"/>
          <p:cNvSpPr txBox="1">
            <a:spLocks noGrp="1"/>
          </p:cNvSpPr>
          <p:nvPr>
            <p:ph type="body" idx="2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2 Columns - 2 Line Title">
  <p:cSld name="White - 2 Columns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5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0" name="Google Shape;200;p52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1" name="Google Shape;201;p52"/>
          <p:cNvSpPr txBox="1">
            <a:spLocks noGrp="1"/>
          </p:cNvSpPr>
          <p:nvPr>
            <p:ph type="body" idx="1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2" name="Google Shape;202;p52"/>
          <p:cNvSpPr txBox="1">
            <a:spLocks noGrp="1"/>
          </p:cNvSpPr>
          <p:nvPr>
            <p:ph type="body" idx="2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1 Column - 2 Line Title">
  <p:cSld name="White - 1 Column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53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5" name="Google Shape;205;p53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6" name="Google Shape;206;p53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1 Column - 1 Image">
  <p:cSld name="White - 1 Column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54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9" name="Google Shape;209;p54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0" name="Google Shape;210;p54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1" name="Google Shape;211;p54"/>
          <p:cNvSpPr>
            <a:spLocks noGrp="1"/>
          </p:cNvSpPr>
          <p:nvPr>
            <p:ph type="pic" idx="2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White - Half Image">
  <p:cSld name="1_White - Half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55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4" name="Google Shape;214;p55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5" name="Google Shape;215;p55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6" name="Google Shape;216;p55"/>
          <p:cNvSpPr>
            <a:spLocks noGrp="1"/>
          </p:cNvSpPr>
          <p:nvPr>
            <p:ph type="pic" idx="2"/>
          </p:nvPr>
        </p:nvSpPr>
        <p:spPr>
          <a:xfrm>
            <a:off x="6095999" y="0"/>
            <a:ext cx="6096001" cy="685799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Title Only - 1 Image">
  <p:cSld name="White - Title Only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56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9" name="Google Shape;219;p56"/>
          <p:cNvSpPr>
            <a:spLocks noGrp="1"/>
          </p:cNvSpPr>
          <p:nvPr>
            <p:ph type="pic" idx="2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220" name="Google Shape;220;p5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Title Only">
  <p:cSld name="Burgundy - 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2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" name="Google Shape;28;p1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Title Only - 2 Images">
  <p:cSld name="White - Title Only - 2 Image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57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3" name="Google Shape;223;p57"/>
          <p:cNvSpPr>
            <a:spLocks noGrp="1"/>
          </p:cNvSpPr>
          <p:nvPr>
            <p:ph type="pic" idx="2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224" name="Google Shape;224;p57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5" name="Google Shape;225;p57"/>
          <p:cNvSpPr>
            <a:spLocks noGrp="1"/>
          </p:cNvSpPr>
          <p:nvPr>
            <p:ph type="pic" idx="3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act">
  <p:cSld name="Contac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58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8" name="Google Shape;228;p58"/>
          <p:cNvSpPr txBox="1">
            <a:spLocks noGrp="1"/>
          </p:cNvSpPr>
          <p:nvPr>
            <p:ph type="title"/>
          </p:nvPr>
        </p:nvSpPr>
        <p:spPr>
          <a:xfrm>
            <a:off x="334108" y="2572795"/>
            <a:ext cx="10515600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9" name="Google Shape;229;p58"/>
          <p:cNvSpPr txBox="1"/>
          <p:nvPr/>
        </p:nvSpPr>
        <p:spPr>
          <a:xfrm>
            <a:off x="333375" y="3859295"/>
            <a:ext cx="5351808" cy="1815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Teesside Airport Business Suite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Teesside International Airport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Darlington DL2 1NJ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01325 792 600</a:t>
            </a:r>
            <a:endParaRPr sz="1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www.teesvalley-ca.gov.uk</a:t>
            </a:r>
            <a:endParaRPr sz="1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Follow us </a:t>
            </a:r>
            <a:r>
              <a:rPr lang="en-US" sz="1400" b="0" i="0" u="none" strike="noStrike" cap="non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@TeesValleyCA</a:t>
            </a:r>
            <a:endParaRPr sz="1400" b="0" i="0" u="none" strike="noStrike" cap="non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Name Slide">
  <p:cSld name="Burgundy - Nam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" name="Google Shape;31;p13"/>
          <p:cNvSpPr txBox="1">
            <a:spLocks noGrp="1"/>
          </p:cNvSpPr>
          <p:nvPr>
            <p:ph type="title"/>
          </p:nvPr>
        </p:nvSpPr>
        <p:spPr>
          <a:xfrm>
            <a:off x="334107" y="2740221"/>
            <a:ext cx="11486417" cy="821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Inter Light"/>
              <a:buNone/>
              <a:defRPr sz="60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Google Shape;32;p13"/>
          <p:cNvSpPr txBox="1">
            <a:spLocks noGrp="1"/>
          </p:cNvSpPr>
          <p:nvPr>
            <p:ph type="body" idx="1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Text Only">
  <p:cSld name="Burgundy - Text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5" name="Google Shape;35;p14"/>
          <p:cNvSpPr txBox="1">
            <a:spLocks noGrp="1"/>
          </p:cNvSpPr>
          <p:nvPr>
            <p:ph type="body" idx="1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14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2 Columns">
  <p:cSld name="Burgundy -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5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Google Shape;39;p15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0" name="Google Shape;40;p15"/>
          <p:cNvSpPr txBox="1">
            <a:spLocks noGrp="1"/>
          </p:cNvSpPr>
          <p:nvPr>
            <p:ph type="body" idx="1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15"/>
          <p:cNvSpPr txBox="1">
            <a:spLocks noGrp="1"/>
          </p:cNvSpPr>
          <p:nvPr>
            <p:ph type="body" idx="2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2 Columns - 2 Line Title">
  <p:cSld name="Burgundy - 2 Columns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Google Shape;44;p16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" name="Google Shape;45;p16"/>
          <p:cNvSpPr txBox="1">
            <a:spLocks noGrp="1"/>
          </p:cNvSpPr>
          <p:nvPr>
            <p:ph type="body" idx="1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16"/>
          <p:cNvSpPr txBox="1">
            <a:spLocks noGrp="1"/>
          </p:cNvSpPr>
          <p:nvPr>
            <p:ph type="body" idx="2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itting at a desk with a computer&#10;&#10;AI-generated content may be incorrect.">
            <a:extLst>
              <a:ext uri="{FF2B5EF4-FFF2-40B4-BE49-F238E27FC236}">
                <a16:creationId xmlns:a16="http://schemas.microsoft.com/office/drawing/2014/main" id="{5B1A92A8-5DEF-A935-E849-146199AD26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2167"/>
          <a:stretch>
            <a:fillRect/>
          </a:stretch>
        </p:blipFill>
        <p:spPr>
          <a:xfrm>
            <a:off x="3633069" y="166912"/>
            <a:ext cx="8558932" cy="6496322"/>
          </a:xfrm>
          <a:prstGeom prst="rect">
            <a:avLst/>
          </a:prstGeom>
        </p:spPr>
      </p:pic>
      <p:pic>
        <p:nvPicPr>
          <p:cNvPr id="235" name="Google Shape;235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1"/>
          <p:cNvSpPr txBox="1">
            <a:spLocks noGrp="1"/>
          </p:cNvSpPr>
          <p:nvPr>
            <p:ph type="title"/>
          </p:nvPr>
        </p:nvSpPr>
        <p:spPr>
          <a:xfrm>
            <a:off x="334108" y="1947741"/>
            <a:ext cx="4329967" cy="1961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nter Light"/>
              <a:buNone/>
            </a:pPr>
            <a:r>
              <a:rPr lang="en-US" dirty="0"/>
              <a:t>Role Exploration Carousel</a:t>
            </a:r>
            <a:endParaRPr dirty="0"/>
          </a:p>
        </p:txBody>
      </p:sp>
      <p:sp>
        <p:nvSpPr>
          <p:cNvPr id="237" name="Google Shape;237;p1"/>
          <p:cNvSpPr txBox="1">
            <a:spLocks noGrp="1"/>
          </p:cNvSpPr>
          <p:nvPr>
            <p:ph type="body" idx="1"/>
          </p:nvPr>
        </p:nvSpPr>
        <p:spPr>
          <a:xfrm>
            <a:off x="333418" y="4395789"/>
            <a:ext cx="4330657" cy="42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/>
              <a:t>Set up role cards or posters around the room with job titles, typical tasks, required skills/qualifications, and average salary. Learners rotate in small groups, make notes, and pick one career that interests them.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F2E3158-B436-8C0F-5A8F-8F5E69E37F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3375" y="1276425"/>
            <a:ext cx="5102922" cy="3306762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ts val="1200"/>
              </a:spcBef>
            </a:pPr>
            <a:r>
              <a:rPr lang="en-US" b="1" dirty="0">
                <a:solidFill>
                  <a:schemeClr val="bg2"/>
                </a:solidFill>
                <a:latin typeface="Inter SemiBold"/>
                <a:ea typeface="Inter SemiBold"/>
              </a:rPr>
              <a:t>Learners to reflect on their skills and preferences, and match them with potential careers. For example:</a:t>
            </a:r>
          </a:p>
          <a:p>
            <a:pPr lvl="0" indent="-361950">
              <a:lnSpc>
                <a:spcPct val="100000"/>
              </a:lnSpc>
              <a:spcBef>
                <a:spcPts val="1200"/>
              </a:spcBef>
              <a:buClr>
                <a:schemeClr val="dk1"/>
              </a:buClr>
              <a:buSzPts val="2100"/>
              <a:buFont typeface="Wingdings" pitchFamily="2" charset="2"/>
              <a:buChar char="§"/>
            </a:pPr>
            <a:r>
              <a:rPr lang="en-US" dirty="0">
                <a:solidFill>
                  <a:schemeClr val="bg2"/>
                </a:solidFill>
              </a:rPr>
              <a:t>If they enjoy coding and problem-solving, they might be suited for a </a:t>
            </a:r>
            <a:r>
              <a:rPr lang="en-US" b="1" dirty="0">
                <a:solidFill>
                  <a:schemeClr val="bg2"/>
                </a:solidFill>
              </a:rPr>
              <a:t>Game Developer</a:t>
            </a:r>
            <a:r>
              <a:rPr lang="en-US" dirty="0">
                <a:solidFill>
                  <a:schemeClr val="bg2"/>
                </a:solidFill>
              </a:rPr>
              <a:t> role.</a:t>
            </a:r>
          </a:p>
          <a:p>
            <a:pPr lvl="0" indent="-3619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100"/>
              <a:buFont typeface="Wingdings" pitchFamily="2" charset="2"/>
              <a:buChar char="§"/>
            </a:pPr>
            <a:r>
              <a:rPr lang="en-US" dirty="0">
                <a:solidFill>
                  <a:schemeClr val="bg2"/>
                </a:solidFill>
              </a:rPr>
              <a:t>If they have strong creativity and artistic skills, a </a:t>
            </a:r>
            <a:r>
              <a:rPr lang="en-US" b="1" dirty="0">
                <a:solidFill>
                  <a:schemeClr val="bg2"/>
                </a:solidFill>
              </a:rPr>
              <a:t>Game Artist</a:t>
            </a:r>
            <a:r>
              <a:rPr lang="en-US" dirty="0">
                <a:solidFill>
                  <a:schemeClr val="bg2"/>
                </a:solidFill>
              </a:rPr>
              <a:t> or </a:t>
            </a:r>
            <a:r>
              <a:rPr lang="en-US" b="1" dirty="0">
                <a:solidFill>
                  <a:schemeClr val="bg2"/>
                </a:solidFill>
              </a:rPr>
              <a:t>3D </a:t>
            </a:r>
            <a:r>
              <a:rPr lang="en-US" b="1" dirty="0" err="1">
                <a:solidFill>
                  <a:schemeClr val="bg2"/>
                </a:solidFill>
              </a:rPr>
              <a:t>Modeller</a:t>
            </a:r>
            <a:r>
              <a:rPr lang="en-US" dirty="0">
                <a:solidFill>
                  <a:schemeClr val="bg2"/>
                </a:solidFill>
              </a:rPr>
              <a:t> might be a good fit.</a:t>
            </a:r>
          </a:p>
          <a:p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30" name="Google Shape;330;g34cd6236973_0_7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</a:pPr>
            <a:r>
              <a:rPr lang="en-US" dirty="0">
                <a:solidFill>
                  <a:schemeClr val="bg2"/>
                </a:solidFill>
              </a:rPr>
              <a:t>Extension Task:</a:t>
            </a:r>
            <a:endParaRPr dirty="0">
              <a:solidFill>
                <a:schemeClr val="bg2"/>
              </a:solidFill>
            </a:endParaRPr>
          </a:p>
        </p:txBody>
      </p:sp>
      <p:pic>
        <p:nvPicPr>
          <p:cNvPr id="4" name="Picture 3" descr="A person playing a video game&#10;&#10;AI-generated content may be incorrect.">
            <a:extLst>
              <a:ext uri="{FF2B5EF4-FFF2-40B4-BE49-F238E27FC236}">
                <a16:creationId xmlns:a16="http://schemas.microsoft.com/office/drawing/2014/main" id="{D59B06E8-CD1F-B21D-223B-8E0E2E41946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9502" b="15526"/>
          <a:stretch>
            <a:fillRect/>
          </a:stretch>
        </p:blipFill>
        <p:spPr>
          <a:xfrm>
            <a:off x="6096000" y="-1"/>
            <a:ext cx="6096000" cy="68580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920FC89-204F-BC6F-3CF2-99A73287E0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071215"/>
              </p:ext>
            </p:extLst>
          </p:nvPr>
        </p:nvGraphicFramePr>
        <p:xfrm>
          <a:off x="334100" y="1198676"/>
          <a:ext cx="11368044" cy="2128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9348">
                  <a:extLst>
                    <a:ext uri="{9D8B030D-6E8A-4147-A177-3AD203B41FA5}">
                      <a16:colId xmlns:a16="http://schemas.microsoft.com/office/drawing/2014/main" val="4100860783"/>
                    </a:ext>
                  </a:extLst>
                </a:gridCol>
                <a:gridCol w="3789348">
                  <a:extLst>
                    <a:ext uri="{9D8B030D-6E8A-4147-A177-3AD203B41FA5}">
                      <a16:colId xmlns:a16="http://schemas.microsoft.com/office/drawing/2014/main" val="1846643452"/>
                    </a:ext>
                  </a:extLst>
                </a:gridCol>
                <a:gridCol w="3789348">
                  <a:extLst>
                    <a:ext uri="{9D8B030D-6E8A-4147-A177-3AD203B41FA5}">
                      <a16:colId xmlns:a16="http://schemas.microsoft.com/office/drawing/2014/main" val="4129265478"/>
                    </a:ext>
                  </a:extLst>
                </a:gridCol>
              </a:tblGrid>
              <a:tr h="63101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Tasks</a:t>
                      </a:r>
                    </a:p>
                  </a:txBody>
                  <a:tcPr marL="180000" marR="180000" marT="180000" marB="18000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Skills / Qualifications</a:t>
                      </a:r>
                    </a:p>
                  </a:txBody>
                  <a:tcPr marL="180000" marR="180000" marT="180000" marB="18000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Average Salary</a:t>
                      </a:r>
                    </a:p>
                  </a:txBody>
                  <a:tcPr marL="180000" marR="180000" marT="180000" marB="180000" anchor="ctr"/>
                </a:tc>
                <a:extLst>
                  <a:ext uri="{0D108BD9-81ED-4DB2-BD59-A6C34878D82A}">
                    <a16:rowId xmlns:a16="http://schemas.microsoft.com/office/drawing/2014/main" val="278682795"/>
                  </a:ext>
                </a:extLst>
              </a:tr>
              <a:tr h="14636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Coding game mechanics, debugging, collaborating with artists and designers.</a:t>
                      </a:r>
                    </a:p>
                    <a:p>
                      <a:endParaRPr lang="en-US" sz="1800" dirty="0">
                        <a:solidFill>
                          <a:schemeClr val="bg2"/>
                        </a:solidFill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180000" marR="180000" marT="180000" marB="180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Programming languages (C++, Java), problem-solving, attention to detail.</a:t>
                      </a:r>
                    </a:p>
                    <a:p>
                      <a:endParaRPr lang="en-US" sz="1800" dirty="0">
                        <a:solidFill>
                          <a:schemeClr val="bg2"/>
                        </a:solidFill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180000" marR="180000" marT="180000" marB="180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£30,000 - £45,000</a:t>
                      </a:r>
                    </a:p>
                    <a:p>
                      <a:endParaRPr lang="en-US" sz="1800" dirty="0">
                        <a:solidFill>
                          <a:schemeClr val="bg2"/>
                        </a:solidFill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180000" marR="180000" marT="180000" marB="180000"/>
                </a:tc>
                <a:extLst>
                  <a:ext uri="{0D108BD9-81ED-4DB2-BD59-A6C34878D82A}">
                    <a16:rowId xmlns:a16="http://schemas.microsoft.com/office/drawing/2014/main" val="3327135140"/>
                  </a:ext>
                </a:extLst>
              </a:tr>
            </a:tbl>
          </a:graphicData>
        </a:graphic>
      </p:graphicFrame>
      <p:sp>
        <p:nvSpPr>
          <p:cNvPr id="242" name="Google Shape;242;p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dirty="0"/>
              <a:t>1.	Game Developer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4cd6236973_0_0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</a:pPr>
            <a:r>
              <a:rPr lang="en-US"/>
              <a:t>2.	Game Designer</a:t>
            </a:r>
            <a:endParaRPr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8D8082D-6C28-3F9C-7F62-E97E4E5B40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727249"/>
              </p:ext>
            </p:extLst>
          </p:nvPr>
        </p:nvGraphicFramePr>
        <p:xfrm>
          <a:off x="334100" y="1198676"/>
          <a:ext cx="11368044" cy="2128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9348">
                  <a:extLst>
                    <a:ext uri="{9D8B030D-6E8A-4147-A177-3AD203B41FA5}">
                      <a16:colId xmlns:a16="http://schemas.microsoft.com/office/drawing/2014/main" val="4100860783"/>
                    </a:ext>
                  </a:extLst>
                </a:gridCol>
                <a:gridCol w="3789348">
                  <a:extLst>
                    <a:ext uri="{9D8B030D-6E8A-4147-A177-3AD203B41FA5}">
                      <a16:colId xmlns:a16="http://schemas.microsoft.com/office/drawing/2014/main" val="1846643452"/>
                    </a:ext>
                  </a:extLst>
                </a:gridCol>
                <a:gridCol w="3789348">
                  <a:extLst>
                    <a:ext uri="{9D8B030D-6E8A-4147-A177-3AD203B41FA5}">
                      <a16:colId xmlns:a16="http://schemas.microsoft.com/office/drawing/2014/main" val="4129265478"/>
                    </a:ext>
                  </a:extLst>
                </a:gridCol>
              </a:tblGrid>
              <a:tr h="63101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Tasks</a:t>
                      </a:r>
                    </a:p>
                  </a:txBody>
                  <a:tcPr marL="180000" marR="180000" marT="180000" marB="18000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Skills / Qualifications</a:t>
                      </a:r>
                    </a:p>
                  </a:txBody>
                  <a:tcPr marL="180000" marR="180000" marT="180000" marB="18000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Average Salary</a:t>
                      </a:r>
                    </a:p>
                  </a:txBody>
                  <a:tcPr marL="180000" marR="180000" marT="180000" marB="180000" anchor="ctr"/>
                </a:tc>
                <a:extLst>
                  <a:ext uri="{0D108BD9-81ED-4DB2-BD59-A6C34878D82A}">
                    <a16:rowId xmlns:a16="http://schemas.microsoft.com/office/drawing/2014/main" val="278682795"/>
                  </a:ext>
                </a:extLst>
              </a:tr>
              <a:tr h="14636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Creating game concepts, developing game mechanics, balancing gameplay.</a:t>
                      </a:r>
                    </a:p>
                  </a:txBody>
                  <a:tcPr marL="180000" marR="180000" marT="180000" marB="180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Creativity, communication, knowledge of game theory and design principles.</a:t>
                      </a:r>
                    </a:p>
                  </a:txBody>
                  <a:tcPr marL="180000" marR="180000" marT="180000" marB="180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£25,000 - £40,000</a:t>
                      </a:r>
                    </a:p>
                    <a:p>
                      <a:endParaRPr lang="en-US" sz="1800" dirty="0">
                        <a:solidFill>
                          <a:schemeClr val="bg2"/>
                        </a:solidFill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180000" marR="180000" marT="180000" marB="180000"/>
                </a:tc>
                <a:extLst>
                  <a:ext uri="{0D108BD9-81ED-4DB2-BD59-A6C34878D82A}">
                    <a16:rowId xmlns:a16="http://schemas.microsoft.com/office/drawing/2014/main" val="33271351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34cd6236973_0_10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</a:pPr>
            <a:r>
              <a:rPr lang="en-US" dirty="0"/>
              <a:t>3.	Game Artist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FD485AE-A54E-7444-6C7C-7168DF1296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576233"/>
              </p:ext>
            </p:extLst>
          </p:nvPr>
        </p:nvGraphicFramePr>
        <p:xfrm>
          <a:off x="334100" y="1198676"/>
          <a:ext cx="11368044" cy="2128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9348">
                  <a:extLst>
                    <a:ext uri="{9D8B030D-6E8A-4147-A177-3AD203B41FA5}">
                      <a16:colId xmlns:a16="http://schemas.microsoft.com/office/drawing/2014/main" val="4100860783"/>
                    </a:ext>
                  </a:extLst>
                </a:gridCol>
                <a:gridCol w="3789348">
                  <a:extLst>
                    <a:ext uri="{9D8B030D-6E8A-4147-A177-3AD203B41FA5}">
                      <a16:colId xmlns:a16="http://schemas.microsoft.com/office/drawing/2014/main" val="1846643452"/>
                    </a:ext>
                  </a:extLst>
                </a:gridCol>
                <a:gridCol w="3789348">
                  <a:extLst>
                    <a:ext uri="{9D8B030D-6E8A-4147-A177-3AD203B41FA5}">
                      <a16:colId xmlns:a16="http://schemas.microsoft.com/office/drawing/2014/main" val="4129265478"/>
                    </a:ext>
                  </a:extLst>
                </a:gridCol>
              </a:tblGrid>
              <a:tr h="63101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Tasks</a:t>
                      </a:r>
                    </a:p>
                  </a:txBody>
                  <a:tcPr marL="180000" marR="180000" marT="180000" marB="18000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Skills / Qualifications</a:t>
                      </a:r>
                    </a:p>
                  </a:txBody>
                  <a:tcPr marL="180000" marR="180000" marT="180000" marB="18000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Average Salary</a:t>
                      </a:r>
                    </a:p>
                  </a:txBody>
                  <a:tcPr marL="180000" marR="180000" marT="180000" marB="180000" anchor="ctr"/>
                </a:tc>
                <a:extLst>
                  <a:ext uri="{0D108BD9-81ED-4DB2-BD59-A6C34878D82A}">
                    <a16:rowId xmlns:a16="http://schemas.microsoft.com/office/drawing/2014/main" val="278682795"/>
                  </a:ext>
                </a:extLst>
              </a:tr>
              <a:tr h="14636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Designing characters, environments, textures, and assets.</a:t>
                      </a:r>
                    </a:p>
                  </a:txBody>
                  <a:tcPr marL="180000" marR="180000" marT="180000" marB="180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Proficiency in art software </a:t>
                      </a:r>
                      <a:b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</a:b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(e.g. Photoshop, Blender), artistic creativity.</a:t>
                      </a:r>
                    </a:p>
                  </a:txBody>
                  <a:tcPr marL="180000" marR="180000" marT="180000" marB="180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£20,000 - £35,000</a:t>
                      </a:r>
                    </a:p>
                    <a:p>
                      <a:endParaRPr lang="en-US" sz="1800" dirty="0">
                        <a:solidFill>
                          <a:schemeClr val="bg2"/>
                        </a:solidFill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180000" marR="180000" marT="180000" marB="180000"/>
                </a:tc>
                <a:extLst>
                  <a:ext uri="{0D108BD9-81ED-4DB2-BD59-A6C34878D82A}">
                    <a16:rowId xmlns:a16="http://schemas.microsoft.com/office/drawing/2014/main" val="33271351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4cd6236973_0_20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</a:pPr>
            <a:r>
              <a:rPr lang="en-US"/>
              <a:t>4.	Quality Assurance Tester</a:t>
            </a:r>
            <a:endParaRPr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18EE9B-21A1-F04B-5F97-7195FFD3CF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001338"/>
              </p:ext>
            </p:extLst>
          </p:nvPr>
        </p:nvGraphicFramePr>
        <p:xfrm>
          <a:off x="334100" y="1198676"/>
          <a:ext cx="11368044" cy="2128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9348">
                  <a:extLst>
                    <a:ext uri="{9D8B030D-6E8A-4147-A177-3AD203B41FA5}">
                      <a16:colId xmlns:a16="http://schemas.microsoft.com/office/drawing/2014/main" val="4100860783"/>
                    </a:ext>
                  </a:extLst>
                </a:gridCol>
                <a:gridCol w="3789348">
                  <a:extLst>
                    <a:ext uri="{9D8B030D-6E8A-4147-A177-3AD203B41FA5}">
                      <a16:colId xmlns:a16="http://schemas.microsoft.com/office/drawing/2014/main" val="1846643452"/>
                    </a:ext>
                  </a:extLst>
                </a:gridCol>
                <a:gridCol w="3789348">
                  <a:extLst>
                    <a:ext uri="{9D8B030D-6E8A-4147-A177-3AD203B41FA5}">
                      <a16:colId xmlns:a16="http://schemas.microsoft.com/office/drawing/2014/main" val="4129265478"/>
                    </a:ext>
                  </a:extLst>
                </a:gridCol>
              </a:tblGrid>
              <a:tr h="63101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Tasks</a:t>
                      </a:r>
                    </a:p>
                  </a:txBody>
                  <a:tcPr marL="180000" marR="180000" marT="180000" marB="18000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Skills / Qualifications</a:t>
                      </a:r>
                    </a:p>
                  </a:txBody>
                  <a:tcPr marL="180000" marR="180000" marT="180000" marB="18000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Average Salary</a:t>
                      </a:r>
                    </a:p>
                  </a:txBody>
                  <a:tcPr marL="180000" marR="180000" marT="180000" marB="180000" anchor="ctr"/>
                </a:tc>
                <a:extLst>
                  <a:ext uri="{0D108BD9-81ED-4DB2-BD59-A6C34878D82A}">
                    <a16:rowId xmlns:a16="http://schemas.microsoft.com/office/drawing/2014/main" val="278682795"/>
                  </a:ext>
                </a:extLst>
              </a:tr>
              <a:tr h="14636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Testing games for bugs, providing feedback on gameplay, working with developers.</a:t>
                      </a:r>
                    </a:p>
                  </a:txBody>
                  <a:tcPr marL="180000" marR="180000" marT="180000" marB="180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Attention to detail, patience, problem-solving, communication skills.</a:t>
                      </a:r>
                    </a:p>
                  </a:txBody>
                  <a:tcPr marL="180000" marR="180000" marT="180000" marB="180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£18,000 - £30,000</a:t>
                      </a:r>
                    </a:p>
                    <a:p>
                      <a:endParaRPr lang="en-US" sz="1800" dirty="0">
                        <a:solidFill>
                          <a:schemeClr val="bg2"/>
                        </a:solidFill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180000" marR="180000" marT="180000" marB="180000"/>
                </a:tc>
                <a:extLst>
                  <a:ext uri="{0D108BD9-81ED-4DB2-BD59-A6C34878D82A}">
                    <a16:rowId xmlns:a16="http://schemas.microsoft.com/office/drawing/2014/main" val="33271351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34cd6236973_0_30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</a:pPr>
            <a:r>
              <a:rPr lang="en-US"/>
              <a:t>5.	Sound Designer</a:t>
            </a:r>
            <a:endParaRPr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4B03A27-05D4-EED7-9568-875DC2B1B0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056316"/>
              </p:ext>
            </p:extLst>
          </p:nvPr>
        </p:nvGraphicFramePr>
        <p:xfrm>
          <a:off x="334100" y="1198676"/>
          <a:ext cx="11368044" cy="2128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9348">
                  <a:extLst>
                    <a:ext uri="{9D8B030D-6E8A-4147-A177-3AD203B41FA5}">
                      <a16:colId xmlns:a16="http://schemas.microsoft.com/office/drawing/2014/main" val="4100860783"/>
                    </a:ext>
                  </a:extLst>
                </a:gridCol>
                <a:gridCol w="3789348">
                  <a:extLst>
                    <a:ext uri="{9D8B030D-6E8A-4147-A177-3AD203B41FA5}">
                      <a16:colId xmlns:a16="http://schemas.microsoft.com/office/drawing/2014/main" val="1846643452"/>
                    </a:ext>
                  </a:extLst>
                </a:gridCol>
                <a:gridCol w="3789348">
                  <a:extLst>
                    <a:ext uri="{9D8B030D-6E8A-4147-A177-3AD203B41FA5}">
                      <a16:colId xmlns:a16="http://schemas.microsoft.com/office/drawing/2014/main" val="4129265478"/>
                    </a:ext>
                  </a:extLst>
                </a:gridCol>
              </a:tblGrid>
              <a:tr h="63101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Tasks</a:t>
                      </a:r>
                    </a:p>
                  </a:txBody>
                  <a:tcPr marL="180000" marR="180000" marT="180000" marB="18000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Skills / Qualifications</a:t>
                      </a:r>
                    </a:p>
                  </a:txBody>
                  <a:tcPr marL="180000" marR="180000" marT="180000" marB="18000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Average Salary</a:t>
                      </a:r>
                    </a:p>
                  </a:txBody>
                  <a:tcPr marL="180000" marR="180000" marT="180000" marB="180000" anchor="ctr"/>
                </a:tc>
                <a:extLst>
                  <a:ext uri="{0D108BD9-81ED-4DB2-BD59-A6C34878D82A}">
                    <a16:rowId xmlns:a16="http://schemas.microsoft.com/office/drawing/2014/main" val="278682795"/>
                  </a:ext>
                </a:extLst>
              </a:tr>
              <a:tr h="14636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Creating sound effects, background music, and voice-over recordings.</a:t>
                      </a:r>
                    </a:p>
                  </a:txBody>
                  <a:tcPr marL="180000" marR="180000" marT="180000" marB="180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Knowledge of sound software (e.g. Pro Tools), creativity, attention to detail.</a:t>
                      </a:r>
                    </a:p>
                  </a:txBody>
                  <a:tcPr marL="180000" marR="180000" marT="180000" marB="180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£25,000 - £40,000</a:t>
                      </a:r>
                    </a:p>
                    <a:p>
                      <a:endParaRPr lang="en-US" sz="1800" dirty="0">
                        <a:solidFill>
                          <a:schemeClr val="bg2"/>
                        </a:solidFill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180000" marR="180000" marT="180000" marB="180000"/>
                </a:tc>
                <a:extLst>
                  <a:ext uri="{0D108BD9-81ED-4DB2-BD59-A6C34878D82A}">
                    <a16:rowId xmlns:a16="http://schemas.microsoft.com/office/drawing/2014/main" val="33271351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4cd6236973_0_4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</a:pPr>
            <a:r>
              <a:rPr lang="en-US"/>
              <a:t>6.	Game Producer</a:t>
            </a:r>
            <a:endParaRPr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B1E8C9F-D5CB-3924-2103-55FDD8EB2C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682609"/>
              </p:ext>
            </p:extLst>
          </p:nvPr>
        </p:nvGraphicFramePr>
        <p:xfrm>
          <a:off x="334100" y="1198676"/>
          <a:ext cx="11368044" cy="2128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9348">
                  <a:extLst>
                    <a:ext uri="{9D8B030D-6E8A-4147-A177-3AD203B41FA5}">
                      <a16:colId xmlns:a16="http://schemas.microsoft.com/office/drawing/2014/main" val="4100860783"/>
                    </a:ext>
                  </a:extLst>
                </a:gridCol>
                <a:gridCol w="3789348">
                  <a:extLst>
                    <a:ext uri="{9D8B030D-6E8A-4147-A177-3AD203B41FA5}">
                      <a16:colId xmlns:a16="http://schemas.microsoft.com/office/drawing/2014/main" val="1846643452"/>
                    </a:ext>
                  </a:extLst>
                </a:gridCol>
                <a:gridCol w="3789348">
                  <a:extLst>
                    <a:ext uri="{9D8B030D-6E8A-4147-A177-3AD203B41FA5}">
                      <a16:colId xmlns:a16="http://schemas.microsoft.com/office/drawing/2014/main" val="4129265478"/>
                    </a:ext>
                  </a:extLst>
                </a:gridCol>
              </a:tblGrid>
              <a:tr h="63101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Tasks</a:t>
                      </a:r>
                    </a:p>
                  </a:txBody>
                  <a:tcPr marL="180000" marR="180000" marT="180000" marB="18000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Skills / Qualifications</a:t>
                      </a:r>
                    </a:p>
                  </a:txBody>
                  <a:tcPr marL="180000" marR="180000" marT="180000" marB="18000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Average Salary</a:t>
                      </a:r>
                    </a:p>
                  </a:txBody>
                  <a:tcPr marL="180000" marR="180000" marT="180000" marB="180000" anchor="ctr"/>
                </a:tc>
                <a:extLst>
                  <a:ext uri="{0D108BD9-81ED-4DB2-BD59-A6C34878D82A}">
                    <a16:rowId xmlns:a16="http://schemas.microsoft.com/office/drawing/2014/main" val="278682795"/>
                  </a:ext>
                </a:extLst>
              </a:tr>
              <a:tr h="14636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Managing development timelines, coordinating team efforts, overseeing project budget.</a:t>
                      </a:r>
                    </a:p>
                  </a:txBody>
                  <a:tcPr marL="180000" marR="180000" marT="180000" marB="180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Strong leadership, project management, communication, </a:t>
                      </a:r>
                      <a:r>
                        <a:rPr lang="en-US" sz="1800" dirty="0" err="1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organisational</a:t>
                      </a: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 skills.</a:t>
                      </a:r>
                    </a:p>
                  </a:txBody>
                  <a:tcPr marL="180000" marR="180000" marT="180000" marB="180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£35,000 - £50,000</a:t>
                      </a:r>
                    </a:p>
                    <a:p>
                      <a:endParaRPr lang="en-US" sz="1800" dirty="0">
                        <a:solidFill>
                          <a:schemeClr val="bg2"/>
                        </a:solidFill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180000" marR="180000" marT="180000" marB="180000"/>
                </a:tc>
                <a:extLst>
                  <a:ext uri="{0D108BD9-81ED-4DB2-BD59-A6C34878D82A}">
                    <a16:rowId xmlns:a16="http://schemas.microsoft.com/office/drawing/2014/main" val="33271351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4cd6236973_0_5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</a:pPr>
            <a:r>
              <a:rPr lang="en-US" dirty="0"/>
              <a:t>7.	3D </a:t>
            </a:r>
            <a:r>
              <a:rPr lang="en-US" dirty="0" err="1"/>
              <a:t>Modeller</a:t>
            </a:r>
            <a:endParaRPr dirty="0" err="1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37E40E9-51BC-6B92-DE87-F7E5921C01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422590"/>
              </p:ext>
            </p:extLst>
          </p:nvPr>
        </p:nvGraphicFramePr>
        <p:xfrm>
          <a:off x="334100" y="1198676"/>
          <a:ext cx="11368044" cy="2128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9348">
                  <a:extLst>
                    <a:ext uri="{9D8B030D-6E8A-4147-A177-3AD203B41FA5}">
                      <a16:colId xmlns:a16="http://schemas.microsoft.com/office/drawing/2014/main" val="4100860783"/>
                    </a:ext>
                  </a:extLst>
                </a:gridCol>
                <a:gridCol w="3789348">
                  <a:extLst>
                    <a:ext uri="{9D8B030D-6E8A-4147-A177-3AD203B41FA5}">
                      <a16:colId xmlns:a16="http://schemas.microsoft.com/office/drawing/2014/main" val="1846643452"/>
                    </a:ext>
                  </a:extLst>
                </a:gridCol>
                <a:gridCol w="3789348">
                  <a:extLst>
                    <a:ext uri="{9D8B030D-6E8A-4147-A177-3AD203B41FA5}">
                      <a16:colId xmlns:a16="http://schemas.microsoft.com/office/drawing/2014/main" val="4129265478"/>
                    </a:ext>
                  </a:extLst>
                </a:gridCol>
              </a:tblGrid>
              <a:tr h="63101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Tasks</a:t>
                      </a:r>
                    </a:p>
                  </a:txBody>
                  <a:tcPr marL="180000" marR="180000" marT="180000" marB="18000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Skills / Qualifications</a:t>
                      </a:r>
                    </a:p>
                  </a:txBody>
                  <a:tcPr marL="180000" marR="180000" marT="180000" marB="18000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Average Salary</a:t>
                      </a:r>
                    </a:p>
                  </a:txBody>
                  <a:tcPr marL="180000" marR="180000" marT="180000" marB="180000" anchor="ctr"/>
                </a:tc>
                <a:extLst>
                  <a:ext uri="{0D108BD9-81ED-4DB2-BD59-A6C34878D82A}">
                    <a16:rowId xmlns:a16="http://schemas.microsoft.com/office/drawing/2014/main" val="278682795"/>
                  </a:ext>
                </a:extLst>
              </a:tr>
              <a:tr h="14636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Creating 3D models of characters, objects, and environments.</a:t>
                      </a:r>
                    </a:p>
                  </a:txBody>
                  <a:tcPr marL="180000" marR="180000" marT="180000" marB="180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/>
                          <a:ea typeface="Inter"/>
                        </a:rPr>
                        <a:t>Proficiency in 3D modelling software (e.g., Maya, 3ds Max), creativity, technical knowledge.</a:t>
                      </a:r>
                    </a:p>
                  </a:txBody>
                  <a:tcPr marL="180000" marR="180000" marT="180000" marB="180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£25,000 - £40,000</a:t>
                      </a:r>
                    </a:p>
                    <a:p>
                      <a:endParaRPr lang="en-US" sz="1800" dirty="0">
                        <a:solidFill>
                          <a:schemeClr val="bg2"/>
                        </a:solidFill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180000" marR="180000" marT="180000" marB="180000"/>
                </a:tc>
                <a:extLst>
                  <a:ext uri="{0D108BD9-81ED-4DB2-BD59-A6C34878D82A}">
                    <a16:rowId xmlns:a16="http://schemas.microsoft.com/office/drawing/2014/main" val="33271351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34cd6236973_0_6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</a:pPr>
            <a:r>
              <a:rPr lang="en-US"/>
              <a:t>8.	Marketing Manager (Games)</a:t>
            </a:r>
            <a:endParaRPr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197DB5F-1B81-359C-25B7-FF8317F4EE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563354"/>
              </p:ext>
            </p:extLst>
          </p:nvPr>
        </p:nvGraphicFramePr>
        <p:xfrm>
          <a:off x="334100" y="1198676"/>
          <a:ext cx="11368044" cy="2128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9348">
                  <a:extLst>
                    <a:ext uri="{9D8B030D-6E8A-4147-A177-3AD203B41FA5}">
                      <a16:colId xmlns:a16="http://schemas.microsoft.com/office/drawing/2014/main" val="4100860783"/>
                    </a:ext>
                  </a:extLst>
                </a:gridCol>
                <a:gridCol w="3789348">
                  <a:extLst>
                    <a:ext uri="{9D8B030D-6E8A-4147-A177-3AD203B41FA5}">
                      <a16:colId xmlns:a16="http://schemas.microsoft.com/office/drawing/2014/main" val="1846643452"/>
                    </a:ext>
                  </a:extLst>
                </a:gridCol>
                <a:gridCol w="3789348">
                  <a:extLst>
                    <a:ext uri="{9D8B030D-6E8A-4147-A177-3AD203B41FA5}">
                      <a16:colId xmlns:a16="http://schemas.microsoft.com/office/drawing/2014/main" val="4129265478"/>
                    </a:ext>
                  </a:extLst>
                </a:gridCol>
              </a:tblGrid>
              <a:tr h="63101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Tasks</a:t>
                      </a:r>
                    </a:p>
                  </a:txBody>
                  <a:tcPr marL="180000" marR="180000" marT="180000" marB="18000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Skills / Qualifications</a:t>
                      </a:r>
                    </a:p>
                  </a:txBody>
                  <a:tcPr marL="180000" marR="180000" marT="180000" marB="18000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Average Salary</a:t>
                      </a:r>
                    </a:p>
                  </a:txBody>
                  <a:tcPr marL="180000" marR="180000" marT="180000" marB="180000" anchor="ctr"/>
                </a:tc>
                <a:extLst>
                  <a:ext uri="{0D108BD9-81ED-4DB2-BD59-A6C34878D82A}">
                    <a16:rowId xmlns:a16="http://schemas.microsoft.com/office/drawing/2014/main" val="278682795"/>
                  </a:ext>
                </a:extLst>
              </a:tr>
              <a:tr h="14636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Promoting games, developing marketing campaigns, </a:t>
                      </a:r>
                      <a:r>
                        <a:rPr lang="en-US" sz="1800" dirty="0" err="1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analysing</a:t>
                      </a: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 market trends.</a:t>
                      </a:r>
                    </a:p>
                  </a:txBody>
                  <a:tcPr marL="180000" marR="180000" marT="180000" marB="180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Marketing experience, creativity, communication skills.</a:t>
                      </a:r>
                    </a:p>
                  </a:txBody>
                  <a:tcPr marL="180000" marR="180000" marT="180000" marB="180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£30,000 - £45,000</a:t>
                      </a:r>
                    </a:p>
                    <a:p>
                      <a:endParaRPr lang="en-US" sz="1800" dirty="0">
                        <a:solidFill>
                          <a:schemeClr val="bg2"/>
                        </a:solidFill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180000" marR="180000" marT="180000" marB="180000"/>
                </a:tc>
                <a:extLst>
                  <a:ext uri="{0D108BD9-81ED-4DB2-BD59-A6C34878D82A}">
                    <a16:rowId xmlns:a16="http://schemas.microsoft.com/office/drawing/2014/main" val="33271351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Careers &amp; Skills">
  <a:themeElements>
    <a:clrScheme name="Careers &amp; Skills">
      <a:dk1>
        <a:srgbClr val="000000"/>
      </a:dk1>
      <a:lt1>
        <a:srgbClr val="FFFFFF"/>
      </a:lt1>
      <a:dk2>
        <a:srgbClr val="3E1A1C"/>
      </a:dk2>
      <a:lt2>
        <a:srgbClr val="FFFFFF"/>
      </a:lt2>
      <a:accent1>
        <a:srgbClr val="C7B2EA"/>
      </a:accent1>
      <a:accent2>
        <a:srgbClr val="3ADCC9"/>
      </a:accent2>
      <a:accent3>
        <a:srgbClr val="D0C3D0"/>
      </a:accent3>
      <a:accent4>
        <a:srgbClr val="635865"/>
      </a:accent4>
      <a:accent5>
        <a:srgbClr val="3F2A59"/>
      </a:accent5>
      <a:accent6>
        <a:srgbClr val="E3D8F5"/>
      </a:accent6>
      <a:hlink>
        <a:srgbClr val="C7B2EA"/>
      </a:hlink>
      <a:folHlink>
        <a:srgbClr val="D5C5E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PermissionLevels xmlns="c51e0c16-3c70-4bed-930f-b02839d0dd8b" xsi:nil="true"/>
    <Review_x0020_Status xmlns="c51e0c16-3c70-4bed-930f-b02839d0dd8b" xsi:nil="true"/>
    <MigrationWizId xmlns="c51e0c16-3c70-4bed-930f-b02839d0dd8b" xsi:nil="true"/>
    <MigrationWizIdPermissions xmlns="c51e0c16-3c70-4bed-930f-b02839d0dd8b" xsi:nil="true"/>
    <MigrationWizIdDocumentLibraryPermissions xmlns="c51e0c16-3c70-4bed-930f-b02839d0dd8b" xsi:nil="true"/>
    <Progress xmlns="c51e0c16-3c70-4bed-930f-b02839d0dd8b">In Review</Progress>
    <TaxCatchAll xmlns="5f308053-a768-43f1-bf66-06210bb74c0d" xsi:nil="true"/>
    <Link xmlns="c51e0c16-3c70-4bed-930f-b02839d0dd8b">
      <Url xsi:nil="true"/>
      <Description xsi:nil="true"/>
    </Link>
    <_Flow_SignoffStatus xmlns="c51e0c16-3c70-4bed-930f-b02839d0dd8b" xsi:nil="true"/>
    <lcf76f155ced4ddcb4097134ff3c332f xmlns="c51e0c16-3c70-4bed-930f-b02839d0dd8b">
      <Terms xmlns="http://schemas.microsoft.com/office/infopath/2007/PartnerControls"/>
    </lcf76f155ced4ddcb4097134ff3c332f>
    <MigrationWizIdSecurityGroups xmlns="c51e0c16-3c70-4bed-930f-b02839d0dd8b" xsi:nil="true"/>
    <Modes xmlns="c51e0c16-3c70-4bed-930f-b02839d0dd8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B37C370094A947B45A665807D95A87" ma:contentTypeVersion="33" ma:contentTypeDescription="Create a new document." ma:contentTypeScope="" ma:versionID="e81f58c608359e745d252ca715e5d9f4">
  <xsd:schema xmlns:xsd="http://www.w3.org/2001/XMLSchema" xmlns:xs="http://www.w3.org/2001/XMLSchema" xmlns:p="http://schemas.microsoft.com/office/2006/metadata/properties" xmlns:ns1="c51e0c16-3c70-4bed-930f-b02839d0dd8b" xmlns:ns3="5f308053-a768-43f1-bf66-06210bb74c0d" targetNamespace="http://schemas.microsoft.com/office/2006/metadata/properties" ma:root="true" ma:fieldsID="e1a01f29c5ff43f598b60aeb9896ffb7" ns1:_="" ns3:_="">
    <xsd:import namespace="c51e0c16-3c70-4bed-930f-b02839d0dd8b"/>
    <xsd:import namespace="5f308053-a768-43f1-bf66-06210bb74c0d"/>
    <xsd:element name="properties">
      <xsd:complexType>
        <xsd:sequence>
          <xsd:element name="documentManagement">
            <xsd:complexType>
              <xsd:all>
                <xsd:element ref="ns1:Review_x0020_Status" minOccurs="0"/>
                <xsd:element ref="ns1:Link" minOccurs="0"/>
                <xsd:element ref="ns1:_Flow_SignoffStatus" minOccurs="0"/>
                <xsd:element ref="ns1:MigrationWizId" minOccurs="0"/>
                <xsd:element ref="ns1:MigrationWizIdPermissions" minOccurs="0"/>
                <xsd:element ref="ns1:MigrationWizIdPermissionLevels" minOccurs="0"/>
                <xsd:element ref="ns1:MigrationWizIdDocumentLibraryPermissions" minOccurs="0"/>
                <xsd:element ref="ns1:MigrationWizIdSecurityGroups" minOccurs="0"/>
                <xsd:element ref="ns1:MediaServiceMetadata" minOccurs="0"/>
                <xsd:element ref="ns1:MediaServiceFastMetadata" minOccurs="0"/>
                <xsd:element ref="ns1:MediaServiceDateTaken" minOccurs="0"/>
                <xsd:element ref="ns1:MediaServiceAutoKeyPoints" minOccurs="0"/>
                <xsd:element ref="ns1:MediaServiceKeyPoints" minOccurs="0"/>
                <xsd:element ref="ns1:MediaServiceAutoTags" minOccurs="0"/>
                <xsd:element ref="ns1:MediaServiceOCR" minOccurs="0"/>
                <xsd:element ref="ns1:MediaServiceGenerationTime" minOccurs="0"/>
                <xsd:element ref="ns1:MediaServiceEventHashCode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LengthInSeconds" minOccurs="0"/>
                <xsd:element ref="ns1:lcf76f155ced4ddcb4097134ff3c332f" minOccurs="0"/>
                <xsd:element ref="ns3:TaxCatchAll" minOccurs="0"/>
                <xsd:element ref="ns1:MediaServiceObjectDetectorVersions" minOccurs="0"/>
                <xsd:element ref="ns1:Progress" minOccurs="0"/>
                <xsd:element ref="ns1:Modes" minOccurs="0"/>
                <xsd:element ref="ns1:MediaServiceSearchProperties" minOccurs="0"/>
                <xsd:element ref="ns1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1e0c16-3c70-4bed-930f-b02839d0dd8b" elementFormDefault="qualified">
    <xsd:import namespace="http://schemas.microsoft.com/office/2006/documentManagement/types"/>
    <xsd:import namespace="http://schemas.microsoft.com/office/infopath/2007/PartnerControls"/>
    <xsd:element name="Review_x0020_Status" ma:index="0" nillable="true" ma:displayName="Review Status" ma:format="Dropdown" ma:internalName="Review_x0020_Status">
      <xsd:complexType>
        <xsd:complexContent>
          <xsd:extension base="dms:MultiChoiceFillIn">
            <xsd:sequence>
              <xsd:element name="Value" maxOccurs="unbounded" minOccurs="0" nillable="true">
                <xsd:simpleType>
                  <xsd:union memberTypes="dms:Text">
                    <xsd:simpleType>
                      <xsd:restriction base="dms:Choice">
                        <xsd:enumeration value="In Process"/>
                        <xsd:enumeration value="In Review"/>
                        <xsd:enumeration value="Signed Off"/>
                      </xsd:restriction>
                    </xsd:simpleType>
                  </xsd:union>
                </xsd:simpleType>
              </xsd:element>
            </xsd:sequence>
          </xsd:extension>
        </xsd:complexContent>
      </xsd:complexType>
    </xsd:element>
    <xsd:element name="Link" ma:index="4" nillable="true" ma:displayName="Link" ma:format="Hyperlink" ma:internalName="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Flow_SignoffStatus" ma:index="5" nillable="true" ma:displayName="Sign-off status" ma:hidden="true" ma:internalName="Sign_x002d_off_x0020_status" ma:readOnly="false">
      <xsd:simpleType>
        <xsd:restriction base="dms:Text"/>
      </xsd:simpleType>
    </xsd:element>
    <xsd:element name="MigrationWizId" ma:index="8" nillable="true" ma:displayName="MigrationWizId" ma:hidden="true" ma:internalName="MigrationWizId" ma:readOnly="false">
      <xsd:simpleType>
        <xsd:restriction base="dms:Text"/>
      </xsd:simpleType>
    </xsd:element>
    <xsd:element name="MigrationWizIdPermissions" ma:index="9" nillable="true" ma:displayName="MigrationWizIdPermissions" ma:hidden="true" ma:internalName="MigrationWizIdPermissions" ma:readOnly="false">
      <xsd:simpleType>
        <xsd:restriction base="dms:Text"/>
      </xsd:simpleType>
    </xsd:element>
    <xsd:element name="MigrationWizIdPermissionLevels" ma:index="10" nillable="true" ma:displayName="MigrationWizIdPermissionLevels" ma:hidden="true" ma:internalName="MigrationWizIdPermissionLevels" ma:readOnly="false">
      <xsd:simpleType>
        <xsd:restriction base="dms:Text"/>
      </xsd:simpleType>
    </xsd:element>
    <xsd:element name="MigrationWizIdDocumentLibraryPermissions" ma:index="11" nillable="true" ma:displayName="MigrationWizIdDocumentLibraryPermissions" ma:hidden="true" ma:internalName="MigrationWizIdDocumentLibraryPermissions" ma:readOnly="false">
      <xsd:simpleType>
        <xsd:restriction base="dms:Text"/>
      </xsd:simpleType>
    </xsd:element>
    <xsd:element name="MigrationWizIdSecurityGroups" ma:index="12" nillable="true" ma:displayName="MigrationWizIdSecurityGroups" ma:hidden="true" ma:internalName="MigrationWizIdSecurityGroups" ma:readOnly="false">
      <xsd:simpleType>
        <xsd:restriction base="dms:Text"/>
      </xsd:simpleType>
    </xsd:element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true">
      <xsd:simpleType>
        <xsd:restriction base="dms:Note"/>
      </xsd:simpleType>
    </xsd:element>
    <xsd:element name="MediaServiceAutoTags" ma:index="18" nillable="true" ma:displayName="Tags" ma:hidden="true" ma:internalName="MediaServiceAutoTags" ma:readOnly="true">
      <xsd:simpleType>
        <xsd:restriction base="dms:Text"/>
      </xsd:simpleType>
    </xsd:element>
    <xsd:element name="MediaServiceOCR" ma:index="19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6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8" nillable="true" ma:taxonomy="true" ma:internalName="lcf76f155ced4ddcb4097134ff3c332f" ma:taxonomyFieldName="MediaServiceImageTags" ma:displayName="Image Tags" ma:readOnly="false" ma:fieldId="{5cf76f15-5ced-4ddc-b409-7134ff3c332f}" ma:taxonomyMulti="true" ma:sspId="34afddb5-dc7d-4a25-90c0-e68c37b0a60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Progress" ma:index="33" nillable="true" ma:displayName="Progress" ma:default="In Review" ma:description="Where is this document in process" ma:format="Dropdown" ma:internalName="Progress">
      <xsd:simpleType>
        <xsd:restriction base="dms:Choice">
          <xsd:enumeration value="In Review"/>
          <xsd:enumeration value="With TVCA Comm"/>
          <xsd:enumeration value="Live on Website"/>
          <xsd:enumeration value="Archived"/>
        </xsd:restriction>
      </xsd:simpleType>
    </xsd:element>
    <xsd:element name="Modes" ma:index="34" nillable="true" ma:displayName="Modes" ma:description="Which modes does this scheme include" ma:format="Dropdown" ma:internalName="Modes">
      <xsd:simpleType>
        <xsd:restriction base="dms:Text">
          <xsd:maxLength value="255"/>
        </xsd:restriction>
      </xsd:simpleType>
    </xsd:element>
    <xsd:element name="MediaServiceSearchProperties" ma:index="3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308053-a768-43f1-bf66-06210bb74c0d" elementFormDefault="qualified">
    <xsd:import namespace="http://schemas.microsoft.com/office/2006/documentManagement/types"/>
    <xsd:import namespace="http://schemas.microsoft.com/office/infopath/2007/PartnerControls"/>
    <xsd:element name="SharedWithUsers" ma:index="2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9" nillable="true" ma:displayName="Taxonomy Catch All Column" ma:hidden="true" ma:list="{43247f23-7141-4778-a08d-7843529ef0d0}" ma:internalName="TaxCatchAll" ma:readOnly="false" ma:showField="CatchAllData" ma:web="5f308053-a768-43f1-bf66-06210bb74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F64D39-B085-4022-BE0E-F98CD88E86E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954F015-923E-4811-81A6-76AC810AC861}">
  <ds:schemaRefs>
    <ds:schemaRef ds:uri="http://purl.org/dc/elements/1.1/"/>
    <ds:schemaRef ds:uri="http://schemas.microsoft.com/office/infopath/2007/PartnerControls"/>
    <ds:schemaRef ds:uri="5f308053-a768-43f1-bf66-06210bb74c0d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terms/"/>
    <ds:schemaRef ds:uri="http://purl.org/dc/dcmitype/"/>
    <ds:schemaRef ds:uri="http://schemas.openxmlformats.org/package/2006/metadata/core-properties"/>
    <ds:schemaRef ds:uri="c51e0c16-3c70-4bed-930f-b02839d0dd8b"/>
  </ds:schemaRefs>
</ds:datastoreItem>
</file>

<file path=customXml/itemProps3.xml><?xml version="1.0" encoding="utf-8"?>
<ds:datastoreItem xmlns:ds="http://schemas.openxmlformats.org/officeDocument/2006/customXml" ds:itemID="{A15B953F-7870-483A-85CF-5138E65A97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1e0c16-3c70-4bed-930f-b02839d0dd8b"/>
    <ds:schemaRef ds:uri="5f308053-a768-43f1-bf66-06210bb74c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1561ac9-cd6c-4318-b02e-b1f4937e28e2}" enabled="0" method="" siteId="{41561ac9-cd6c-4318-b02e-b1f4937e28e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1296</TotalTime>
  <Words>439</Words>
  <Application>Microsoft Office PowerPoint</Application>
  <PresentationFormat>Widescreen</PresentationFormat>
  <Paragraphs>62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Careers &amp; Skills</vt:lpstr>
      <vt:lpstr>Role Exploration Carousel</vt:lpstr>
      <vt:lpstr>1. Game Developer</vt:lpstr>
      <vt:lpstr>2. Game Designer</vt:lpstr>
      <vt:lpstr>3. Game Artist</vt:lpstr>
      <vt:lpstr>4. Quality Assurance Tester</vt:lpstr>
      <vt:lpstr>5. Sound Designer</vt:lpstr>
      <vt:lpstr>6. Game Producer</vt:lpstr>
      <vt:lpstr>7. 3D Modeller</vt:lpstr>
      <vt:lpstr>8. Marketing Manager (Games)</vt:lpstr>
      <vt:lpstr>Extension Task: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Better.</dc:creator>
  <cp:lastModifiedBy>Emma Morris</cp:lastModifiedBy>
  <cp:revision>4</cp:revision>
  <dcterms:created xsi:type="dcterms:W3CDTF">2023-01-18T13:08:49Z</dcterms:created>
  <dcterms:modified xsi:type="dcterms:W3CDTF">2025-06-27T15:04:11Z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0x010100A3B37C370094A947B45A665807D95A87</vt:lpwstr>
  </property>
  <property fmtid="{D5CDD505-2E9C-101B-9397-08002B2CF9AE}" pid="3" name="MediaServiceImageTags">
    <vt:lpwstr/>
  </property>
</Properties>
</file>