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Lst>
  <p:notesMasterIdLst>
    <p:notesMasterId r:id="rId4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Lst>
  <p:sldSz cx="12192000" cy="6858000"/>
  <p:notesSz cx="6858000" cy="9144000"/>
  <p:embeddedFontLst>
    <p:embeddedFont>
      <p:font typeface="Helvetica" panose="020B0604020202020204" pitchFamily="34" charset="0"/>
      <p:regular r:id="rId46"/>
      <p:bold r:id="rId47"/>
      <p:italic r:id="rId48"/>
      <p:boldItalic r:id="rId49"/>
    </p:embeddedFont>
    <p:embeddedFont>
      <p:font typeface="Inter" panose="02000503000000020004" pitchFamily="2" charset="0"/>
      <p:regular r:id="rId50"/>
      <p:bold r:id="rId51"/>
      <p:italic r:id="rId52"/>
      <p:boldItalic r:id="rId53"/>
    </p:embeddedFont>
    <p:embeddedFont>
      <p:font typeface="Inter Light" panose="02000503000000020004" pitchFamily="2" charset="0"/>
      <p:regular r:id="rId54"/>
      <p:bold r:id="rId55"/>
      <p:italic r:id="rId56"/>
      <p:boldItalic r:id="rId57"/>
    </p:embeddedFont>
    <p:embeddedFont>
      <p:font typeface="Inter SemiBold" panose="02000503000000020004" pitchFamily="2" charset="0"/>
      <p:regular r:id="rId58"/>
      <p:bold r:id="rId59"/>
      <p:italic r:id="rId60"/>
      <p:boldItalic r:id="rId6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2" roundtripDataSignature="AMtx7mh92UPipEvPOIq1rvSJjVpV199+g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1A0089-88EF-4BFB-9607-1FC4C035CC0F}" v="1" dt="2025-08-06T10:27:03.041"/>
  </p1510:revLst>
</p1510:revInfo>
</file>

<file path=ppt/tableStyles.xml><?xml version="1.0" encoding="utf-8"?>
<a:tblStyleLst xmlns:a="http://schemas.openxmlformats.org/drawingml/2006/main" def="{6F0A1615-93F4-44E5-8F0C-0F51FA898D77}">
  <a:tblStyle styleId="{6F0A1615-93F4-44E5-8F0C-0F51FA898D7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C3E9ABF-F7CE-43FF-A777-94572CD65B3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font" Target="fonts/font16.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1.fntdata"/><Relationship Id="rId59" Type="http://schemas.openxmlformats.org/officeDocument/2006/relationships/font" Target="fonts/font14.fntdata"/><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9.fntdata"/><Relationship Id="rId62"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Morris" userId="70c6f1a6-3d9c-40dc-abd7-ac4fa70f9b1e" providerId="ADAL" clId="{414BF143-08EE-7B44-827F-AE605BE93145}"/>
    <pc:docChg chg="undo custSel addSld modSld">
      <pc:chgData name="Emma Morris" userId="70c6f1a6-3d9c-40dc-abd7-ac4fa70f9b1e" providerId="ADAL" clId="{414BF143-08EE-7B44-827F-AE605BE93145}" dt="2025-06-25T13:17:50.425" v="978" actId="1037"/>
      <pc:docMkLst>
        <pc:docMk/>
      </pc:docMkLst>
      <pc:sldChg chg="addSp delSp modSp mod">
        <pc:chgData name="Emma Morris" userId="70c6f1a6-3d9c-40dc-abd7-ac4fa70f9b1e" providerId="ADAL" clId="{414BF143-08EE-7B44-827F-AE605BE93145}" dt="2025-06-25T10:57:02.020" v="31" actId="1076"/>
        <pc:sldMkLst>
          <pc:docMk/>
          <pc:sldMk cId="0" sldId="256"/>
        </pc:sldMkLst>
        <pc:spChg chg="mod">
          <ac:chgData name="Emma Morris" userId="70c6f1a6-3d9c-40dc-abd7-ac4fa70f9b1e" providerId="ADAL" clId="{414BF143-08EE-7B44-827F-AE605BE93145}" dt="2025-06-25T10:56:29.847" v="18" actId="20577"/>
          <ac:spMkLst>
            <pc:docMk/>
            <pc:sldMk cId="0" sldId="256"/>
            <ac:spMk id="236" creationId="{00000000-0000-0000-0000-000000000000}"/>
          </ac:spMkLst>
        </pc:spChg>
        <pc:picChg chg="add mod modCrop">
          <ac:chgData name="Emma Morris" userId="70c6f1a6-3d9c-40dc-abd7-ac4fa70f9b1e" providerId="ADAL" clId="{414BF143-08EE-7B44-827F-AE605BE93145}" dt="2025-06-25T10:55:54.887" v="11" actId="732"/>
          <ac:picMkLst>
            <pc:docMk/>
            <pc:sldMk cId="0" sldId="256"/>
            <ac:picMk id="5" creationId="{7B10F3DB-75AD-2588-F944-BFFB936CD57A}"/>
          </ac:picMkLst>
        </pc:picChg>
        <pc:picChg chg="add mod">
          <ac:chgData name="Emma Morris" userId="70c6f1a6-3d9c-40dc-abd7-ac4fa70f9b1e" providerId="ADAL" clId="{414BF143-08EE-7B44-827F-AE605BE93145}" dt="2025-06-25T10:56:59.539" v="27" actId="1076"/>
          <ac:picMkLst>
            <pc:docMk/>
            <pc:sldMk cId="0" sldId="256"/>
            <ac:picMk id="6" creationId="{1959DEDD-4C31-C501-B2CA-686D599AC0B4}"/>
          </ac:picMkLst>
        </pc:picChg>
        <pc:picChg chg="add mod">
          <ac:chgData name="Emma Morris" userId="70c6f1a6-3d9c-40dc-abd7-ac4fa70f9b1e" providerId="ADAL" clId="{414BF143-08EE-7B44-827F-AE605BE93145}" dt="2025-06-25T10:57:02.020" v="31" actId="1076"/>
          <ac:picMkLst>
            <pc:docMk/>
            <pc:sldMk cId="0" sldId="256"/>
            <ac:picMk id="9" creationId="{2ADB1EA0-FC7F-ABBE-AB70-E65F841F13F7}"/>
          </ac:picMkLst>
        </pc:picChg>
        <pc:picChg chg="mod">
          <ac:chgData name="Emma Morris" userId="70c6f1a6-3d9c-40dc-abd7-ac4fa70f9b1e" providerId="ADAL" clId="{414BF143-08EE-7B44-827F-AE605BE93145}" dt="2025-06-25T10:57:00.734" v="29" actId="1076"/>
          <ac:picMkLst>
            <pc:docMk/>
            <pc:sldMk cId="0" sldId="256"/>
            <ac:picMk id="235" creationId="{00000000-0000-0000-0000-000000000000}"/>
          </ac:picMkLst>
        </pc:picChg>
      </pc:sldChg>
      <pc:sldChg chg="addSp modSp mod">
        <pc:chgData name="Emma Morris" userId="70c6f1a6-3d9c-40dc-abd7-ac4fa70f9b1e" providerId="ADAL" clId="{414BF143-08EE-7B44-827F-AE605BE93145}" dt="2025-06-25T10:58:42.670" v="78" actId="2711"/>
        <pc:sldMkLst>
          <pc:docMk/>
          <pc:sldMk cId="0" sldId="257"/>
        </pc:sldMkLst>
        <pc:spChg chg="mod">
          <ac:chgData name="Emma Morris" userId="70c6f1a6-3d9c-40dc-abd7-ac4fa70f9b1e" providerId="ADAL" clId="{414BF143-08EE-7B44-827F-AE605BE93145}" dt="2025-06-25T10:58:42.670" v="78" actId="2711"/>
          <ac:spMkLst>
            <pc:docMk/>
            <pc:sldMk cId="0" sldId="257"/>
            <ac:spMk id="243" creationId="{00000000-0000-0000-0000-000000000000}"/>
          </ac:spMkLst>
        </pc:spChg>
        <pc:picChg chg="add mod">
          <ac:chgData name="Emma Morris" userId="70c6f1a6-3d9c-40dc-abd7-ac4fa70f9b1e" providerId="ADAL" clId="{414BF143-08EE-7B44-827F-AE605BE93145}" dt="2025-06-25T10:57:13.166" v="32"/>
          <ac:picMkLst>
            <pc:docMk/>
            <pc:sldMk cId="0" sldId="257"/>
            <ac:picMk id="2" creationId="{AB18E4B6-7350-9DE4-957A-939809B59790}"/>
          </ac:picMkLst>
        </pc:picChg>
      </pc:sldChg>
      <pc:sldChg chg="addSp delSp modSp mod">
        <pc:chgData name="Emma Morris" userId="70c6f1a6-3d9c-40dc-abd7-ac4fa70f9b1e" providerId="ADAL" clId="{414BF143-08EE-7B44-827F-AE605BE93145}" dt="2025-06-25T13:11:51.170" v="929" actId="404"/>
        <pc:sldMkLst>
          <pc:docMk/>
          <pc:sldMk cId="0" sldId="258"/>
        </pc:sldMkLst>
        <pc:spChg chg="add mod">
          <ac:chgData name="Emma Morris" userId="70c6f1a6-3d9c-40dc-abd7-ac4fa70f9b1e" providerId="ADAL" clId="{414BF143-08EE-7B44-827F-AE605BE93145}" dt="2025-06-25T13:09:30.177" v="908" actId="14100"/>
          <ac:spMkLst>
            <pc:docMk/>
            <pc:sldMk cId="0" sldId="258"/>
            <ac:spMk id="3" creationId="{56196980-262F-B9A1-5D6D-DEAF5BB8FC88}"/>
          </ac:spMkLst>
        </pc:spChg>
        <pc:spChg chg="add mod">
          <ac:chgData name="Emma Morris" userId="70c6f1a6-3d9c-40dc-abd7-ac4fa70f9b1e" providerId="ADAL" clId="{414BF143-08EE-7B44-827F-AE605BE93145}" dt="2025-06-25T13:09:30.177" v="908" actId="14100"/>
          <ac:spMkLst>
            <pc:docMk/>
            <pc:sldMk cId="0" sldId="258"/>
            <ac:spMk id="4" creationId="{26639159-5F06-D906-3AC4-7496A2F287B2}"/>
          </ac:spMkLst>
        </pc:spChg>
        <pc:spChg chg="add mod">
          <ac:chgData name="Emma Morris" userId="70c6f1a6-3d9c-40dc-abd7-ac4fa70f9b1e" providerId="ADAL" clId="{414BF143-08EE-7B44-827F-AE605BE93145}" dt="2025-06-25T13:09:30.177" v="908" actId="14100"/>
          <ac:spMkLst>
            <pc:docMk/>
            <pc:sldMk cId="0" sldId="258"/>
            <ac:spMk id="5" creationId="{B1668B71-8D53-2D2A-00A5-85B377B4AFE6}"/>
          </ac:spMkLst>
        </pc:spChg>
        <pc:spChg chg="add mod">
          <ac:chgData name="Emma Morris" userId="70c6f1a6-3d9c-40dc-abd7-ac4fa70f9b1e" providerId="ADAL" clId="{414BF143-08EE-7B44-827F-AE605BE93145}" dt="2025-06-25T13:09:30.177" v="908" actId="14100"/>
          <ac:spMkLst>
            <pc:docMk/>
            <pc:sldMk cId="0" sldId="258"/>
            <ac:spMk id="6" creationId="{BE6A7530-F470-CFAF-BE74-6FB0D4F230B6}"/>
          </ac:spMkLst>
        </pc:spChg>
        <pc:spChg chg="add mod">
          <ac:chgData name="Emma Morris" userId="70c6f1a6-3d9c-40dc-abd7-ac4fa70f9b1e" providerId="ADAL" clId="{414BF143-08EE-7B44-827F-AE605BE93145}" dt="2025-06-25T13:09:30.177" v="908" actId="14100"/>
          <ac:spMkLst>
            <pc:docMk/>
            <pc:sldMk cId="0" sldId="258"/>
            <ac:spMk id="7" creationId="{35747C61-8BC5-BC6C-4D9F-5D7BB9AC0B7E}"/>
          </ac:spMkLst>
        </pc:spChg>
        <pc:spChg chg="add mod">
          <ac:chgData name="Emma Morris" userId="70c6f1a6-3d9c-40dc-abd7-ac4fa70f9b1e" providerId="ADAL" clId="{414BF143-08EE-7B44-827F-AE605BE93145}" dt="2025-06-25T13:09:30.177" v="908" actId="14100"/>
          <ac:spMkLst>
            <pc:docMk/>
            <pc:sldMk cId="0" sldId="258"/>
            <ac:spMk id="8" creationId="{96368B27-AFA3-EF24-19B8-2AFF97276B5E}"/>
          </ac:spMkLst>
        </pc:spChg>
        <pc:spChg chg="add mod">
          <ac:chgData name="Emma Morris" userId="70c6f1a6-3d9c-40dc-abd7-ac4fa70f9b1e" providerId="ADAL" clId="{414BF143-08EE-7B44-827F-AE605BE93145}" dt="2025-06-25T13:09:30.177" v="908" actId="14100"/>
          <ac:spMkLst>
            <pc:docMk/>
            <pc:sldMk cId="0" sldId="258"/>
            <ac:spMk id="11" creationId="{E8E7BA6D-B8D2-2932-9DB3-D2C4B425020A}"/>
          </ac:spMkLst>
        </pc:spChg>
        <pc:spChg chg="add mod">
          <ac:chgData name="Emma Morris" userId="70c6f1a6-3d9c-40dc-abd7-ac4fa70f9b1e" providerId="ADAL" clId="{414BF143-08EE-7B44-827F-AE605BE93145}" dt="2025-06-25T13:09:30.177" v="908" actId="14100"/>
          <ac:spMkLst>
            <pc:docMk/>
            <pc:sldMk cId="0" sldId="258"/>
            <ac:spMk id="12" creationId="{6FB8BCA5-6547-3C91-0372-71ABD81F5CD8}"/>
          </ac:spMkLst>
        </pc:spChg>
        <pc:spChg chg="add mod">
          <ac:chgData name="Emma Morris" userId="70c6f1a6-3d9c-40dc-abd7-ac4fa70f9b1e" providerId="ADAL" clId="{414BF143-08EE-7B44-827F-AE605BE93145}" dt="2025-06-25T13:09:30.177" v="908" actId="14100"/>
          <ac:spMkLst>
            <pc:docMk/>
            <pc:sldMk cId="0" sldId="258"/>
            <ac:spMk id="13" creationId="{0F0D7B44-681B-9E62-7367-D0793A999B1C}"/>
          </ac:spMkLst>
        </pc:spChg>
        <pc:spChg chg="add mod">
          <ac:chgData name="Emma Morris" userId="70c6f1a6-3d9c-40dc-abd7-ac4fa70f9b1e" providerId="ADAL" clId="{414BF143-08EE-7B44-827F-AE605BE93145}" dt="2025-06-25T13:09:30.177" v="908" actId="14100"/>
          <ac:spMkLst>
            <pc:docMk/>
            <pc:sldMk cId="0" sldId="258"/>
            <ac:spMk id="14" creationId="{A3B2CD36-48CB-514E-BD48-A9DCA7840DBE}"/>
          </ac:spMkLst>
        </pc:spChg>
        <pc:spChg chg="add mod">
          <ac:chgData name="Emma Morris" userId="70c6f1a6-3d9c-40dc-abd7-ac4fa70f9b1e" providerId="ADAL" clId="{414BF143-08EE-7B44-827F-AE605BE93145}" dt="2025-06-25T13:11:51.170" v="929" actId="404"/>
          <ac:spMkLst>
            <pc:docMk/>
            <pc:sldMk cId="0" sldId="258"/>
            <ac:spMk id="15" creationId="{4839E40F-298C-DB33-412B-91B9706788E6}"/>
          </ac:spMkLst>
        </pc:spChg>
        <pc:spChg chg="add mod">
          <ac:chgData name="Emma Morris" userId="70c6f1a6-3d9c-40dc-abd7-ac4fa70f9b1e" providerId="ADAL" clId="{414BF143-08EE-7B44-827F-AE605BE93145}" dt="2025-06-25T13:11:51.170" v="929" actId="404"/>
          <ac:spMkLst>
            <pc:docMk/>
            <pc:sldMk cId="0" sldId="258"/>
            <ac:spMk id="16" creationId="{0E0D7EE3-CBAF-82FD-9E29-0D87C8C60C88}"/>
          </ac:spMkLst>
        </pc:spChg>
        <pc:spChg chg="add mod">
          <ac:chgData name="Emma Morris" userId="70c6f1a6-3d9c-40dc-abd7-ac4fa70f9b1e" providerId="ADAL" clId="{414BF143-08EE-7B44-827F-AE605BE93145}" dt="2025-06-25T13:11:51.170" v="929" actId="404"/>
          <ac:spMkLst>
            <pc:docMk/>
            <pc:sldMk cId="0" sldId="258"/>
            <ac:spMk id="17" creationId="{9B6B2172-C2A4-43E5-3117-A072AEEF3F3D}"/>
          </ac:spMkLst>
        </pc:spChg>
        <pc:spChg chg="add mod">
          <ac:chgData name="Emma Morris" userId="70c6f1a6-3d9c-40dc-abd7-ac4fa70f9b1e" providerId="ADAL" clId="{414BF143-08EE-7B44-827F-AE605BE93145}" dt="2025-06-25T13:11:51.170" v="929" actId="404"/>
          <ac:spMkLst>
            <pc:docMk/>
            <pc:sldMk cId="0" sldId="258"/>
            <ac:spMk id="18" creationId="{08007247-D0A5-7ED1-B1B6-14E6B1BCDA63}"/>
          </ac:spMkLst>
        </pc:spChg>
        <pc:spChg chg="add mod">
          <ac:chgData name="Emma Morris" userId="70c6f1a6-3d9c-40dc-abd7-ac4fa70f9b1e" providerId="ADAL" clId="{414BF143-08EE-7B44-827F-AE605BE93145}" dt="2025-06-25T13:11:51.170" v="929" actId="404"/>
          <ac:spMkLst>
            <pc:docMk/>
            <pc:sldMk cId="0" sldId="258"/>
            <ac:spMk id="19" creationId="{4679C9B7-35A4-F8B9-EFE2-1CE2E6215AEB}"/>
          </ac:spMkLst>
        </pc:spChg>
        <pc:spChg chg="add mod">
          <ac:chgData name="Emma Morris" userId="70c6f1a6-3d9c-40dc-abd7-ac4fa70f9b1e" providerId="ADAL" clId="{414BF143-08EE-7B44-827F-AE605BE93145}" dt="2025-06-25T13:11:51.170" v="929" actId="404"/>
          <ac:spMkLst>
            <pc:docMk/>
            <pc:sldMk cId="0" sldId="258"/>
            <ac:spMk id="20" creationId="{943BA280-3641-30A2-13F7-579322D5D1DE}"/>
          </ac:spMkLst>
        </pc:spChg>
        <pc:spChg chg="add mod">
          <ac:chgData name="Emma Morris" userId="70c6f1a6-3d9c-40dc-abd7-ac4fa70f9b1e" providerId="ADAL" clId="{414BF143-08EE-7B44-827F-AE605BE93145}" dt="2025-06-25T13:11:51.170" v="929" actId="404"/>
          <ac:spMkLst>
            <pc:docMk/>
            <pc:sldMk cId="0" sldId="258"/>
            <ac:spMk id="21" creationId="{86C792C3-33B9-7A3C-7772-DCEDABCF2FBB}"/>
          </ac:spMkLst>
        </pc:spChg>
        <pc:spChg chg="add mod">
          <ac:chgData name="Emma Morris" userId="70c6f1a6-3d9c-40dc-abd7-ac4fa70f9b1e" providerId="ADAL" clId="{414BF143-08EE-7B44-827F-AE605BE93145}" dt="2025-06-25T13:11:51.170" v="929" actId="404"/>
          <ac:spMkLst>
            <pc:docMk/>
            <pc:sldMk cId="0" sldId="258"/>
            <ac:spMk id="22" creationId="{85104BF8-9E56-EA39-F3A7-6379D928E51A}"/>
          </ac:spMkLst>
        </pc:spChg>
        <pc:spChg chg="add mod">
          <ac:chgData name="Emma Morris" userId="70c6f1a6-3d9c-40dc-abd7-ac4fa70f9b1e" providerId="ADAL" clId="{414BF143-08EE-7B44-827F-AE605BE93145}" dt="2025-06-25T13:11:51.170" v="929" actId="404"/>
          <ac:spMkLst>
            <pc:docMk/>
            <pc:sldMk cId="0" sldId="258"/>
            <ac:spMk id="23" creationId="{83DD5D1A-ECA3-B5B4-8EBD-3E0FB002D6AF}"/>
          </ac:spMkLst>
        </pc:spChg>
        <pc:spChg chg="add mod">
          <ac:chgData name="Emma Morris" userId="70c6f1a6-3d9c-40dc-abd7-ac4fa70f9b1e" providerId="ADAL" clId="{414BF143-08EE-7B44-827F-AE605BE93145}" dt="2025-06-25T13:11:51.170" v="929" actId="404"/>
          <ac:spMkLst>
            <pc:docMk/>
            <pc:sldMk cId="0" sldId="258"/>
            <ac:spMk id="24" creationId="{DF594FFF-A0E6-FA70-7005-D5A6969BF089}"/>
          </ac:spMkLst>
        </pc:spChg>
        <pc:spChg chg="mod">
          <ac:chgData name="Emma Morris" userId="70c6f1a6-3d9c-40dc-abd7-ac4fa70f9b1e" providerId="ADAL" clId="{414BF143-08EE-7B44-827F-AE605BE93145}" dt="2025-06-25T13:08:00.104" v="777" actId="20577"/>
          <ac:spMkLst>
            <pc:docMk/>
            <pc:sldMk cId="0" sldId="258"/>
            <ac:spMk id="249" creationId="{00000000-0000-0000-0000-000000000000}"/>
          </ac:spMkLst>
        </pc:spChg>
        <pc:picChg chg="add mod">
          <ac:chgData name="Emma Morris" userId="70c6f1a6-3d9c-40dc-abd7-ac4fa70f9b1e" providerId="ADAL" clId="{414BF143-08EE-7B44-827F-AE605BE93145}" dt="2025-06-25T10:57:14.068" v="33"/>
          <ac:picMkLst>
            <pc:docMk/>
            <pc:sldMk cId="0" sldId="258"/>
            <ac:picMk id="2" creationId="{FE34E67C-678D-3A1C-CD57-8FCE5CA82C51}"/>
          </ac:picMkLst>
        </pc:picChg>
      </pc:sldChg>
      <pc:sldChg chg="addSp delSp modSp mod">
        <pc:chgData name="Emma Morris" userId="70c6f1a6-3d9c-40dc-abd7-ac4fa70f9b1e" providerId="ADAL" clId="{414BF143-08EE-7B44-827F-AE605BE93145}" dt="2025-06-25T13:13:45.424" v="948" actId="1076"/>
        <pc:sldMkLst>
          <pc:docMk/>
          <pc:sldMk cId="0" sldId="259"/>
        </pc:sldMkLst>
        <pc:spChg chg="mod">
          <ac:chgData name="Emma Morris" userId="70c6f1a6-3d9c-40dc-abd7-ac4fa70f9b1e" providerId="ADAL" clId="{414BF143-08EE-7B44-827F-AE605BE93145}" dt="2025-06-25T13:13:01.820" v="934" actId="1076"/>
          <ac:spMkLst>
            <pc:docMk/>
            <pc:sldMk cId="0" sldId="259"/>
            <ac:spMk id="3" creationId="{AB65A3AF-8E46-2CF1-4B39-ED42FAFE52DD}"/>
          </ac:spMkLst>
        </pc:spChg>
        <pc:spChg chg="add mod">
          <ac:chgData name="Emma Morris" userId="70c6f1a6-3d9c-40dc-abd7-ac4fa70f9b1e" providerId="ADAL" clId="{414BF143-08EE-7B44-827F-AE605BE93145}" dt="2025-06-25T13:13:19.787" v="941" actId="1076"/>
          <ac:spMkLst>
            <pc:docMk/>
            <pc:sldMk cId="0" sldId="259"/>
            <ac:spMk id="4" creationId="{30E619F5-7342-C18C-9F7B-EB1E6229BC30}"/>
          </ac:spMkLst>
        </pc:spChg>
        <pc:spChg chg="add mod">
          <ac:chgData name="Emma Morris" userId="70c6f1a6-3d9c-40dc-abd7-ac4fa70f9b1e" providerId="ADAL" clId="{414BF143-08EE-7B44-827F-AE605BE93145}" dt="2025-06-25T13:13:16.820" v="940" actId="1076"/>
          <ac:spMkLst>
            <pc:docMk/>
            <pc:sldMk cId="0" sldId="259"/>
            <ac:spMk id="5" creationId="{0F7C3C50-813A-E8AD-1A30-B0BC60DADF45}"/>
          </ac:spMkLst>
        </pc:spChg>
        <pc:spChg chg="mod">
          <ac:chgData name="Emma Morris" userId="70c6f1a6-3d9c-40dc-abd7-ac4fa70f9b1e" providerId="ADAL" clId="{414BF143-08EE-7B44-827F-AE605BE93145}" dt="2025-06-25T13:13:45.424" v="948" actId="1076"/>
          <ac:spMkLst>
            <pc:docMk/>
            <pc:sldMk cId="0" sldId="259"/>
            <ac:spMk id="6" creationId="{B3A1D3FF-6C81-8A4A-54ED-8CE51A9318B2}"/>
          </ac:spMkLst>
        </pc:spChg>
        <pc:spChg chg="add mod">
          <ac:chgData name="Emma Morris" userId="70c6f1a6-3d9c-40dc-abd7-ac4fa70f9b1e" providerId="ADAL" clId="{414BF143-08EE-7B44-827F-AE605BE93145}" dt="2025-06-25T13:13:42.108" v="947" actId="1076"/>
          <ac:spMkLst>
            <pc:docMk/>
            <pc:sldMk cId="0" sldId="259"/>
            <ac:spMk id="7" creationId="{D41053DB-235E-10B3-7635-695D00F3BE4D}"/>
          </ac:spMkLst>
        </pc:spChg>
        <pc:spChg chg="mod">
          <ac:chgData name="Emma Morris" userId="70c6f1a6-3d9c-40dc-abd7-ac4fa70f9b1e" providerId="ADAL" clId="{414BF143-08EE-7B44-827F-AE605BE93145}" dt="2025-06-25T13:13:37.256" v="946" actId="1076"/>
          <ac:spMkLst>
            <pc:docMk/>
            <pc:sldMk cId="0" sldId="259"/>
            <ac:spMk id="8" creationId="{7CE936D1-B9B1-F6DA-273D-05595B2C5C44}"/>
          </ac:spMkLst>
        </pc:spChg>
        <pc:spChg chg="add mod">
          <ac:chgData name="Emma Morris" userId="70c6f1a6-3d9c-40dc-abd7-ac4fa70f9b1e" providerId="ADAL" clId="{414BF143-08EE-7B44-827F-AE605BE93145}" dt="2025-06-25T13:13:31.759" v="944" actId="1076"/>
          <ac:spMkLst>
            <pc:docMk/>
            <pc:sldMk cId="0" sldId="259"/>
            <ac:spMk id="9" creationId="{7EE6206F-83B5-786D-D72E-78B92C647218}"/>
          </ac:spMkLst>
        </pc:spChg>
        <pc:spChg chg="add mod">
          <ac:chgData name="Emma Morris" userId="70c6f1a6-3d9c-40dc-abd7-ac4fa70f9b1e" providerId="ADAL" clId="{414BF143-08EE-7B44-827F-AE605BE93145}" dt="2025-06-25T13:13:23.821" v="942" actId="1076"/>
          <ac:spMkLst>
            <pc:docMk/>
            <pc:sldMk cId="0" sldId="259"/>
            <ac:spMk id="10" creationId="{967B7ED3-3418-3EE0-E96E-BD70FC6CF3FC}"/>
          </ac:spMkLst>
        </pc:spChg>
        <pc:spChg chg="add mod">
          <ac:chgData name="Emma Morris" userId="70c6f1a6-3d9c-40dc-abd7-ac4fa70f9b1e" providerId="ADAL" clId="{414BF143-08EE-7B44-827F-AE605BE93145}" dt="2025-06-25T13:13:09.586" v="937" actId="1076"/>
          <ac:spMkLst>
            <pc:docMk/>
            <pc:sldMk cId="0" sldId="259"/>
            <ac:spMk id="11" creationId="{B1397758-013A-221C-C574-B0BDAA819ABC}"/>
          </ac:spMkLst>
        </pc:spChg>
        <pc:spChg chg="add mod">
          <ac:chgData name="Emma Morris" userId="70c6f1a6-3d9c-40dc-abd7-ac4fa70f9b1e" providerId="ADAL" clId="{414BF143-08EE-7B44-827F-AE605BE93145}" dt="2025-06-25T13:13:03.837" v="935" actId="1076"/>
          <ac:spMkLst>
            <pc:docMk/>
            <pc:sldMk cId="0" sldId="259"/>
            <ac:spMk id="12" creationId="{6CC71D12-4230-F5BF-1B9F-C3C7205DBA43}"/>
          </ac:spMkLst>
        </pc:spChg>
        <pc:spChg chg="add mod">
          <ac:chgData name="Emma Morris" userId="70c6f1a6-3d9c-40dc-abd7-ac4fa70f9b1e" providerId="ADAL" clId="{414BF143-08EE-7B44-827F-AE605BE93145}" dt="2025-06-25T13:12:47.141" v="931"/>
          <ac:spMkLst>
            <pc:docMk/>
            <pc:sldMk cId="0" sldId="259"/>
            <ac:spMk id="14" creationId="{904E05E4-EA86-4870-569B-AF8B86561B94}"/>
          </ac:spMkLst>
        </pc:spChg>
        <pc:spChg chg="add mod">
          <ac:chgData name="Emma Morris" userId="70c6f1a6-3d9c-40dc-abd7-ac4fa70f9b1e" providerId="ADAL" clId="{414BF143-08EE-7B44-827F-AE605BE93145}" dt="2025-06-25T13:12:47.141" v="931"/>
          <ac:spMkLst>
            <pc:docMk/>
            <pc:sldMk cId="0" sldId="259"/>
            <ac:spMk id="16" creationId="{B7541E88-CC08-1F47-9FA6-820573876331}"/>
          </ac:spMkLst>
        </pc:spChg>
        <pc:spChg chg="add mod">
          <ac:chgData name="Emma Morris" userId="70c6f1a6-3d9c-40dc-abd7-ac4fa70f9b1e" providerId="ADAL" clId="{414BF143-08EE-7B44-827F-AE605BE93145}" dt="2025-06-25T13:12:47.141" v="931"/>
          <ac:spMkLst>
            <pc:docMk/>
            <pc:sldMk cId="0" sldId="259"/>
            <ac:spMk id="21" creationId="{B2FCD9A9-8F56-084F-07EA-1F734E8E7130}"/>
          </ac:spMkLst>
        </pc:spChg>
        <pc:picChg chg="add mod">
          <ac:chgData name="Emma Morris" userId="70c6f1a6-3d9c-40dc-abd7-ac4fa70f9b1e" providerId="ADAL" clId="{414BF143-08EE-7B44-827F-AE605BE93145}" dt="2025-06-25T10:57:15.013" v="34"/>
          <ac:picMkLst>
            <pc:docMk/>
            <pc:sldMk cId="0" sldId="259"/>
            <ac:picMk id="2" creationId="{BDE9C463-A397-55B4-1D33-F4B3622487D1}"/>
          </ac:picMkLst>
        </pc:picChg>
      </pc:sldChg>
      <pc:sldChg chg="addSp modSp mod">
        <pc:chgData name="Emma Morris" userId="70c6f1a6-3d9c-40dc-abd7-ac4fa70f9b1e" providerId="ADAL" clId="{414BF143-08EE-7B44-827F-AE605BE93145}" dt="2025-06-25T10:59:17.723" v="86" actId="207"/>
        <pc:sldMkLst>
          <pc:docMk/>
          <pc:sldMk cId="0" sldId="260"/>
        </pc:sldMkLst>
        <pc:spChg chg="mod">
          <ac:chgData name="Emma Morris" userId="70c6f1a6-3d9c-40dc-abd7-ac4fa70f9b1e" providerId="ADAL" clId="{414BF143-08EE-7B44-827F-AE605BE93145}" dt="2025-06-25T10:59:17.723" v="86" actId="207"/>
          <ac:spMkLst>
            <pc:docMk/>
            <pc:sldMk cId="0" sldId="260"/>
            <ac:spMk id="263" creationId="{00000000-0000-0000-0000-000000000000}"/>
          </ac:spMkLst>
        </pc:spChg>
        <pc:spChg chg="mod">
          <ac:chgData name="Emma Morris" userId="70c6f1a6-3d9c-40dc-abd7-ac4fa70f9b1e" providerId="ADAL" clId="{414BF143-08EE-7B44-827F-AE605BE93145}" dt="2025-06-25T10:59:13.631" v="83" actId="207"/>
          <ac:spMkLst>
            <pc:docMk/>
            <pc:sldMk cId="0" sldId="260"/>
            <ac:spMk id="264" creationId="{00000000-0000-0000-0000-000000000000}"/>
          </ac:spMkLst>
        </pc:spChg>
        <pc:picChg chg="add mod">
          <ac:chgData name="Emma Morris" userId="70c6f1a6-3d9c-40dc-abd7-ac4fa70f9b1e" providerId="ADAL" clId="{414BF143-08EE-7B44-827F-AE605BE93145}" dt="2025-06-25T10:57:16.156" v="35"/>
          <ac:picMkLst>
            <pc:docMk/>
            <pc:sldMk cId="0" sldId="260"/>
            <ac:picMk id="2" creationId="{76C5146D-3D33-8B6A-0537-33C66BBC2BE3}"/>
          </ac:picMkLst>
        </pc:picChg>
      </pc:sldChg>
      <pc:sldChg chg="addSp modSp mod">
        <pc:chgData name="Emma Morris" userId="70c6f1a6-3d9c-40dc-abd7-ac4fa70f9b1e" providerId="ADAL" clId="{414BF143-08EE-7B44-827F-AE605BE93145}" dt="2025-06-25T11:00:52.572" v="108" actId="207"/>
        <pc:sldMkLst>
          <pc:docMk/>
          <pc:sldMk cId="0" sldId="261"/>
        </pc:sldMkLst>
        <pc:spChg chg="mod">
          <ac:chgData name="Emma Morris" userId="70c6f1a6-3d9c-40dc-abd7-ac4fa70f9b1e" providerId="ADAL" clId="{414BF143-08EE-7B44-827F-AE605BE93145}" dt="2025-06-25T11:00:12.224" v="97" actId="2711"/>
          <ac:spMkLst>
            <pc:docMk/>
            <pc:sldMk cId="0" sldId="261"/>
            <ac:spMk id="270" creationId="{00000000-0000-0000-0000-000000000000}"/>
          </ac:spMkLst>
        </pc:spChg>
        <pc:spChg chg="mod">
          <ac:chgData name="Emma Morris" userId="70c6f1a6-3d9c-40dc-abd7-ac4fa70f9b1e" providerId="ADAL" clId="{414BF143-08EE-7B44-827F-AE605BE93145}" dt="2025-06-25T11:00:52.572" v="108" actId="207"/>
          <ac:spMkLst>
            <pc:docMk/>
            <pc:sldMk cId="0" sldId="261"/>
            <ac:spMk id="271" creationId="{00000000-0000-0000-0000-000000000000}"/>
          </ac:spMkLst>
        </pc:spChg>
        <pc:picChg chg="add mod">
          <ac:chgData name="Emma Morris" userId="70c6f1a6-3d9c-40dc-abd7-ac4fa70f9b1e" providerId="ADAL" clId="{414BF143-08EE-7B44-827F-AE605BE93145}" dt="2025-06-25T10:57:17.644" v="36"/>
          <ac:picMkLst>
            <pc:docMk/>
            <pc:sldMk cId="0" sldId="261"/>
            <ac:picMk id="2" creationId="{EA02EBC6-49DB-C1A4-F1D4-C7E92CE991DB}"/>
          </ac:picMkLst>
        </pc:picChg>
        <pc:picChg chg="mod">
          <ac:chgData name="Emma Morris" userId="70c6f1a6-3d9c-40dc-abd7-ac4fa70f9b1e" providerId="ADAL" clId="{414BF143-08EE-7B44-827F-AE605BE93145}" dt="2025-06-25T10:59:52.266" v="91" actId="1076"/>
          <ac:picMkLst>
            <pc:docMk/>
            <pc:sldMk cId="0" sldId="261"/>
            <ac:picMk id="272" creationId="{00000000-0000-0000-0000-000000000000}"/>
          </ac:picMkLst>
        </pc:picChg>
        <pc:picChg chg="mod">
          <ac:chgData name="Emma Morris" userId="70c6f1a6-3d9c-40dc-abd7-ac4fa70f9b1e" providerId="ADAL" clId="{414BF143-08EE-7B44-827F-AE605BE93145}" dt="2025-06-25T10:59:58.750" v="93" actId="14100"/>
          <ac:picMkLst>
            <pc:docMk/>
            <pc:sldMk cId="0" sldId="261"/>
            <ac:picMk id="273" creationId="{00000000-0000-0000-0000-000000000000}"/>
          </ac:picMkLst>
        </pc:picChg>
      </pc:sldChg>
      <pc:sldChg chg="addSp delSp modSp mod modClrScheme chgLayout">
        <pc:chgData name="Emma Morris" userId="70c6f1a6-3d9c-40dc-abd7-ac4fa70f9b1e" providerId="ADAL" clId="{414BF143-08EE-7B44-827F-AE605BE93145}" dt="2025-06-25T13:17:50.425" v="978" actId="1037"/>
        <pc:sldMkLst>
          <pc:docMk/>
          <pc:sldMk cId="0" sldId="262"/>
        </pc:sldMkLst>
        <pc:spChg chg="add mod">
          <ac:chgData name="Emma Morris" userId="70c6f1a6-3d9c-40dc-abd7-ac4fa70f9b1e" providerId="ADAL" clId="{414BF143-08EE-7B44-827F-AE605BE93145}" dt="2025-06-25T11:00:46.553" v="106" actId="207"/>
          <ac:spMkLst>
            <pc:docMk/>
            <pc:sldMk cId="0" sldId="262"/>
            <ac:spMk id="3" creationId="{D2DEBB2A-0D02-8C7D-48F5-F8F6BB55840D}"/>
          </ac:spMkLst>
        </pc:spChg>
        <pc:spChg chg="mod ord">
          <ac:chgData name="Emma Morris" userId="70c6f1a6-3d9c-40dc-abd7-ac4fa70f9b1e" providerId="ADAL" clId="{414BF143-08EE-7B44-827F-AE605BE93145}" dt="2025-06-25T11:02:39.909" v="142" actId="700"/>
          <ac:spMkLst>
            <pc:docMk/>
            <pc:sldMk cId="0" sldId="262"/>
            <ac:spMk id="278" creationId="{00000000-0000-0000-0000-000000000000}"/>
          </ac:spMkLst>
        </pc:spChg>
        <pc:spChg chg="mod ord">
          <ac:chgData name="Emma Morris" userId="70c6f1a6-3d9c-40dc-abd7-ac4fa70f9b1e" providerId="ADAL" clId="{414BF143-08EE-7B44-827F-AE605BE93145}" dt="2025-06-25T13:17:04.883" v="960" actId="1076"/>
          <ac:spMkLst>
            <pc:docMk/>
            <pc:sldMk cId="0" sldId="262"/>
            <ac:spMk id="279" creationId="{00000000-0000-0000-0000-000000000000}"/>
          </ac:spMkLst>
        </pc:spChg>
        <pc:picChg chg="add mod">
          <ac:chgData name="Emma Morris" userId="70c6f1a6-3d9c-40dc-abd7-ac4fa70f9b1e" providerId="ADAL" clId="{414BF143-08EE-7B44-827F-AE605BE93145}" dt="2025-06-25T11:02:41.626" v="144"/>
          <ac:picMkLst>
            <pc:docMk/>
            <pc:sldMk cId="0" sldId="262"/>
            <ac:picMk id="4" creationId="{FEE242BA-BE9A-359D-5ADB-84BE036D9EA0}"/>
          </ac:picMkLst>
        </pc:picChg>
        <pc:picChg chg="mod">
          <ac:chgData name="Emma Morris" userId="70c6f1a6-3d9c-40dc-abd7-ac4fa70f9b1e" providerId="ADAL" clId="{414BF143-08EE-7B44-827F-AE605BE93145}" dt="2025-06-25T13:17:50.425" v="978" actId="1037"/>
          <ac:picMkLst>
            <pc:docMk/>
            <pc:sldMk cId="0" sldId="262"/>
            <ac:picMk id="281" creationId="{00000000-0000-0000-0000-000000000000}"/>
          </ac:picMkLst>
        </pc:picChg>
      </pc:sldChg>
      <pc:sldChg chg="addSp delSp modSp mod modClrScheme chgLayout">
        <pc:chgData name="Emma Morris" userId="70c6f1a6-3d9c-40dc-abd7-ac4fa70f9b1e" providerId="ADAL" clId="{414BF143-08EE-7B44-827F-AE605BE93145}" dt="2025-06-25T13:17:38.475" v="973" actId="1076"/>
        <pc:sldMkLst>
          <pc:docMk/>
          <pc:sldMk cId="0" sldId="263"/>
        </pc:sldMkLst>
        <pc:spChg chg="add mod">
          <ac:chgData name="Emma Morris" userId="70c6f1a6-3d9c-40dc-abd7-ac4fa70f9b1e" providerId="ADAL" clId="{414BF143-08EE-7B44-827F-AE605BE93145}" dt="2025-06-25T11:00:43.503" v="105" actId="207"/>
          <ac:spMkLst>
            <pc:docMk/>
            <pc:sldMk cId="0" sldId="263"/>
            <ac:spMk id="3" creationId="{5FC910B4-1CF7-5212-7B81-A0234AA82E14}"/>
          </ac:spMkLst>
        </pc:spChg>
        <pc:spChg chg="mod ord">
          <ac:chgData name="Emma Morris" userId="70c6f1a6-3d9c-40dc-abd7-ac4fa70f9b1e" providerId="ADAL" clId="{414BF143-08EE-7B44-827F-AE605BE93145}" dt="2025-06-25T11:01:59.631" v="131" actId="700"/>
          <ac:spMkLst>
            <pc:docMk/>
            <pc:sldMk cId="0" sldId="263"/>
            <ac:spMk id="287" creationId="{00000000-0000-0000-0000-000000000000}"/>
          </ac:spMkLst>
        </pc:spChg>
        <pc:picChg chg="add mod">
          <ac:chgData name="Emma Morris" userId="70c6f1a6-3d9c-40dc-abd7-ac4fa70f9b1e" providerId="ADAL" clId="{414BF143-08EE-7B44-827F-AE605BE93145}" dt="2025-06-25T11:01:55.516" v="130"/>
          <ac:picMkLst>
            <pc:docMk/>
            <pc:sldMk cId="0" sldId="263"/>
            <ac:picMk id="4" creationId="{0A71FF13-CDD1-EC46-413A-25D64689C9C6}"/>
          </ac:picMkLst>
        </pc:picChg>
        <pc:picChg chg="mod">
          <ac:chgData name="Emma Morris" userId="70c6f1a6-3d9c-40dc-abd7-ac4fa70f9b1e" providerId="ADAL" clId="{414BF143-08EE-7B44-827F-AE605BE93145}" dt="2025-06-25T13:17:38.475" v="973" actId="1076"/>
          <ac:picMkLst>
            <pc:docMk/>
            <pc:sldMk cId="0" sldId="263"/>
            <ac:picMk id="288" creationId="{00000000-0000-0000-0000-000000000000}"/>
          </ac:picMkLst>
        </pc:picChg>
      </pc:sldChg>
      <pc:sldChg chg="addSp delSp modSp mod modClrScheme chgLayout">
        <pc:chgData name="Emma Morris" userId="70c6f1a6-3d9c-40dc-abd7-ac4fa70f9b1e" providerId="ADAL" clId="{414BF143-08EE-7B44-827F-AE605BE93145}" dt="2025-06-25T13:17:36.456" v="972" actId="1076"/>
        <pc:sldMkLst>
          <pc:docMk/>
          <pc:sldMk cId="0" sldId="264"/>
        </pc:sldMkLst>
        <pc:spChg chg="add mod">
          <ac:chgData name="Emma Morris" userId="70c6f1a6-3d9c-40dc-abd7-ac4fa70f9b1e" providerId="ADAL" clId="{414BF143-08EE-7B44-827F-AE605BE93145}" dt="2025-06-25T11:00:59.653" v="110"/>
          <ac:spMkLst>
            <pc:docMk/>
            <pc:sldMk cId="0" sldId="264"/>
            <ac:spMk id="3" creationId="{554E512E-49F1-DBD4-09CE-7A1D872994B5}"/>
          </ac:spMkLst>
        </pc:spChg>
        <pc:spChg chg="mod ord">
          <ac:chgData name="Emma Morris" userId="70c6f1a6-3d9c-40dc-abd7-ac4fa70f9b1e" providerId="ADAL" clId="{414BF143-08EE-7B44-827F-AE605BE93145}" dt="2025-06-25T11:01:13.907" v="115" actId="700"/>
          <ac:spMkLst>
            <pc:docMk/>
            <pc:sldMk cId="0" sldId="264"/>
            <ac:spMk id="295" creationId="{00000000-0000-0000-0000-000000000000}"/>
          </ac:spMkLst>
        </pc:spChg>
        <pc:picChg chg="add mod">
          <ac:chgData name="Emma Morris" userId="70c6f1a6-3d9c-40dc-abd7-ac4fa70f9b1e" providerId="ADAL" clId="{414BF143-08EE-7B44-827F-AE605BE93145}" dt="2025-06-25T11:01:46.948" v="128"/>
          <ac:picMkLst>
            <pc:docMk/>
            <pc:sldMk cId="0" sldId="264"/>
            <ac:picMk id="7" creationId="{DBAEA50F-F886-08B3-DB68-7DF651BCA469}"/>
          </ac:picMkLst>
        </pc:picChg>
        <pc:picChg chg="mod">
          <ac:chgData name="Emma Morris" userId="70c6f1a6-3d9c-40dc-abd7-ac4fa70f9b1e" providerId="ADAL" clId="{414BF143-08EE-7B44-827F-AE605BE93145}" dt="2025-06-25T13:17:36.456" v="972" actId="1076"/>
          <ac:picMkLst>
            <pc:docMk/>
            <pc:sldMk cId="0" sldId="264"/>
            <ac:picMk id="296" creationId="{00000000-0000-0000-0000-000000000000}"/>
          </ac:picMkLst>
        </pc:picChg>
      </pc:sldChg>
      <pc:sldChg chg="addSp delSp modSp mod modClrScheme chgLayout">
        <pc:chgData name="Emma Morris" userId="70c6f1a6-3d9c-40dc-abd7-ac4fa70f9b1e" providerId="ADAL" clId="{414BF143-08EE-7B44-827F-AE605BE93145}" dt="2025-06-25T13:17:34.155" v="971" actId="1076"/>
        <pc:sldMkLst>
          <pc:docMk/>
          <pc:sldMk cId="0" sldId="265"/>
        </pc:sldMkLst>
        <pc:spChg chg="add mod">
          <ac:chgData name="Emma Morris" userId="70c6f1a6-3d9c-40dc-abd7-ac4fa70f9b1e" providerId="ADAL" clId="{414BF143-08EE-7B44-827F-AE605BE93145}" dt="2025-06-25T11:01:02.685" v="112"/>
          <ac:spMkLst>
            <pc:docMk/>
            <pc:sldMk cId="0" sldId="265"/>
            <ac:spMk id="3" creationId="{6340B647-BCB3-DA01-FDCA-1628374E1F42}"/>
          </ac:spMkLst>
        </pc:spChg>
        <pc:spChg chg="mod ord">
          <ac:chgData name="Emma Morris" userId="70c6f1a6-3d9c-40dc-abd7-ac4fa70f9b1e" providerId="ADAL" clId="{414BF143-08EE-7B44-827F-AE605BE93145}" dt="2025-06-25T11:02:19.327" v="135" actId="700"/>
          <ac:spMkLst>
            <pc:docMk/>
            <pc:sldMk cId="0" sldId="265"/>
            <ac:spMk id="303" creationId="{00000000-0000-0000-0000-000000000000}"/>
          </ac:spMkLst>
        </pc:spChg>
        <pc:picChg chg="add mod">
          <ac:chgData name="Emma Morris" userId="70c6f1a6-3d9c-40dc-abd7-ac4fa70f9b1e" providerId="ADAL" clId="{414BF143-08EE-7B44-827F-AE605BE93145}" dt="2025-06-25T11:02:25.439" v="137"/>
          <ac:picMkLst>
            <pc:docMk/>
            <pc:sldMk cId="0" sldId="265"/>
            <ac:picMk id="5" creationId="{6CC1DFE1-9731-DA70-0292-2DDAEEBBEE1D}"/>
          </ac:picMkLst>
        </pc:picChg>
        <pc:picChg chg="mod">
          <ac:chgData name="Emma Morris" userId="70c6f1a6-3d9c-40dc-abd7-ac4fa70f9b1e" providerId="ADAL" clId="{414BF143-08EE-7B44-827F-AE605BE93145}" dt="2025-06-25T13:17:34.155" v="971" actId="1076"/>
          <ac:picMkLst>
            <pc:docMk/>
            <pc:sldMk cId="0" sldId="265"/>
            <ac:picMk id="304" creationId="{00000000-0000-0000-0000-000000000000}"/>
          </ac:picMkLst>
        </pc:picChg>
      </pc:sldChg>
      <pc:sldChg chg="addSp delSp modSp mod modClrScheme chgLayout">
        <pc:chgData name="Emma Morris" userId="70c6f1a6-3d9c-40dc-abd7-ac4fa70f9b1e" providerId="ADAL" clId="{414BF143-08EE-7B44-827F-AE605BE93145}" dt="2025-06-25T13:17:31.290" v="970" actId="1076"/>
        <pc:sldMkLst>
          <pc:docMk/>
          <pc:sldMk cId="0" sldId="266"/>
        </pc:sldMkLst>
        <pc:spChg chg="add mod">
          <ac:chgData name="Emma Morris" userId="70c6f1a6-3d9c-40dc-abd7-ac4fa70f9b1e" providerId="ADAL" clId="{414BF143-08EE-7B44-827F-AE605BE93145}" dt="2025-06-25T11:01:05.929" v="114"/>
          <ac:spMkLst>
            <pc:docMk/>
            <pc:sldMk cId="0" sldId="266"/>
            <ac:spMk id="3" creationId="{C99BD09B-35FA-1ED4-0206-8232E9AEC395}"/>
          </ac:spMkLst>
        </pc:spChg>
        <pc:spChg chg="mod ord">
          <ac:chgData name="Emma Morris" userId="70c6f1a6-3d9c-40dc-abd7-ac4fa70f9b1e" providerId="ADAL" clId="{414BF143-08EE-7B44-827F-AE605BE93145}" dt="2025-06-25T11:02:29.433" v="138" actId="700"/>
          <ac:spMkLst>
            <pc:docMk/>
            <pc:sldMk cId="0" sldId="266"/>
            <ac:spMk id="311" creationId="{00000000-0000-0000-0000-000000000000}"/>
          </ac:spMkLst>
        </pc:spChg>
        <pc:picChg chg="add mod">
          <ac:chgData name="Emma Morris" userId="70c6f1a6-3d9c-40dc-abd7-ac4fa70f9b1e" providerId="ADAL" clId="{414BF143-08EE-7B44-827F-AE605BE93145}" dt="2025-06-25T11:02:34.423" v="141"/>
          <ac:picMkLst>
            <pc:docMk/>
            <pc:sldMk cId="0" sldId="266"/>
            <ac:picMk id="5" creationId="{0A70CE87-41F7-99F9-F3A7-582A59D8FD7C}"/>
          </ac:picMkLst>
        </pc:picChg>
        <pc:picChg chg="mod">
          <ac:chgData name="Emma Morris" userId="70c6f1a6-3d9c-40dc-abd7-ac4fa70f9b1e" providerId="ADAL" clId="{414BF143-08EE-7B44-827F-AE605BE93145}" dt="2025-06-25T13:17:31.290" v="970" actId="1076"/>
          <ac:picMkLst>
            <pc:docMk/>
            <pc:sldMk cId="0" sldId="266"/>
            <ac:picMk id="312" creationId="{00000000-0000-0000-0000-000000000000}"/>
          </ac:picMkLst>
        </pc:picChg>
      </pc:sldChg>
      <pc:sldChg chg="addSp delSp modSp mod">
        <pc:chgData name="Emma Morris" userId="70c6f1a6-3d9c-40dc-abd7-ac4fa70f9b1e" providerId="ADAL" clId="{414BF143-08EE-7B44-827F-AE605BE93145}" dt="2025-06-25T11:47:28.148" v="170" actId="478"/>
        <pc:sldMkLst>
          <pc:docMk/>
          <pc:sldMk cId="0" sldId="267"/>
        </pc:sldMkLst>
        <pc:spChg chg="add mod">
          <ac:chgData name="Emma Morris" userId="70c6f1a6-3d9c-40dc-abd7-ac4fa70f9b1e" providerId="ADAL" clId="{414BF143-08EE-7B44-827F-AE605BE93145}" dt="2025-06-25T11:47:21.036" v="167"/>
          <ac:spMkLst>
            <pc:docMk/>
            <pc:sldMk cId="0" sldId="267"/>
            <ac:spMk id="3" creationId="{9D0A20AD-2D6A-FF30-C0F9-2B0A1FEB5D9B}"/>
          </ac:spMkLst>
        </pc:spChg>
        <pc:spChg chg="mod">
          <ac:chgData name="Emma Morris" userId="70c6f1a6-3d9c-40dc-abd7-ac4fa70f9b1e" providerId="ADAL" clId="{414BF143-08EE-7B44-827F-AE605BE93145}" dt="2025-06-25T11:47:13.280" v="165" actId="2710"/>
          <ac:spMkLst>
            <pc:docMk/>
            <pc:sldMk cId="0" sldId="267"/>
            <ac:spMk id="320" creationId="{00000000-0000-0000-0000-000000000000}"/>
          </ac:spMkLst>
        </pc:spChg>
        <pc:picChg chg="add mod">
          <ac:chgData name="Emma Morris" userId="70c6f1a6-3d9c-40dc-abd7-ac4fa70f9b1e" providerId="ADAL" clId="{414BF143-08EE-7B44-827F-AE605BE93145}" dt="2025-06-25T10:57:24.456" v="42"/>
          <ac:picMkLst>
            <pc:docMk/>
            <pc:sldMk cId="0" sldId="267"/>
            <ac:picMk id="2" creationId="{39D8976F-AAC7-0C99-0587-DAEE081CB838}"/>
          </ac:picMkLst>
        </pc:picChg>
        <pc:picChg chg="mod">
          <ac:chgData name="Emma Morris" userId="70c6f1a6-3d9c-40dc-abd7-ac4fa70f9b1e" providerId="ADAL" clId="{414BF143-08EE-7B44-827F-AE605BE93145}" dt="2025-06-25T11:47:26.981" v="169" actId="14100"/>
          <ac:picMkLst>
            <pc:docMk/>
            <pc:sldMk cId="0" sldId="267"/>
            <ac:picMk id="323" creationId="{00000000-0000-0000-0000-000000000000}"/>
          </ac:picMkLst>
        </pc:picChg>
      </pc:sldChg>
      <pc:sldChg chg="addSp delSp modSp mod">
        <pc:chgData name="Emma Morris" userId="70c6f1a6-3d9c-40dc-abd7-ac4fa70f9b1e" providerId="ADAL" clId="{414BF143-08EE-7B44-827F-AE605BE93145}" dt="2025-06-25T11:47:41.138" v="175"/>
        <pc:sldMkLst>
          <pc:docMk/>
          <pc:sldMk cId="0" sldId="268"/>
        </pc:sldMkLst>
        <pc:spChg chg="add mod">
          <ac:chgData name="Emma Morris" userId="70c6f1a6-3d9c-40dc-abd7-ac4fa70f9b1e" providerId="ADAL" clId="{414BF143-08EE-7B44-827F-AE605BE93145}" dt="2025-06-25T11:47:41.138" v="175"/>
          <ac:spMkLst>
            <pc:docMk/>
            <pc:sldMk cId="0" sldId="268"/>
            <ac:spMk id="3" creationId="{1C924136-81E1-A528-D606-AED6A93E0BD5}"/>
          </ac:spMkLst>
        </pc:spChg>
        <pc:spChg chg="mod">
          <ac:chgData name="Emma Morris" userId="70c6f1a6-3d9c-40dc-abd7-ac4fa70f9b1e" providerId="ADAL" clId="{414BF143-08EE-7B44-827F-AE605BE93145}" dt="2025-06-25T11:47:09.128" v="164" actId="2710"/>
          <ac:spMkLst>
            <pc:docMk/>
            <pc:sldMk cId="0" sldId="268"/>
            <ac:spMk id="330" creationId="{00000000-0000-0000-0000-000000000000}"/>
          </ac:spMkLst>
        </pc:spChg>
        <pc:picChg chg="add mod">
          <ac:chgData name="Emma Morris" userId="70c6f1a6-3d9c-40dc-abd7-ac4fa70f9b1e" providerId="ADAL" clId="{414BF143-08EE-7B44-827F-AE605BE93145}" dt="2025-06-25T10:57:25.678" v="43"/>
          <ac:picMkLst>
            <pc:docMk/>
            <pc:sldMk cId="0" sldId="268"/>
            <ac:picMk id="2" creationId="{34E5D064-FE06-0E09-BC21-DB09DB36CA14}"/>
          </ac:picMkLst>
        </pc:picChg>
        <pc:picChg chg="mod">
          <ac:chgData name="Emma Morris" userId="70c6f1a6-3d9c-40dc-abd7-ac4fa70f9b1e" providerId="ADAL" clId="{414BF143-08EE-7B44-827F-AE605BE93145}" dt="2025-06-25T11:47:33.829" v="172" actId="14100"/>
          <ac:picMkLst>
            <pc:docMk/>
            <pc:sldMk cId="0" sldId="268"/>
            <ac:picMk id="333" creationId="{00000000-0000-0000-0000-000000000000}"/>
          </ac:picMkLst>
        </pc:picChg>
      </pc:sldChg>
      <pc:sldChg chg="addSp delSp modSp mod">
        <pc:chgData name="Emma Morris" userId="70c6f1a6-3d9c-40dc-abd7-ac4fa70f9b1e" providerId="ADAL" clId="{414BF143-08EE-7B44-827F-AE605BE93145}" dt="2025-06-25T11:48:12.160" v="191" actId="20577"/>
        <pc:sldMkLst>
          <pc:docMk/>
          <pc:sldMk cId="0" sldId="269"/>
        </pc:sldMkLst>
        <pc:spChg chg="add mod">
          <ac:chgData name="Emma Morris" userId="70c6f1a6-3d9c-40dc-abd7-ac4fa70f9b1e" providerId="ADAL" clId="{414BF143-08EE-7B44-827F-AE605BE93145}" dt="2025-06-25T11:47:50.307" v="180"/>
          <ac:spMkLst>
            <pc:docMk/>
            <pc:sldMk cId="0" sldId="269"/>
            <ac:spMk id="3" creationId="{42A430DA-0EC6-6E98-953E-D5516AF920B8}"/>
          </ac:spMkLst>
        </pc:spChg>
        <pc:spChg chg="mod">
          <ac:chgData name="Emma Morris" userId="70c6f1a6-3d9c-40dc-abd7-ac4fa70f9b1e" providerId="ADAL" clId="{414BF143-08EE-7B44-827F-AE605BE93145}" dt="2025-06-25T11:48:12.160" v="191" actId="20577"/>
          <ac:spMkLst>
            <pc:docMk/>
            <pc:sldMk cId="0" sldId="269"/>
            <ac:spMk id="339" creationId="{00000000-0000-0000-0000-000000000000}"/>
          </ac:spMkLst>
        </pc:spChg>
        <pc:spChg chg="mod">
          <ac:chgData name="Emma Morris" userId="70c6f1a6-3d9c-40dc-abd7-ac4fa70f9b1e" providerId="ADAL" clId="{414BF143-08EE-7B44-827F-AE605BE93145}" dt="2025-06-25T11:47:56.904" v="183" actId="14100"/>
          <ac:spMkLst>
            <pc:docMk/>
            <pc:sldMk cId="0" sldId="269"/>
            <ac:spMk id="340" creationId="{00000000-0000-0000-0000-000000000000}"/>
          </ac:spMkLst>
        </pc:spChg>
        <pc:picChg chg="add mod">
          <ac:chgData name="Emma Morris" userId="70c6f1a6-3d9c-40dc-abd7-ac4fa70f9b1e" providerId="ADAL" clId="{414BF143-08EE-7B44-827F-AE605BE93145}" dt="2025-06-25T10:57:27.620" v="44"/>
          <ac:picMkLst>
            <pc:docMk/>
            <pc:sldMk cId="0" sldId="269"/>
            <ac:picMk id="2" creationId="{F1CA4FF6-9CC2-14EE-504B-0236950B0D55}"/>
          </ac:picMkLst>
        </pc:picChg>
        <pc:picChg chg="mod">
          <ac:chgData name="Emma Morris" userId="70c6f1a6-3d9c-40dc-abd7-ac4fa70f9b1e" providerId="ADAL" clId="{414BF143-08EE-7B44-827F-AE605BE93145}" dt="2025-06-25T11:47:45.981" v="177" actId="14100"/>
          <ac:picMkLst>
            <pc:docMk/>
            <pc:sldMk cId="0" sldId="269"/>
            <ac:picMk id="343" creationId="{00000000-0000-0000-0000-000000000000}"/>
          </ac:picMkLst>
        </pc:picChg>
      </pc:sldChg>
      <pc:sldChg chg="addSp delSp modSp mod">
        <pc:chgData name="Emma Morris" userId="70c6f1a6-3d9c-40dc-abd7-ac4fa70f9b1e" providerId="ADAL" clId="{414BF143-08EE-7B44-827F-AE605BE93145}" dt="2025-06-25T11:48:15.265" v="192" actId="14100"/>
        <pc:sldMkLst>
          <pc:docMk/>
          <pc:sldMk cId="0" sldId="270"/>
        </pc:sldMkLst>
        <pc:spChg chg="add mod">
          <ac:chgData name="Emma Morris" userId="70c6f1a6-3d9c-40dc-abd7-ac4fa70f9b1e" providerId="ADAL" clId="{414BF143-08EE-7B44-827F-AE605BE93145}" dt="2025-06-25T11:48:06.385" v="188"/>
          <ac:spMkLst>
            <pc:docMk/>
            <pc:sldMk cId="0" sldId="270"/>
            <ac:spMk id="3" creationId="{2513118D-498F-0B77-1491-DDA3F1FB2F04}"/>
          </ac:spMkLst>
        </pc:spChg>
        <pc:spChg chg="mod">
          <ac:chgData name="Emma Morris" userId="70c6f1a6-3d9c-40dc-abd7-ac4fa70f9b1e" providerId="ADAL" clId="{414BF143-08EE-7B44-827F-AE605BE93145}" dt="2025-06-25T11:48:09.728" v="190" actId="20577"/>
          <ac:spMkLst>
            <pc:docMk/>
            <pc:sldMk cId="0" sldId="270"/>
            <ac:spMk id="349" creationId="{00000000-0000-0000-0000-000000000000}"/>
          </ac:spMkLst>
        </pc:spChg>
        <pc:spChg chg="mod">
          <ac:chgData name="Emma Morris" userId="70c6f1a6-3d9c-40dc-abd7-ac4fa70f9b1e" providerId="ADAL" clId="{414BF143-08EE-7B44-827F-AE605BE93145}" dt="2025-06-25T11:48:15.265" v="192" actId="14100"/>
          <ac:spMkLst>
            <pc:docMk/>
            <pc:sldMk cId="0" sldId="270"/>
            <ac:spMk id="350" creationId="{00000000-0000-0000-0000-000000000000}"/>
          </ac:spMkLst>
        </pc:spChg>
        <pc:picChg chg="add mod">
          <ac:chgData name="Emma Morris" userId="70c6f1a6-3d9c-40dc-abd7-ac4fa70f9b1e" providerId="ADAL" clId="{414BF143-08EE-7B44-827F-AE605BE93145}" dt="2025-06-25T10:57:28.897" v="45"/>
          <ac:picMkLst>
            <pc:docMk/>
            <pc:sldMk cId="0" sldId="270"/>
            <ac:picMk id="2" creationId="{49E34FB6-159C-9185-8118-70C468C535EC}"/>
          </ac:picMkLst>
        </pc:picChg>
        <pc:picChg chg="mod">
          <ac:chgData name="Emma Morris" userId="70c6f1a6-3d9c-40dc-abd7-ac4fa70f9b1e" providerId="ADAL" clId="{414BF143-08EE-7B44-827F-AE605BE93145}" dt="2025-06-25T11:48:03.117" v="185" actId="14100"/>
          <ac:picMkLst>
            <pc:docMk/>
            <pc:sldMk cId="0" sldId="270"/>
            <ac:picMk id="353" creationId="{00000000-0000-0000-0000-000000000000}"/>
          </ac:picMkLst>
        </pc:picChg>
      </pc:sldChg>
      <pc:sldChg chg="addSp modSp mod">
        <pc:chgData name="Emma Morris" userId="70c6f1a6-3d9c-40dc-abd7-ac4fa70f9b1e" providerId="ADAL" clId="{414BF143-08EE-7B44-827F-AE605BE93145}" dt="2025-06-25T11:48:56.601" v="206" actId="1076"/>
        <pc:sldMkLst>
          <pc:docMk/>
          <pc:sldMk cId="0" sldId="271"/>
        </pc:sldMkLst>
        <pc:spChg chg="mod">
          <ac:chgData name="Emma Morris" userId="70c6f1a6-3d9c-40dc-abd7-ac4fa70f9b1e" providerId="ADAL" clId="{414BF143-08EE-7B44-827F-AE605BE93145}" dt="2025-06-25T11:48:49" v="202" actId="404"/>
          <ac:spMkLst>
            <pc:docMk/>
            <pc:sldMk cId="0" sldId="271"/>
            <ac:spMk id="360" creationId="{00000000-0000-0000-0000-000000000000}"/>
          </ac:spMkLst>
        </pc:spChg>
        <pc:picChg chg="add mod">
          <ac:chgData name="Emma Morris" userId="70c6f1a6-3d9c-40dc-abd7-ac4fa70f9b1e" providerId="ADAL" clId="{414BF143-08EE-7B44-827F-AE605BE93145}" dt="2025-06-25T10:57:29.702" v="46"/>
          <ac:picMkLst>
            <pc:docMk/>
            <pc:sldMk cId="0" sldId="271"/>
            <ac:picMk id="2" creationId="{E91F4835-E29C-6238-CA94-6CFCD93B514A}"/>
          </ac:picMkLst>
        </pc:picChg>
        <pc:picChg chg="mod">
          <ac:chgData name="Emma Morris" userId="70c6f1a6-3d9c-40dc-abd7-ac4fa70f9b1e" providerId="ADAL" clId="{414BF143-08EE-7B44-827F-AE605BE93145}" dt="2025-06-25T11:48:54.115" v="204" actId="1076"/>
          <ac:picMkLst>
            <pc:docMk/>
            <pc:sldMk cId="0" sldId="271"/>
            <ac:picMk id="361" creationId="{00000000-0000-0000-0000-000000000000}"/>
          </ac:picMkLst>
        </pc:picChg>
        <pc:picChg chg="mod">
          <ac:chgData name="Emma Morris" userId="70c6f1a6-3d9c-40dc-abd7-ac4fa70f9b1e" providerId="ADAL" clId="{414BF143-08EE-7B44-827F-AE605BE93145}" dt="2025-06-25T11:48:56.601" v="206" actId="1076"/>
          <ac:picMkLst>
            <pc:docMk/>
            <pc:sldMk cId="0" sldId="271"/>
            <ac:picMk id="362" creationId="{00000000-0000-0000-0000-000000000000}"/>
          </ac:picMkLst>
        </pc:picChg>
      </pc:sldChg>
      <pc:sldChg chg="addSp modSp mod">
        <pc:chgData name="Emma Morris" userId="70c6f1a6-3d9c-40dc-abd7-ac4fa70f9b1e" providerId="ADAL" clId="{414BF143-08EE-7B44-827F-AE605BE93145}" dt="2025-06-25T11:49:04.650" v="211" actId="1076"/>
        <pc:sldMkLst>
          <pc:docMk/>
          <pc:sldMk cId="0" sldId="272"/>
        </pc:sldMkLst>
        <pc:picChg chg="add mod">
          <ac:chgData name="Emma Morris" userId="70c6f1a6-3d9c-40dc-abd7-ac4fa70f9b1e" providerId="ADAL" clId="{414BF143-08EE-7B44-827F-AE605BE93145}" dt="2025-06-25T10:57:31.006" v="47"/>
          <ac:picMkLst>
            <pc:docMk/>
            <pc:sldMk cId="0" sldId="272"/>
            <ac:picMk id="2" creationId="{40001274-5BEE-5CA9-89EA-F8D8805754D5}"/>
          </ac:picMkLst>
        </pc:picChg>
        <pc:picChg chg="mod">
          <ac:chgData name="Emma Morris" userId="70c6f1a6-3d9c-40dc-abd7-ac4fa70f9b1e" providerId="ADAL" clId="{414BF143-08EE-7B44-827F-AE605BE93145}" dt="2025-06-25T11:49:01.901" v="209" actId="1076"/>
          <ac:picMkLst>
            <pc:docMk/>
            <pc:sldMk cId="0" sldId="272"/>
            <ac:picMk id="370" creationId="{00000000-0000-0000-0000-000000000000}"/>
          </ac:picMkLst>
        </pc:picChg>
        <pc:picChg chg="mod">
          <ac:chgData name="Emma Morris" userId="70c6f1a6-3d9c-40dc-abd7-ac4fa70f9b1e" providerId="ADAL" clId="{414BF143-08EE-7B44-827F-AE605BE93145}" dt="2025-06-25T11:49:04.650" v="211" actId="1076"/>
          <ac:picMkLst>
            <pc:docMk/>
            <pc:sldMk cId="0" sldId="272"/>
            <ac:picMk id="371" creationId="{00000000-0000-0000-0000-000000000000}"/>
          </ac:picMkLst>
        </pc:picChg>
      </pc:sldChg>
      <pc:sldChg chg="addSp modSp mod">
        <pc:chgData name="Emma Morris" userId="70c6f1a6-3d9c-40dc-abd7-ac4fa70f9b1e" providerId="ADAL" clId="{414BF143-08EE-7B44-827F-AE605BE93145}" dt="2025-06-25T11:49:13.584" v="215" actId="1076"/>
        <pc:sldMkLst>
          <pc:docMk/>
          <pc:sldMk cId="0" sldId="273"/>
        </pc:sldMkLst>
        <pc:picChg chg="add mod">
          <ac:chgData name="Emma Morris" userId="70c6f1a6-3d9c-40dc-abd7-ac4fa70f9b1e" providerId="ADAL" clId="{414BF143-08EE-7B44-827F-AE605BE93145}" dt="2025-06-25T10:57:32.004" v="48"/>
          <ac:picMkLst>
            <pc:docMk/>
            <pc:sldMk cId="0" sldId="273"/>
            <ac:picMk id="2" creationId="{F4988A05-551F-C3C9-8817-725BBCDCB6C9}"/>
          </ac:picMkLst>
        </pc:picChg>
        <pc:picChg chg="mod">
          <ac:chgData name="Emma Morris" userId="70c6f1a6-3d9c-40dc-abd7-ac4fa70f9b1e" providerId="ADAL" clId="{414BF143-08EE-7B44-827F-AE605BE93145}" dt="2025-06-25T11:49:10.367" v="213" actId="1076"/>
          <ac:picMkLst>
            <pc:docMk/>
            <pc:sldMk cId="0" sldId="273"/>
            <ac:picMk id="379" creationId="{00000000-0000-0000-0000-000000000000}"/>
          </ac:picMkLst>
        </pc:picChg>
        <pc:picChg chg="mod">
          <ac:chgData name="Emma Morris" userId="70c6f1a6-3d9c-40dc-abd7-ac4fa70f9b1e" providerId="ADAL" clId="{414BF143-08EE-7B44-827F-AE605BE93145}" dt="2025-06-25T11:49:13.584" v="215" actId="1076"/>
          <ac:picMkLst>
            <pc:docMk/>
            <pc:sldMk cId="0" sldId="273"/>
            <ac:picMk id="380" creationId="{00000000-0000-0000-0000-000000000000}"/>
          </ac:picMkLst>
        </pc:picChg>
      </pc:sldChg>
      <pc:sldChg chg="addSp modSp mod">
        <pc:chgData name="Emma Morris" userId="70c6f1a6-3d9c-40dc-abd7-ac4fa70f9b1e" providerId="ADAL" clId="{414BF143-08EE-7B44-827F-AE605BE93145}" dt="2025-06-25T11:49:20.868" v="219" actId="1076"/>
        <pc:sldMkLst>
          <pc:docMk/>
          <pc:sldMk cId="0" sldId="274"/>
        </pc:sldMkLst>
        <pc:picChg chg="add mod">
          <ac:chgData name="Emma Morris" userId="70c6f1a6-3d9c-40dc-abd7-ac4fa70f9b1e" providerId="ADAL" clId="{414BF143-08EE-7B44-827F-AE605BE93145}" dt="2025-06-25T10:57:33.166" v="49"/>
          <ac:picMkLst>
            <pc:docMk/>
            <pc:sldMk cId="0" sldId="274"/>
            <ac:picMk id="2" creationId="{EBCE46C8-C6FC-C795-8A0D-CE0910EE102D}"/>
          </ac:picMkLst>
        </pc:picChg>
        <pc:picChg chg="mod">
          <ac:chgData name="Emma Morris" userId="70c6f1a6-3d9c-40dc-abd7-ac4fa70f9b1e" providerId="ADAL" clId="{414BF143-08EE-7B44-827F-AE605BE93145}" dt="2025-06-25T11:49:17.785" v="217" actId="1076"/>
          <ac:picMkLst>
            <pc:docMk/>
            <pc:sldMk cId="0" sldId="274"/>
            <ac:picMk id="388" creationId="{00000000-0000-0000-0000-000000000000}"/>
          </ac:picMkLst>
        </pc:picChg>
        <pc:picChg chg="mod">
          <ac:chgData name="Emma Morris" userId="70c6f1a6-3d9c-40dc-abd7-ac4fa70f9b1e" providerId="ADAL" clId="{414BF143-08EE-7B44-827F-AE605BE93145}" dt="2025-06-25T11:49:20.868" v="219" actId="1076"/>
          <ac:picMkLst>
            <pc:docMk/>
            <pc:sldMk cId="0" sldId="274"/>
            <ac:picMk id="389" creationId="{00000000-0000-0000-0000-000000000000}"/>
          </ac:picMkLst>
        </pc:picChg>
      </pc:sldChg>
      <pc:sldChg chg="addSp modSp mod">
        <pc:chgData name="Emma Morris" userId="70c6f1a6-3d9c-40dc-abd7-ac4fa70f9b1e" providerId="ADAL" clId="{414BF143-08EE-7B44-827F-AE605BE93145}" dt="2025-06-25T11:49:29.485" v="223" actId="1076"/>
        <pc:sldMkLst>
          <pc:docMk/>
          <pc:sldMk cId="0" sldId="275"/>
        </pc:sldMkLst>
        <pc:picChg chg="add mod">
          <ac:chgData name="Emma Morris" userId="70c6f1a6-3d9c-40dc-abd7-ac4fa70f9b1e" providerId="ADAL" clId="{414BF143-08EE-7B44-827F-AE605BE93145}" dt="2025-06-25T10:57:34.359" v="50"/>
          <ac:picMkLst>
            <pc:docMk/>
            <pc:sldMk cId="0" sldId="275"/>
            <ac:picMk id="2" creationId="{BB41AE9B-FBA8-790E-6321-A5127E5AFB1C}"/>
          </ac:picMkLst>
        </pc:picChg>
        <pc:picChg chg="mod">
          <ac:chgData name="Emma Morris" userId="70c6f1a6-3d9c-40dc-abd7-ac4fa70f9b1e" providerId="ADAL" clId="{414BF143-08EE-7B44-827F-AE605BE93145}" dt="2025-06-25T11:49:25.652" v="221" actId="1076"/>
          <ac:picMkLst>
            <pc:docMk/>
            <pc:sldMk cId="0" sldId="275"/>
            <ac:picMk id="397" creationId="{00000000-0000-0000-0000-000000000000}"/>
          </ac:picMkLst>
        </pc:picChg>
        <pc:picChg chg="mod">
          <ac:chgData name="Emma Morris" userId="70c6f1a6-3d9c-40dc-abd7-ac4fa70f9b1e" providerId="ADAL" clId="{414BF143-08EE-7B44-827F-AE605BE93145}" dt="2025-06-25T11:49:29.485" v="223" actId="1076"/>
          <ac:picMkLst>
            <pc:docMk/>
            <pc:sldMk cId="0" sldId="275"/>
            <ac:picMk id="398" creationId="{00000000-0000-0000-0000-000000000000}"/>
          </ac:picMkLst>
        </pc:picChg>
      </pc:sldChg>
      <pc:sldChg chg="addSp modSp mod">
        <pc:chgData name="Emma Morris" userId="70c6f1a6-3d9c-40dc-abd7-ac4fa70f9b1e" providerId="ADAL" clId="{414BF143-08EE-7B44-827F-AE605BE93145}" dt="2025-06-25T11:50:18.291" v="236" actId="207"/>
        <pc:sldMkLst>
          <pc:docMk/>
          <pc:sldMk cId="0" sldId="276"/>
        </pc:sldMkLst>
        <pc:graphicFrameChg chg="mod modGraphic">
          <ac:chgData name="Emma Morris" userId="70c6f1a6-3d9c-40dc-abd7-ac4fa70f9b1e" providerId="ADAL" clId="{414BF143-08EE-7B44-827F-AE605BE93145}" dt="2025-06-25T11:50:18.291" v="236" actId="207"/>
          <ac:graphicFrameMkLst>
            <pc:docMk/>
            <pc:sldMk cId="0" sldId="276"/>
            <ac:graphicFrameMk id="406" creationId="{00000000-0000-0000-0000-000000000000}"/>
          </ac:graphicFrameMkLst>
        </pc:graphicFrameChg>
        <pc:picChg chg="add mod">
          <ac:chgData name="Emma Morris" userId="70c6f1a6-3d9c-40dc-abd7-ac4fa70f9b1e" providerId="ADAL" clId="{414BF143-08EE-7B44-827F-AE605BE93145}" dt="2025-06-25T10:57:36.555" v="51"/>
          <ac:picMkLst>
            <pc:docMk/>
            <pc:sldMk cId="0" sldId="276"/>
            <ac:picMk id="2" creationId="{B2A856AA-928D-E1AA-F485-B8AF792AFE38}"/>
          </ac:picMkLst>
        </pc:picChg>
      </pc:sldChg>
      <pc:sldChg chg="addSp modSp mod">
        <pc:chgData name="Emma Morris" userId="70c6f1a6-3d9c-40dc-abd7-ac4fa70f9b1e" providerId="ADAL" clId="{414BF143-08EE-7B44-827F-AE605BE93145}" dt="2025-06-25T11:50:57.203" v="249" actId="207"/>
        <pc:sldMkLst>
          <pc:docMk/>
          <pc:sldMk cId="0" sldId="277"/>
        </pc:sldMkLst>
        <pc:spChg chg="mod">
          <ac:chgData name="Emma Morris" userId="70c6f1a6-3d9c-40dc-abd7-ac4fa70f9b1e" providerId="ADAL" clId="{414BF143-08EE-7B44-827F-AE605BE93145}" dt="2025-06-25T11:50:35.388" v="243" actId="1076"/>
          <ac:spMkLst>
            <pc:docMk/>
            <pc:sldMk cId="0" sldId="277"/>
            <ac:spMk id="414" creationId="{00000000-0000-0000-0000-000000000000}"/>
          </ac:spMkLst>
        </pc:spChg>
        <pc:graphicFrameChg chg="mod modGraphic">
          <ac:chgData name="Emma Morris" userId="70c6f1a6-3d9c-40dc-abd7-ac4fa70f9b1e" providerId="ADAL" clId="{414BF143-08EE-7B44-827F-AE605BE93145}" dt="2025-06-25T11:50:57.203" v="249" actId="207"/>
          <ac:graphicFrameMkLst>
            <pc:docMk/>
            <pc:sldMk cId="0" sldId="277"/>
            <ac:graphicFrameMk id="415" creationId="{00000000-0000-0000-0000-000000000000}"/>
          </ac:graphicFrameMkLst>
        </pc:graphicFrameChg>
        <pc:picChg chg="add mod">
          <ac:chgData name="Emma Morris" userId="70c6f1a6-3d9c-40dc-abd7-ac4fa70f9b1e" providerId="ADAL" clId="{414BF143-08EE-7B44-827F-AE605BE93145}" dt="2025-06-25T10:57:37.402" v="52"/>
          <ac:picMkLst>
            <pc:docMk/>
            <pc:sldMk cId="0" sldId="277"/>
            <ac:picMk id="2" creationId="{611F3627-38A7-A12C-BA52-FABD2CB8411D}"/>
          </ac:picMkLst>
        </pc:picChg>
      </pc:sldChg>
      <pc:sldChg chg="addSp delSp modSp mod">
        <pc:chgData name="Emma Morris" userId="70c6f1a6-3d9c-40dc-abd7-ac4fa70f9b1e" providerId="ADAL" clId="{414BF143-08EE-7B44-827F-AE605BE93145}" dt="2025-06-25T11:51:19.858" v="254" actId="478"/>
        <pc:sldMkLst>
          <pc:docMk/>
          <pc:sldMk cId="0" sldId="278"/>
        </pc:sldMkLst>
        <pc:graphicFrameChg chg="add mod modGraphic">
          <ac:chgData name="Emma Morris" userId="70c6f1a6-3d9c-40dc-abd7-ac4fa70f9b1e" providerId="ADAL" clId="{414BF143-08EE-7B44-827F-AE605BE93145}" dt="2025-06-25T11:51:18.029" v="253" actId="2165"/>
          <ac:graphicFrameMkLst>
            <pc:docMk/>
            <pc:sldMk cId="0" sldId="278"/>
            <ac:graphicFrameMk id="3" creationId="{3EFA2CD8-05D1-58BB-8DD5-E4A9229A2552}"/>
          </ac:graphicFrameMkLst>
        </pc:graphicFrameChg>
        <pc:picChg chg="add mod">
          <ac:chgData name="Emma Morris" userId="70c6f1a6-3d9c-40dc-abd7-ac4fa70f9b1e" providerId="ADAL" clId="{414BF143-08EE-7B44-827F-AE605BE93145}" dt="2025-06-25T10:57:38.736" v="53"/>
          <ac:picMkLst>
            <pc:docMk/>
            <pc:sldMk cId="0" sldId="278"/>
            <ac:picMk id="2" creationId="{AF7442C2-F3A2-F84F-FBE9-53B42896FD2F}"/>
          </ac:picMkLst>
        </pc:picChg>
      </pc:sldChg>
      <pc:sldChg chg="addSp delSp modSp mod">
        <pc:chgData name="Emma Morris" userId="70c6f1a6-3d9c-40dc-abd7-ac4fa70f9b1e" providerId="ADAL" clId="{414BF143-08EE-7B44-827F-AE605BE93145}" dt="2025-06-25T11:59:52.399" v="514" actId="207"/>
        <pc:sldMkLst>
          <pc:docMk/>
          <pc:sldMk cId="0" sldId="279"/>
        </pc:sldMkLst>
        <pc:spChg chg="add mod">
          <ac:chgData name="Emma Morris" userId="70c6f1a6-3d9c-40dc-abd7-ac4fa70f9b1e" providerId="ADAL" clId="{414BF143-08EE-7B44-827F-AE605BE93145}" dt="2025-06-25T11:58:29.159" v="494" actId="1076"/>
          <ac:spMkLst>
            <pc:docMk/>
            <pc:sldMk cId="0" sldId="279"/>
            <ac:spMk id="4" creationId="{CDB71E63-1E78-A536-170F-3644D1F3709E}"/>
          </ac:spMkLst>
        </pc:spChg>
        <pc:spChg chg="add mod">
          <ac:chgData name="Emma Morris" userId="70c6f1a6-3d9c-40dc-abd7-ac4fa70f9b1e" providerId="ADAL" clId="{414BF143-08EE-7B44-827F-AE605BE93145}" dt="2025-06-25T11:58:25.709" v="493" actId="1076"/>
          <ac:spMkLst>
            <pc:docMk/>
            <pc:sldMk cId="0" sldId="279"/>
            <ac:spMk id="5" creationId="{9806B844-A89E-1E73-EC34-7EAE051B8446}"/>
          </ac:spMkLst>
        </pc:spChg>
        <pc:spChg chg="add mod">
          <ac:chgData name="Emma Morris" userId="70c6f1a6-3d9c-40dc-abd7-ac4fa70f9b1e" providerId="ADAL" clId="{414BF143-08EE-7B44-827F-AE605BE93145}" dt="2025-06-25T11:59:24.046" v="505" actId="1076"/>
          <ac:spMkLst>
            <pc:docMk/>
            <pc:sldMk cId="0" sldId="279"/>
            <ac:spMk id="8" creationId="{3D5763A3-CF86-F241-7FBF-4C3A82F65CA9}"/>
          </ac:spMkLst>
        </pc:spChg>
        <pc:spChg chg="add mod">
          <ac:chgData name="Emma Morris" userId="70c6f1a6-3d9c-40dc-abd7-ac4fa70f9b1e" providerId="ADAL" clId="{414BF143-08EE-7B44-827F-AE605BE93145}" dt="2025-06-25T11:59:52.399" v="514" actId="207"/>
          <ac:spMkLst>
            <pc:docMk/>
            <pc:sldMk cId="0" sldId="279"/>
            <ac:spMk id="22" creationId="{CA3DC98B-F8BA-4C32-DFFD-AF3BCAAECCFF}"/>
          </ac:spMkLst>
        </pc:spChg>
        <pc:spChg chg="mod">
          <ac:chgData name="Emma Morris" userId="70c6f1a6-3d9c-40dc-abd7-ac4fa70f9b1e" providerId="ADAL" clId="{414BF143-08EE-7B44-827F-AE605BE93145}" dt="2025-06-25T11:52:54.027" v="265" actId="20577"/>
          <ac:spMkLst>
            <pc:docMk/>
            <pc:sldMk cId="0" sldId="279"/>
            <ac:spMk id="428" creationId="{00000000-0000-0000-0000-000000000000}"/>
          </ac:spMkLst>
        </pc:spChg>
        <pc:picChg chg="add mod">
          <ac:chgData name="Emma Morris" userId="70c6f1a6-3d9c-40dc-abd7-ac4fa70f9b1e" providerId="ADAL" clId="{414BF143-08EE-7B44-827F-AE605BE93145}" dt="2025-06-25T10:57:39.720" v="54"/>
          <ac:picMkLst>
            <pc:docMk/>
            <pc:sldMk cId="0" sldId="279"/>
            <ac:picMk id="2" creationId="{042A8BCF-8945-1698-A693-A6CA97ADBA63}"/>
          </ac:picMkLst>
        </pc:picChg>
        <pc:cxnChg chg="add mod">
          <ac:chgData name="Emma Morris" userId="70c6f1a6-3d9c-40dc-abd7-ac4fa70f9b1e" providerId="ADAL" clId="{414BF143-08EE-7B44-827F-AE605BE93145}" dt="2025-06-25T11:59:15.945" v="504" actId="14100"/>
          <ac:cxnSpMkLst>
            <pc:docMk/>
            <pc:sldMk cId="0" sldId="279"/>
            <ac:cxnSpMk id="10" creationId="{639BE61B-4543-7B79-8086-64249798A27D}"/>
          </ac:cxnSpMkLst>
        </pc:cxnChg>
        <pc:cxnChg chg="add mod">
          <ac:chgData name="Emma Morris" userId="70c6f1a6-3d9c-40dc-abd7-ac4fa70f9b1e" providerId="ADAL" clId="{414BF143-08EE-7B44-827F-AE605BE93145}" dt="2025-06-25T11:59:24.046" v="505" actId="1076"/>
          <ac:cxnSpMkLst>
            <pc:docMk/>
            <pc:sldMk cId="0" sldId="279"/>
            <ac:cxnSpMk id="12" creationId="{E4207524-69AA-4426-D29F-DEE66BB222E3}"/>
          </ac:cxnSpMkLst>
        </pc:cxnChg>
        <pc:cxnChg chg="add mod">
          <ac:chgData name="Emma Morris" userId="70c6f1a6-3d9c-40dc-abd7-ac4fa70f9b1e" providerId="ADAL" clId="{414BF143-08EE-7B44-827F-AE605BE93145}" dt="2025-06-25T11:59:32.813" v="508" actId="14100"/>
          <ac:cxnSpMkLst>
            <pc:docMk/>
            <pc:sldMk cId="0" sldId="279"/>
            <ac:cxnSpMk id="18" creationId="{0F30B772-0D1F-DCD1-AF9A-D76DAAB4C29D}"/>
          </ac:cxnSpMkLst>
        </pc:cxnChg>
      </pc:sldChg>
      <pc:sldChg chg="addSp delSp modSp mod">
        <pc:chgData name="Emma Morris" userId="70c6f1a6-3d9c-40dc-abd7-ac4fa70f9b1e" providerId="ADAL" clId="{414BF143-08EE-7B44-827F-AE605BE93145}" dt="2025-06-25T11:51:52.828" v="263" actId="2710"/>
        <pc:sldMkLst>
          <pc:docMk/>
          <pc:sldMk cId="0" sldId="280"/>
        </pc:sldMkLst>
        <pc:spChg chg="mod">
          <ac:chgData name="Emma Morris" userId="70c6f1a6-3d9c-40dc-abd7-ac4fa70f9b1e" providerId="ADAL" clId="{414BF143-08EE-7B44-827F-AE605BE93145}" dt="2025-06-25T11:51:52.828" v="263" actId="2710"/>
          <ac:spMkLst>
            <pc:docMk/>
            <pc:sldMk cId="0" sldId="280"/>
            <ac:spMk id="437" creationId="{00000000-0000-0000-0000-000000000000}"/>
          </ac:spMkLst>
        </pc:spChg>
        <pc:picChg chg="add mod">
          <ac:chgData name="Emma Morris" userId="70c6f1a6-3d9c-40dc-abd7-ac4fa70f9b1e" providerId="ADAL" clId="{414BF143-08EE-7B44-827F-AE605BE93145}" dt="2025-06-25T10:57:41.289" v="55"/>
          <ac:picMkLst>
            <pc:docMk/>
            <pc:sldMk cId="0" sldId="280"/>
            <ac:picMk id="2" creationId="{427A680F-5DD9-5B6D-D165-5DC96E5A8F2B}"/>
          </ac:picMkLst>
        </pc:picChg>
      </pc:sldChg>
      <pc:sldChg chg="addSp modSp mod">
        <pc:chgData name="Emma Morris" userId="70c6f1a6-3d9c-40dc-abd7-ac4fa70f9b1e" providerId="ADAL" clId="{414BF143-08EE-7B44-827F-AE605BE93145}" dt="2025-06-25T12:02:06.771" v="549" actId="1076"/>
        <pc:sldMkLst>
          <pc:docMk/>
          <pc:sldMk cId="0" sldId="281"/>
        </pc:sldMkLst>
        <pc:spChg chg="add mod">
          <ac:chgData name="Emma Morris" userId="70c6f1a6-3d9c-40dc-abd7-ac4fa70f9b1e" providerId="ADAL" clId="{414BF143-08EE-7B44-827F-AE605BE93145}" dt="2025-06-25T12:02:06.771" v="549" actId="1076"/>
          <ac:spMkLst>
            <pc:docMk/>
            <pc:sldMk cId="0" sldId="281"/>
            <ac:spMk id="3" creationId="{7D5EFF26-E5B2-8164-99A9-0F2FC8BDDAF8}"/>
          </ac:spMkLst>
        </pc:spChg>
        <pc:spChg chg="mod">
          <ac:chgData name="Emma Morris" userId="70c6f1a6-3d9c-40dc-abd7-ac4fa70f9b1e" providerId="ADAL" clId="{414BF143-08EE-7B44-827F-AE605BE93145}" dt="2025-06-25T12:02:03.856" v="548" actId="14100"/>
          <ac:spMkLst>
            <pc:docMk/>
            <pc:sldMk cId="0" sldId="281"/>
            <ac:spMk id="444" creationId="{00000000-0000-0000-0000-000000000000}"/>
          </ac:spMkLst>
        </pc:spChg>
        <pc:spChg chg="mod">
          <ac:chgData name="Emma Morris" userId="70c6f1a6-3d9c-40dc-abd7-ac4fa70f9b1e" providerId="ADAL" clId="{414BF143-08EE-7B44-827F-AE605BE93145}" dt="2025-06-25T12:02:06.771" v="549" actId="1076"/>
          <ac:spMkLst>
            <pc:docMk/>
            <pc:sldMk cId="0" sldId="281"/>
            <ac:spMk id="445" creationId="{00000000-0000-0000-0000-000000000000}"/>
          </ac:spMkLst>
        </pc:spChg>
        <pc:picChg chg="add mod">
          <ac:chgData name="Emma Morris" userId="70c6f1a6-3d9c-40dc-abd7-ac4fa70f9b1e" providerId="ADAL" clId="{414BF143-08EE-7B44-827F-AE605BE93145}" dt="2025-06-25T10:57:42.238" v="56"/>
          <ac:picMkLst>
            <pc:docMk/>
            <pc:sldMk cId="0" sldId="281"/>
            <ac:picMk id="2" creationId="{727CFE79-A194-352B-5420-93386CCD28ED}"/>
          </ac:picMkLst>
        </pc:picChg>
        <pc:picChg chg="mod">
          <ac:chgData name="Emma Morris" userId="70c6f1a6-3d9c-40dc-abd7-ac4fa70f9b1e" providerId="ADAL" clId="{414BF143-08EE-7B44-827F-AE605BE93145}" dt="2025-06-25T12:02:01.455" v="547" actId="1076"/>
          <ac:picMkLst>
            <pc:docMk/>
            <pc:sldMk cId="0" sldId="281"/>
            <ac:picMk id="446" creationId="{00000000-0000-0000-0000-000000000000}"/>
          </ac:picMkLst>
        </pc:picChg>
      </pc:sldChg>
      <pc:sldChg chg="addSp delSp modSp mod">
        <pc:chgData name="Emma Morris" userId="70c6f1a6-3d9c-40dc-abd7-ac4fa70f9b1e" providerId="ADAL" clId="{414BF143-08EE-7B44-827F-AE605BE93145}" dt="2025-06-25T12:02:48.607" v="568" actId="14100"/>
        <pc:sldMkLst>
          <pc:docMk/>
          <pc:sldMk cId="0" sldId="282"/>
        </pc:sldMkLst>
        <pc:spChg chg="add mod">
          <ac:chgData name="Emma Morris" userId="70c6f1a6-3d9c-40dc-abd7-ac4fa70f9b1e" providerId="ADAL" clId="{414BF143-08EE-7B44-827F-AE605BE93145}" dt="2025-06-25T12:02:47.056" v="567" actId="1076"/>
          <ac:spMkLst>
            <pc:docMk/>
            <pc:sldMk cId="0" sldId="282"/>
            <ac:spMk id="5" creationId="{4DABCD7E-0EA7-08F2-5166-086A2A7E994D}"/>
          </ac:spMkLst>
        </pc:spChg>
        <pc:spChg chg="mod">
          <ac:chgData name="Emma Morris" userId="70c6f1a6-3d9c-40dc-abd7-ac4fa70f9b1e" providerId="ADAL" clId="{414BF143-08EE-7B44-827F-AE605BE93145}" dt="2025-06-25T12:02:11.371" v="551" actId="14100"/>
          <ac:spMkLst>
            <pc:docMk/>
            <pc:sldMk cId="0" sldId="282"/>
            <ac:spMk id="452" creationId="{00000000-0000-0000-0000-000000000000}"/>
          </ac:spMkLst>
        </pc:spChg>
        <pc:spChg chg="mod">
          <ac:chgData name="Emma Morris" userId="70c6f1a6-3d9c-40dc-abd7-ac4fa70f9b1e" providerId="ADAL" clId="{414BF143-08EE-7B44-827F-AE605BE93145}" dt="2025-06-25T12:02:48.607" v="568" actId="14100"/>
          <ac:spMkLst>
            <pc:docMk/>
            <pc:sldMk cId="0" sldId="282"/>
            <ac:spMk id="453" creationId="{00000000-0000-0000-0000-000000000000}"/>
          </ac:spMkLst>
        </pc:spChg>
        <pc:picChg chg="add mod">
          <ac:chgData name="Emma Morris" userId="70c6f1a6-3d9c-40dc-abd7-ac4fa70f9b1e" providerId="ADAL" clId="{414BF143-08EE-7B44-827F-AE605BE93145}" dt="2025-06-25T10:57:43.657" v="57"/>
          <ac:picMkLst>
            <pc:docMk/>
            <pc:sldMk cId="0" sldId="282"/>
            <ac:picMk id="2" creationId="{5AF88A49-6604-5DC6-EE6F-D9C40F178979}"/>
          </ac:picMkLst>
        </pc:picChg>
        <pc:picChg chg="mod">
          <ac:chgData name="Emma Morris" userId="70c6f1a6-3d9c-40dc-abd7-ac4fa70f9b1e" providerId="ADAL" clId="{414BF143-08EE-7B44-827F-AE605BE93145}" dt="2025-06-25T12:02:09.405" v="550" actId="1076"/>
          <ac:picMkLst>
            <pc:docMk/>
            <pc:sldMk cId="0" sldId="282"/>
            <ac:picMk id="454" creationId="{00000000-0000-0000-0000-000000000000}"/>
          </ac:picMkLst>
        </pc:picChg>
      </pc:sldChg>
      <pc:sldChg chg="addSp delSp modSp mod">
        <pc:chgData name="Emma Morris" userId="70c6f1a6-3d9c-40dc-abd7-ac4fa70f9b1e" providerId="ADAL" clId="{414BF143-08EE-7B44-827F-AE605BE93145}" dt="2025-06-25T12:03:48.111" v="593" actId="1076"/>
        <pc:sldMkLst>
          <pc:docMk/>
          <pc:sldMk cId="0" sldId="283"/>
        </pc:sldMkLst>
        <pc:spChg chg="add mod">
          <ac:chgData name="Emma Morris" userId="70c6f1a6-3d9c-40dc-abd7-ac4fa70f9b1e" providerId="ADAL" clId="{414BF143-08EE-7B44-827F-AE605BE93145}" dt="2025-06-25T12:03:48.111" v="593" actId="1076"/>
          <ac:spMkLst>
            <pc:docMk/>
            <pc:sldMk cId="0" sldId="283"/>
            <ac:spMk id="4" creationId="{D1EB3942-E58B-52D5-23E0-297B72604E4A}"/>
          </ac:spMkLst>
        </pc:spChg>
        <pc:spChg chg="mod">
          <ac:chgData name="Emma Morris" userId="70c6f1a6-3d9c-40dc-abd7-ac4fa70f9b1e" providerId="ADAL" clId="{414BF143-08EE-7B44-827F-AE605BE93145}" dt="2025-06-25T12:02:55.590" v="569" actId="14100"/>
          <ac:spMkLst>
            <pc:docMk/>
            <pc:sldMk cId="0" sldId="283"/>
            <ac:spMk id="460" creationId="{00000000-0000-0000-0000-000000000000}"/>
          </ac:spMkLst>
        </pc:spChg>
        <pc:spChg chg="mod">
          <ac:chgData name="Emma Morris" userId="70c6f1a6-3d9c-40dc-abd7-ac4fa70f9b1e" providerId="ADAL" clId="{414BF143-08EE-7B44-827F-AE605BE93145}" dt="2025-06-25T12:03:34.214" v="587" actId="20577"/>
          <ac:spMkLst>
            <pc:docMk/>
            <pc:sldMk cId="0" sldId="283"/>
            <ac:spMk id="461" creationId="{00000000-0000-0000-0000-000000000000}"/>
          </ac:spMkLst>
        </pc:spChg>
        <pc:picChg chg="add mod">
          <ac:chgData name="Emma Morris" userId="70c6f1a6-3d9c-40dc-abd7-ac4fa70f9b1e" providerId="ADAL" clId="{414BF143-08EE-7B44-827F-AE605BE93145}" dt="2025-06-25T10:57:44.463" v="58"/>
          <ac:picMkLst>
            <pc:docMk/>
            <pc:sldMk cId="0" sldId="283"/>
            <ac:picMk id="2" creationId="{B7D2408B-AB30-2702-3D5E-1DA647057648}"/>
          </ac:picMkLst>
        </pc:picChg>
        <pc:picChg chg="mod">
          <ac:chgData name="Emma Morris" userId="70c6f1a6-3d9c-40dc-abd7-ac4fa70f9b1e" providerId="ADAL" clId="{414BF143-08EE-7B44-827F-AE605BE93145}" dt="2025-06-25T12:02:58.758" v="571" actId="14100"/>
          <ac:picMkLst>
            <pc:docMk/>
            <pc:sldMk cId="0" sldId="283"/>
            <ac:picMk id="462" creationId="{00000000-0000-0000-0000-000000000000}"/>
          </ac:picMkLst>
        </pc:picChg>
      </pc:sldChg>
      <pc:sldChg chg="addSp delSp modSp mod">
        <pc:chgData name="Emma Morris" userId="70c6f1a6-3d9c-40dc-abd7-ac4fa70f9b1e" providerId="ADAL" clId="{414BF143-08EE-7B44-827F-AE605BE93145}" dt="2025-06-25T12:11:17.231" v="754" actId="2710"/>
        <pc:sldMkLst>
          <pc:docMk/>
          <pc:sldMk cId="0" sldId="284"/>
        </pc:sldMkLst>
        <pc:spChg chg="add mod">
          <ac:chgData name="Emma Morris" userId="70c6f1a6-3d9c-40dc-abd7-ac4fa70f9b1e" providerId="ADAL" clId="{414BF143-08EE-7B44-827F-AE605BE93145}" dt="2025-06-25T12:11:13.649" v="753" actId="2710"/>
          <ac:spMkLst>
            <pc:docMk/>
            <pc:sldMk cId="0" sldId="284"/>
            <ac:spMk id="4" creationId="{B7634205-60A7-C627-915E-0B9CB01AB687}"/>
          </ac:spMkLst>
        </pc:spChg>
        <pc:spChg chg="mod">
          <ac:chgData name="Emma Morris" userId="70c6f1a6-3d9c-40dc-abd7-ac4fa70f9b1e" providerId="ADAL" clId="{414BF143-08EE-7B44-827F-AE605BE93145}" dt="2025-06-25T12:03:57.460" v="596" actId="14100"/>
          <ac:spMkLst>
            <pc:docMk/>
            <pc:sldMk cId="0" sldId="284"/>
            <ac:spMk id="468" creationId="{00000000-0000-0000-0000-000000000000}"/>
          </ac:spMkLst>
        </pc:spChg>
        <pc:spChg chg="mod">
          <ac:chgData name="Emma Morris" userId="70c6f1a6-3d9c-40dc-abd7-ac4fa70f9b1e" providerId="ADAL" clId="{414BF143-08EE-7B44-827F-AE605BE93145}" dt="2025-06-25T12:11:17.231" v="754" actId="2710"/>
          <ac:spMkLst>
            <pc:docMk/>
            <pc:sldMk cId="0" sldId="284"/>
            <ac:spMk id="469" creationId="{00000000-0000-0000-0000-000000000000}"/>
          </ac:spMkLst>
        </pc:spChg>
        <pc:picChg chg="add mod">
          <ac:chgData name="Emma Morris" userId="70c6f1a6-3d9c-40dc-abd7-ac4fa70f9b1e" providerId="ADAL" clId="{414BF143-08EE-7B44-827F-AE605BE93145}" dt="2025-06-25T10:57:45.526" v="59"/>
          <ac:picMkLst>
            <pc:docMk/>
            <pc:sldMk cId="0" sldId="284"/>
            <ac:picMk id="2" creationId="{1B131F41-8DD8-7582-0791-4064503DC9EB}"/>
          </ac:picMkLst>
        </pc:picChg>
        <pc:picChg chg="mod">
          <ac:chgData name="Emma Morris" userId="70c6f1a6-3d9c-40dc-abd7-ac4fa70f9b1e" providerId="ADAL" clId="{414BF143-08EE-7B44-827F-AE605BE93145}" dt="2025-06-25T12:03:55.210" v="595" actId="14100"/>
          <ac:picMkLst>
            <pc:docMk/>
            <pc:sldMk cId="0" sldId="284"/>
            <ac:picMk id="470" creationId="{00000000-0000-0000-0000-000000000000}"/>
          </ac:picMkLst>
        </pc:picChg>
      </pc:sldChg>
      <pc:sldChg chg="addSp delSp modSp mod">
        <pc:chgData name="Emma Morris" userId="70c6f1a6-3d9c-40dc-abd7-ac4fa70f9b1e" providerId="ADAL" clId="{414BF143-08EE-7B44-827F-AE605BE93145}" dt="2025-06-25T12:11:24.746" v="755" actId="2710"/>
        <pc:sldMkLst>
          <pc:docMk/>
          <pc:sldMk cId="0" sldId="285"/>
        </pc:sldMkLst>
        <pc:spChg chg="add mod">
          <ac:chgData name="Emma Morris" userId="70c6f1a6-3d9c-40dc-abd7-ac4fa70f9b1e" providerId="ADAL" clId="{414BF143-08EE-7B44-827F-AE605BE93145}" dt="2025-06-25T12:11:24.746" v="755" actId="2710"/>
          <ac:spMkLst>
            <pc:docMk/>
            <pc:sldMk cId="0" sldId="285"/>
            <ac:spMk id="4" creationId="{223E6862-9409-A1C1-FE4B-0FA9DF34F140}"/>
          </ac:spMkLst>
        </pc:spChg>
        <pc:spChg chg="mod">
          <ac:chgData name="Emma Morris" userId="70c6f1a6-3d9c-40dc-abd7-ac4fa70f9b1e" providerId="ADAL" clId="{414BF143-08EE-7B44-827F-AE605BE93145}" dt="2025-06-25T12:04:49.797" v="615" actId="14100"/>
          <ac:spMkLst>
            <pc:docMk/>
            <pc:sldMk cId="0" sldId="285"/>
            <ac:spMk id="476" creationId="{00000000-0000-0000-0000-000000000000}"/>
          </ac:spMkLst>
        </pc:spChg>
        <pc:spChg chg="mod">
          <ac:chgData name="Emma Morris" userId="70c6f1a6-3d9c-40dc-abd7-ac4fa70f9b1e" providerId="ADAL" clId="{414BF143-08EE-7B44-827F-AE605BE93145}" dt="2025-06-25T12:11:24.746" v="755" actId="2710"/>
          <ac:spMkLst>
            <pc:docMk/>
            <pc:sldMk cId="0" sldId="285"/>
            <ac:spMk id="477" creationId="{00000000-0000-0000-0000-000000000000}"/>
          </ac:spMkLst>
        </pc:spChg>
        <pc:picChg chg="add mod">
          <ac:chgData name="Emma Morris" userId="70c6f1a6-3d9c-40dc-abd7-ac4fa70f9b1e" providerId="ADAL" clId="{414BF143-08EE-7B44-827F-AE605BE93145}" dt="2025-06-25T10:57:46.309" v="60"/>
          <ac:picMkLst>
            <pc:docMk/>
            <pc:sldMk cId="0" sldId="285"/>
            <ac:picMk id="2" creationId="{F23758FF-2957-A926-41AC-3A972D64CD80}"/>
          </ac:picMkLst>
        </pc:picChg>
        <pc:picChg chg="mod">
          <ac:chgData name="Emma Morris" userId="70c6f1a6-3d9c-40dc-abd7-ac4fa70f9b1e" providerId="ADAL" clId="{414BF143-08EE-7B44-827F-AE605BE93145}" dt="2025-06-25T12:04:45.047" v="613" actId="14100"/>
          <ac:picMkLst>
            <pc:docMk/>
            <pc:sldMk cId="0" sldId="285"/>
            <ac:picMk id="478" creationId="{00000000-0000-0000-0000-000000000000}"/>
          </ac:picMkLst>
        </pc:picChg>
      </pc:sldChg>
      <pc:sldChg chg="addSp delSp modSp mod">
        <pc:chgData name="Emma Morris" userId="70c6f1a6-3d9c-40dc-abd7-ac4fa70f9b1e" providerId="ADAL" clId="{414BF143-08EE-7B44-827F-AE605BE93145}" dt="2025-06-25T12:11:28.063" v="756" actId="2710"/>
        <pc:sldMkLst>
          <pc:docMk/>
          <pc:sldMk cId="0" sldId="286"/>
        </pc:sldMkLst>
        <pc:spChg chg="add mod">
          <ac:chgData name="Emma Morris" userId="70c6f1a6-3d9c-40dc-abd7-ac4fa70f9b1e" providerId="ADAL" clId="{414BF143-08EE-7B44-827F-AE605BE93145}" dt="2025-06-25T12:11:28.063" v="756" actId="2710"/>
          <ac:spMkLst>
            <pc:docMk/>
            <pc:sldMk cId="0" sldId="286"/>
            <ac:spMk id="4" creationId="{1EE5FA78-7A12-B534-87E8-2DCFAF2E4F09}"/>
          </ac:spMkLst>
        </pc:spChg>
        <pc:spChg chg="mod">
          <ac:chgData name="Emma Morris" userId="70c6f1a6-3d9c-40dc-abd7-ac4fa70f9b1e" providerId="ADAL" clId="{414BF143-08EE-7B44-827F-AE605BE93145}" dt="2025-06-25T12:05:41.372" v="636" actId="14100"/>
          <ac:spMkLst>
            <pc:docMk/>
            <pc:sldMk cId="0" sldId="286"/>
            <ac:spMk id="484" creationId="{00000000-0000-0000-0000-000000000000}"/>
          </ac:spMkLst>
        </pc:spChg>
        <pc:spChg chg="mod">
          <ac:chgData name="Emma Morris" userId="70c6f1a6-3d9c-40dc-abd7-ac4fa70f9b1e" providerId="ADAL" clId="{414BF143-08EE-7B44-827F-AE605BE93145}" dt="2025-06-25T12:11:28.063" v="756" actId="2710"/>
          <ac:spMkLst>
            <pc:docMk/>
            <pc:sldMk cId="0" sldId="286"/>
            <ac:spMk id="485" creationId="{00000000-0000-0000-0000-000000000000}"/>
          </ac:spMkLst>
        </pc:spChg>
        <pc:picChg chg="add mod">
          <ac:chgData name="Emma Morris" userId="70c6f1a6-3d9c-40dc-abd7-ac4fa70f9b1e" providerId="ADAL" clId="{414BF143-08EE-7B44-827F-AE605BE93145}" dt="2025-06-25T10:57:47.503" v="61"/>
          <ac:picMkLst>
            <pc:docMk/>
            <pc:sldMk cId="0" sldId="286"/>
            <ac:picMk id="2" creationId="{DB9A40DE-E17B-86DC-F574-0C1544D18EFA}"/>
          </ac:picMkLst>
        </pc:picChg>
        <pc:picChg chg="mod">
          <ac:chgData name="Emma Morris" userId="70c6f1a6-3d9c-40dc-abd7-ac4fa70f9b1e" providerId="ADAL" clId="{414BF143-08EE-7B44-827F-AE605BE93145}" dt="2025-06-25T12:05:39.467" v="635" actId="14100"/>
          <ac:picMkLst>
            <pc:docMk/>
            <pc:sldMk cId="0" sldId="286"/>
            <ac:picMk id="486" creationId="{00000000-0000-0000-0000-000000000000}"/>
          </ac:picMkLst>
        </pc:picChg>
      </pc:sldChg>
      <pc:sldChg chg="addSp modSp mod">
        <pc:chgData name="Emma Morris" userId="70c6f1a6-3d9c-40dc-abd7-ac4fa70f9b1e" providerId="ADAL" clId="{414BF143-08EE-7B44-827F-AE605BE93145}" dt="2025-06-25T12:06:54.941" v="667" actId="20577"/>
        <pc:sldMkLst>
          <pc:docMk/>
          <pc:sldMk cId="0" sldId="287"/>
        </pc:sldMkLst>
        <pc:spChg chg="mod">
          <ac:chgData name="Emma Morris" userId="70c6f1a6-3d9c-40dc-abd7-ac4fa70f9b1e" providerId="ADAL" clId="{414BF143-08EE-7B44-827F-AE605BE93145}" dt="2025-06-25T12:06:54.941" v="667" actId="20577"/>
          <ac:spMkLst>
            <pc:docMk/>
            <pc:sldMk cId="0" sldId="287"/>
            <ac:spMk id="492" creationId="{00000000-0000-0000-0000-000000000000}"/>
          </ac:spMkLst>
        </pc:spChg>
        <pc:spChg chg="mod">
          <ac:chgData name="Emma Morris" userId="70c6f1a6-3d9c-40dc-abd7-ac4fa70f9b1e" providerId="ADAL" clId="{414BF143-08EE-7B44-827F-AE605BE93145}" dt="2025-06-25T12:06:50.575" v="665" actId="20577"/>
          <ac:spMkLst>
            <pc:docMk/>
            <pc:sldMk cId="0" sldId="287"/>
            <ac:spMk id="493" creationId="{00000000-0000-0000-0000-000000000000}"/>
          </ac:spMkLst>
        </pc:spChg>
        <pc:picChg chg="add mod">
          <ac:chgData name="Emma Morris" userId="70c6f1a6-3d9c-40dc-abd7-ac4fa70f9b1e" providerId="ADAL" clId="{414BF143-08EE-7B44-827F-AE605BE93145}" dt="2025-06-25T10:57:48.135" v="62"/>
          <ac:picMkLst>
            <pc:docMk/>
            <pc:sldMk cId="0" sldId="287"/>
            <ac:picMk id="2" creationId="{032D535C-8321-1BD1-4546-28D3111A97FB}"/>
          </ac:picMkLst>
        </pc:picChg>
      </pc:sldChg>
      <pc:sldChg chg="addSp modSp mod">
        <pc:chgData name="Emma Morris" userId="70c6f1a6-3d9c-40dc-abd7-ac4fa70f9b1e" providerId="ADAL" clId="{414BF143-08EE-7B44-827F-AE605BE93145}" dt="2025-06-25T12:07:18.804" v="675" actId="14100"/>
        <pc:sldMkLst>
          <pc:docMk/>
          <pc:sldMk cId="0" sldId="288"/>
        </pc:sldMkLst>
        <pc:spChg chg="mod">
          <ac:chgData name="Emma Morris" userId="70c6f1a6-3d9c-40dc-abd7-ac4fa70f9b1e" providerId="ADAL" clId="{414BF143-08EE-7B44-827F-AE605BE93145}" dt="2025-06-25T12:07:15.170" v="673" actId="14100"/>
          <ac:spMkLst>
            <pc:docMk/>
            <pc:sldMk cId="0" sldId="288"/>
            <ac:spMk id="499" creationId="{00000000-0000-0000-0000-000000000000}"/>
          </ac:spMkLst>
        </pc:spChg>
        <pc:spChg chg="mod">
          <ac:chgData name="Emma Morris" userId="70c6f1a6-3d9c-40dc-abd7-ac4fa70f9b1e" providerId="ADAL" clId="{414BF143-08EE-7B44-827F-AE605BE93145}" dt="2025-06-25T12:07:18.804" v="675" actId="14100"/>
          <ac:spMkLst>
            <pc:docMk/>
            <pc:sldMk cId="0" sldId="288"/>
            <ac:spMk id="500" creationId="{00000000-0000-0000-0000-000000000000}"/>
          </ac:spMkLst>
        </pc:spChg>
        <pc:picChg chg="add mod">
          <ac:chgData name="Emma Morris" userId="70c6f1a6-3d9c-40dc-abd7-ac4fa70f9b1e" providerId="ADAL" clId="{414BF143-08EE-7B44-827F-AE605BE93145}" dt="2025-06-25T10:57:49.605" v="63"/>
          <ac:picMkLst>
            <pc:docMk/>
            <pc:sldMk cId="0" sldId="288"/>
            <ac:picMk id="2" creationId="{4AD8315E-015D-4AB1-BB8C-6635E286F968}"/>
          </ac:picMkLst>
        </pc:picChg>
        <pc:picChg chg="mod">
          <ac:chgData name="Emma Morris" userId="70c6f1a6-3d9c-40dc-abd7-ac4fa70f9b1e" providerId="ADAL" clId="{414BF143-08EE-7B44-827F-AE605BE93145}" dt="2025-06-25T12:07:11.154" v="671" actId="14100"/>
          <ac:picMkLst>
            <pc:docMk/>
            <pc:sldMk cId="0" sldId="288"/>
            <ac:picMk id="501" creationId="{00000000-0000-0000-0000-000000000000}"/>
          </ac:picMkLst>
        </pc:picChg>
      </pc:sldChg>
      <pc:sldChg chg="addSp modSp mod">
        <pc:chgData name="Emma Morris" userId="70c6f1a6-3d9c-40dc-abd7-ac4fa70f9b1e" providerId="ADAL" clId="{414BF143-08EE-7B44-827F-AE605BE93145}" dt="2025-06-25T12:11:03.381" v="752" actId="2710"/>
        <pc:sldMkLst>
          <pc:docMk/>
          <pc:sldMk cId="0" sldId="289"/>
        </pc:sldMkLst>
        <pc:spChg chg="mod">
          <ac:chgData name="Emma Morris" userId="70c6f1a6-3d9c-40dc-abd7-ac4fa70f9b1e" providerId="ADAL" clId="{414BF143-08EE-7B44-827F-AE605BE93145}" dt="2025-06-25T12:11:03.381" v="752" actId="2710"/>
          <ac:spMkLst>
            <pc:docMk/>
            <pc:sldMk cId="0" sldId="289"/>
            <ac:spMk id="508" creationId="{00000000-0000-0000-0000-000000000000}"/>
          </ac:spMkLst>
        </pc:spChg>
        <pc:picChg chg="add mod">
          <ac:chgData name="Emma Morris" userId="70c6f1a6-3d9c-40dc-abd7-ac4fa70f9b1e" providerId="ADAL" clId="{414BF143-08EE-7B44-827F-AE605BE93145}" dt="2025-06-25T10:57:51.017" v="64"/>
          <ac:picMkLst>
            <pc:docMk/>
            <pc:sldMk cId="0" sldId="289"/>
            <ac:picMk id="2" creationId="{74CC8A59-21CF-12BE-5BFC-2455E7BB317E}"/>
          </ac:picMkLst>
        </pc:picChg>
      </pc:sldChg>
      <pc:sldChg chg="addSp modSp mod">
        <pc:chgData name="Emma Morris" userId="70c6f1a6-3d9c-40dc-abd7-ac4fa70f9b1e" providerId="ADAL" clId="{414BF143-08EE-7B44-827F-AE605BE93145}" dt="2025-06-25T12:11:46.713" v="758" actId="207"/>
        <pc:sldMkLst>
          <pc:docMk/>
          <pc:sldMk cId="0" sldId="290"/>
        </pc:sldMkLst>
        <pc:spChg chg="mod">
          <ac:chgData name="Emma Morris" userId="70c6f1a6-3d9c-40dc-abd7-ac4fa70f9b1e" providerId="ADAL" clId="{414BF143-08EE-7B44-827F-AE605BE93145}" dt="2025-06-25T12:07:36.823" v="682" actId="1076"/>
          <ac:spMkLst>
            <pc:docMk/>
            <pc:sldMk cId="0" sldId="290"/>
            <ac:spMk id="515" creationId="{00000000-0000-0000-0000-000000000000}"/>
          </ac:spMkLst>
        </pc:spChg>
        <pc:graphicFrameChg chg="mod modGraphic">
          <ac:chgData name="Emma Morris" userId="70c6f1a6-3d9c-40dc-abd7-ac4fa70f9b1e" providerId="ADAL" clId="{414BF143-08EE-7B44-827F-AE605BE93145}" dt="2025-06-25T12:11:46.713" v="758" actId="207"/>
          <ac:graphicFrameMkLst>
            <pc:docMk/>
            <pc:sldMk cId="0" sldId="290"/>
            <ac:graphicFrameMk id="516" creationId="{00000000-0000-0000-0000-000000000000}"/>
          </ac:graphicFrameMkLst>
        </pc:graphicFrameChg>
        <pc:picChg chg="add mod">
          <ac:chgData name="Emma Morris" userId="70c6f1a6-3d9c-40dc-abd7-ac4fa70f9b1e" providerId="ADAL" clId="{414BF143-08EE-7B44-827F-AE605BE93145}" dt="2025-06-25T10:57:52.160" v="65"/>
          <ac:picMkLst>
            <pc:docMk/>
            <pc:sldMk cId="0" sldId="290"/>
            <ac:picMk id="2" creationId="{E6E4134F-C4B6-A4A8-F75B-43ED5DDFAFA0}"/>
          </ac:picMkLst>
        </pc:picChg>
      </pc:sldChg>
      <pc:sldChg chg="addSp modSp mod">
        <pc:chgData name="Emma Morris" userId="70c6f1a6-3d9c-40dc-abd7-ac4fa70f9b1e" providerId="ADAL" clId="{414BF143-08EE-7B44-827F-AE605BE93145}" dt="2025-06-25T12:08:41.843" v="701" actId="2710"/>
        <pc:sldMkLst>
          <pc:docMk/>
          <pc:sldMk cId="0" sldId="291"/>
        </pc:sldMkLst>
        <pc:spChg chg="mod">
          <ac:chgData name="Emma Morris" userId="70c6f1a6-3d9c-40dc-abd7-ac4fa70f9b1e" providerId="ADAL" clId="{414BF143-08EE-7B44-827F-AE605BE93145}" dt="2025-06-25T12:08:41.843" v="701" actId="2710"/>
          <ac:spMkLst>
            <pc:docMk/>
            <pc:sldMk cId="0" sldId="291"/>
            <ac:spMk id="523" creationId="{00000000-0000-0000-0000-000000000000}"/>
          </ac:spMkLst>
        </pc:spChg>
        <pc:picChg chg="add mod">
          <ac:chgData name="Emma Morris" userId="70c6f1a6-3d9c-40dc-abd7-ac4fa70f9b1e" providerId="ADAL" clId="{414BF143-08EE-7B44-827F-AE605BE93145}" dt="2025-06-25T10:57:53.169" v="66"/>
          <ac:picMkLst>
            <pc:docMk/>
            <pc:sldMk cId="0" sldId="291"/>
            <ac:picMk id="2" creationId="{2A5FEF76-6632-3A5C-BAB3-D5BB2AA6E44B}"/>
          </ac:picMkLst>
        </pc:picChg>
      </pc:sldChg>
      <pc:sldChg chg="addSp delSp modSp mod chgLayout">
        <pc:chgData name="Emma Morris" userId="70c6f1a6-3d9c-40dc-abd7-ac4fa70f9b1e" providerId="ADAL" clId="{414BF143-08EE-7B44-827F-AE605BE93145}" dt="2025-06-25T12:10:37.684" v="749" actId="207"/>
        <pc:sldMkLst>
          <pc:docMk/>
          <pc:sldMk cId="0" sldId="292"/>
        </pc:sldMkLst>
        <pc:spChg chg="mod ord">
          <ac:chgData name="Emma Morris" userId="70c6f1a6-3d9c-40dc-abd7-ac4fa70f9b1e" providerId="ADAL" clId="{414BF143-08EE-7B44-827F-AE605BE93145}" dt="2025-06-25T12:08:48.156" v="702" actId="6264"/>
          <ac:spMkLst>
            <pc:docMk/>
            <pc:sldMk cId="0" sldId="292"/>
            <ac:spMk id="529" creationId="{00000000-0000-0000-0000-000000000000}"/>
          </ac:spMkLst>
        </pc:spChg>
        <pc:spChg chg="mod ord">
          <ac:chgData name="Emma Morris" userId="70c6f1a6-3d9c-40dc-abd7-ac4fa70f9b1e" providerId="ADAL" clId="{414BF143-08EE-7B44-827F-AE605BE93145}" dt="2025-06-25T12:10:37.684" v="749" actId="207"/>
          <ac:spMkLst>
            <pc:docMk/>
            <pc:sldMk cId="0" sldId="292"/>
            <ac:spMk id="530" creationId="{00000000-0000-0000-0000-000000000000}"/>
          </ac:spMkLst>
        </pc:spChg>
        <pc:picChg chg="add mod">
          <ac:chgData name="Emma Morris" userId="70c6f1a6-3d9c-40dc-abd7-ac4fa70f9b1e" providerId="ADAL" clId="{414BF143-08EE-7B44-827F-AE605BE93145}" dt="2025-06-25T10:57:55.278" v="67"/>
          <ac:picMkLst>
            <pc:docMk/>
            <pc:sldMk cId="0" sldId="292"/>
            <ac:picMk id="2" creationId="{E3DFD47C-8B73-DCEB-228A-796C78B86D33}"/>
          </ac:picMkLst>
        </pc:picChg>
        <pc:picChg chg="mod">
          <ac:chgData name="Emma Morris" userId="70c6f1a6-3d9c-40dc-abd7-ac4fa70f9b1e" providerId="ADAL" clId="{414BF143-08EE-7B44-827F-AE605BE93145}" dt="2025-06-25T12:09:24.512" v="720" actId="1076"/>
          <ac:picMkLst>
            <pc:docMk/>
            <pc:sldMk cId="0" sldId="292"/>
            <ac:picMk id="531" creationId="{00000000-0000-0000-0000-000000000000}"/>
          </ac:picMkLst>
        </pc:picChg>
        <pc:picChg chg="mod modCrop">
          <ac:chgData name="Emma Morris" userId="70c6f1a6-3d9c-40dc-abd7-ac4fa70f9b1e" providerId="ADAL" clId="{414BF143-08EE-7B44-827F-AE605BE93145}" dt="2025-06-25T12:09:15.313" v="715" actId="14100"/>
          <ac:picMkLst>
            <pc:docMk/>
            <pc:sldMk cId="0" sldId="292"/>
            <ac:picMk id="532" creationId="{00000000-0000-0000-0000-000000000000}"/>
          </ac:picMkLst>
        </pc:picChg>
      </pc:sldChg>
      <pc:sldChg chg="addSp modSp mod">
        <pc:chgData name="Emma Morris" userId="70c6f1a6-3d9c-40dc-abd7-ac4fa70f9b1e" providerId="ADAL" clId="{414BF143-08EE-7B44-827F-AE605BE93145}" dt="2025-06-25T12:09:51.293" v="734" actId="2710"/>
        <pc:sldMkLst>
          <pc:docMk/>
          <pc:sldMk cId="0" sldId="293"/>
        </pc:sldMkLst>
        <pc:spChg chg="mod">
          <ac:chgData name="Emma Morris" userId="70c6f1a6-3d9c-40dc-abd7-ac4fa70f9b1e" providerId="ADAL" clId="{414BF143-08EE-7B44-827F-AE605BE93145}" dt="2025-06-25T12:09:45.612" v="731" actId="14100"/>
          <ac:spMkLst>
            <pc:docMk/>
            <pc:sldMk cId="0" sldId="293"/>
            <ac:spMk id="538" creationId="{00000000-0000-0000-0000-000000000000}"/>
          </ac:spMkLst>
        </pc:spChg>
        <pc:spChg chg="mod">
          <ac:chgData name="Emma Morris" userId="70c6f1a6-3d9c-40dc-abd7-ac4fa70f9b1e" providerId="ADAL" clId="{414BF143-08EE-7B44-827F-AE605BE93145}" dt="2025-06-25T12:09:51.293" v="734" actId="2710"/>
          <ac:spMkLst>
            <pc:docMk/>
            <pc:sldMk cId="0" sldId="293"/>
            <ac:spMk id="539" creationId="{00000000-0000-0000-0000-000000000000}"/>
          </ac:spMkLst>
        </pc:spChg>
        <pc:picChg chg="add mod">
          <ac:chgData name="Emma Morris" userId="70c6f1a6-3d9c-40dc-abd7-ac4fa70f9b1e" providerId="ADAL" clId="{414BF143-08EE-7B44-827F-AE605BE93145}" dt="2025-06-25T10:57:56.099" v="68"/>
          <ac:picMkLst>
            <pc:docMk/>
            <pc:sldMk cId="0" sldId="293"/>
            <ac:picMk id="2" creationId="{54511570-475D-D22B-2687-064580A08C37}"/>
          </ac:picMkLst>
        </pc:picChg>
        <pc:picChg chg="mod">
          <ac:chgData name="Emma Morris" userId="70c6f1a6-3d9c-40dc-abd7-ac4fa70f9b1e" providerId="ADAL" clId="{414BF143-08EE-7B44-827F-AE605BE93145}" dt="2025-06-25T12:09:43.348" v="730" actId="14100"/>
          <ac:picMkLst>
            <pc:docMk/>
            <pc:sldMk cId="0" sldId="293"/>
            <ac:picMk id="540" creationId="{00000000-0000-0000-0000-000000000000}"/>
          </ac:picMkLst>
        </pc:picChg>
      </pc:sldChg>
      <pc:sldChg chg="addSp modSp mod">
        <pc:chgData name="Emma Morris" userId="70c6f1a6-3d9c-40dc-abd7-ac4fa70f9b1e" providerId="ADAL" clId="{414BF143-08EE-7B44-827F-AE605BE93145}" dt="2025-06-25T12:10:31.932" v="748" actId="207"/>
        <pc:sldMkLst>
          <pc:docMk/>
          <pc:sldMk cId="0" sldId="294"/>
        </pc:sldMkLst>
        <pc:spChg chg="mod">
          <ac:chgData name="Emma Morris" userId="70c6f1a6-3d9c-40dc-abd7-ac4fa70f9b1e" providerId="ADAL" clId="{414BF143-08EE-7B44-827F-AE605BE93145}" dt="2025-06-25T12:10:31.932" v="748" actId="207"/>
          <ac:spMkLst>
            <pc:docMk/>
            <pc:sldMk cId="0" sldId="294"/>
            <ac:spMk id="546" creationId="{00000000-0000-0000-0000-000000000000}"/>
          </ac:spMkLst>
        </pc:spChg>
        <pc:picChg chg="add mod">
          <ac:chgData name="Emma Morris" userId="70c6f1a6-3d9c-40dc-abd7-ac4fa70f9b1e" providerId="ADAL" clId="{414BF143-08EE-7B44-827F-AE605BE93145}" dt="2025-06-25T10:57:57.580" v="69"/>
          <ac:picMkLst>
            <pc:docMk/>
            <pc:sldMk cId="0" sldId="294"/>
            <ac:picMk id="2" creationId="{B0937DA6-F83A-B789-B6D2-E477CC77DDD6}"/>
          </ac:picMkLst>
        </pc:picChg>
      </pc:sldChg>
      <pc:sldChg chg="addSp delSp modSp add mod">
        <pc:chgData name="Emma Morris" userId="70c6f1a6-3d9c-40dc-abd7-ac4fa70f9b1e" providerId="ADAL" clId="{414BF143-08EE-7B44-827F-AE605BE93145}" dt="2025-06-25T10:58:05.913" v="72"/>
        <pc:sldMkLst>
          <pc:docMk/>
          <pc:sldMk cId="0" sldId="295"/>
        </pc:sldMkLst>
        <pc:picChg chg="add mod">
          <ac:chgData name="Emma Morris" userId="70c6f1a6-3d9c-40dc-abd7-ac4fa70f9b1e" providerId="ADAL" clId="{414BF143-08EE-7B44-827F-AE605BE93145}" dt="2025-06-25T10:58:05.913" v="72"/>
          <ac:picMkLst>
            <pc:docMk/>
            <pc:sldMk cId="0" sldId="295"/>
            <ac:picMk id="3" creationId="{14E5A126-45A0-8C5F-5569-45503FC47BA4}"/>
          </ac:picMkLst>
        </pc:picChg>
      </pc:sldChg>
    </pc:docChg>
  </pc:docChgLst>
  <pc:docChgLst>
    <pc:chgData name="Suzanne Strathern" userId="76213b13-8a7d-4f8b-83fb-91be79e57b57" providerId="ADAL" clId="{D8D81530-F4EF-4D87-BC82-F0651228ADA0}"/>
    <pc:docChg chg="custSel modSld">
      <pc:chgData name="Suzanne Strathern" userId="76213b13-8a7d-4f8b-83fb-91be79e57b57" providerId="ADAL" clId="{D8D81530-F4EF-4D87-BC82-F0651228ADA0}" dt="2025-04-22T09:29:22.131" v="25" actId="14100"/>
      <pc:docMkLst>
        <pc:docMk/>
      </pc:docMkLst>
      <pc:sldChg chg="modSp mod">
        <pc:chgData name="Suzanne Strathern" userId="76213b13-8a7d-4f8b-83fb-91be79e57b57" providerId="ADAL" clId="{D8D81530-F4EF-4D87-BC82-F0651228ADA0}" dt="2025-04-22T09:26:06.451" v="0" actId="27636"/>
        <pc:sldMkLst>
          <pc:docMk/>
          <pc:sldMk cId="0" sldId="271"/>
        </pc:sldMkLst>
      </pc:sldChg>
      <pc:sldChg chg="modSp mod">
        <pc:chgData name="Suzanne Strathern" userId="76213b13-8a7d-4f8b-83fb-91be79e57b57" providerId="ADAL" clId="{D8D81530-F4EF-4D87-BC82-F0651228ADA0}" dt="2025-04-22T09:26:06.451" v="1" actId="27636"/>
        <pc:sldMkLst>
          <pc:docMk/>
          <pc:sldMk cId="0" sldId="272"/>
        </pc:sldMkLst>
      </pc:sldChg>
      <pc:sldChg chg="modSp mod">
        <pc:chgData name="Suzanne Strathern" userId="76213b13-8a7d-4f8b-83fb-91be79e57b57" providerId="ADAL" clId="{D8D81530-F4EF-4D87-BC82-F0651228ADA0}" dt="2025-04-22T09:26:06.467" v="2" actId="27636"/>
        <pc:sldMkLst>
          <pc:docMk/>
          <pc:sldMk cId="0" sldId="273"/>
        </pc:sldMkLst>
      </pc:sldChg>
      <pc:sldChg chg="modSp mod">
        <pc:chgData name="Suzanne Strathern" userId="76213b13-8a7d-4f8b-83fb-91be79e57b57" providerId="ADAL" clId="{D8D81530-F4EF-4D87-BC82-F0651228ADA0}" dt="2025-04-22T09:26:06.467" v="3" actId="27636"/>
        <pc:sldMkLst>
          <pc:docMk/>
          <pc:sldMk cId="0" sldId="274"/>
        </pc:sldMkLst>
      </pc:sldChg>
      <pc:sldChg chg="modSp mod">
        <pc:chgData name="Suzanne Strathern" userId="76213b13-8a7d-4f8b-83fb-91be79e57b57" providerId="ADAL" clId="{D8D81530-F4EF-4D87-BC82-F0651228ADA0}" dt="2025-04-22T09:26:06.467" v="4" actId="27636"/>
        <pc:sldMkLst>
          <pc:docMk/>
          <pc:sldMk cId="0" sldId="275"/>
        </pc:sldMkLst>
      </pc:sldChg>
      <pc:sldChg chg="modSp mod">
        <pc:chgData name="Suzanne Strathern" userId="76213b13-8a7d-4f8b-83fb-91be79e57b57" providerId="ADAL" clId="{D8D81530-F4EF-4D87-BC82-F0651228ADA0}" dt="2025-04-22T09:26:06.488" v="5" actId="27636"/>
        <pc:sldMkLst>
          <pc:docMk/>
          <pc:sldMk cId="0" sldId="290"/>
        </pc:sldMkLst>
      </pc:sldChg>
      <pc:sldChg chg="modSp mod">
        <pc:chgData name="Suzanne Strathern" userId="76213b13-8a7d-4f8b-83fb-91be79e57b57" providerId="ADAL" clId="{D8D81530-F4EF-4D87-BC82-F0651228ADA0}" dt="2025-04-22T09:28:42.523" v="16"/>
        <pc:sldMkLst>
          <pc:docMk/>
          <pc:sldMk cId="0" sldId="291"/>
        </pc:sldMkLst>
      </pc:sldChg>
      <pc:sldChg chg="modSp mod">
        <pc:chgData name="Suzanne Strathern" userId="76213b13-8a7d-4f8b-83fb-91be79e57b57" providerId="ADAL" clId="{D8D81530-F4EF-4D87-BC82-F0651228ADA0}" dt="2025-04-22T09:29:22.131" v="25" actId="14100"/>
        <pc:sldMkLst>
          <pc:docMk/>
          <pc:sldMk cId="0" sldId="292"/>
        </pc:sldMkLst>
      </pc:sldChg>
    </pc:docChg>
  </pc:docChgLst>
  <pc:docChgLst>
    <pc:chgData name="Suzanne Strathern" userId="76213b13-8a7d-4f8b-83fb-91be79e57b57" providerId="ADAL" clId="{0F35215E-60C1-4695-9247-42F6EEF9E0A8}"/>
    <pc:docChg chg="modSld">
      <pc:chgData name="Suzanne Strathern" userId="76213b13-8a7d-4f8b-83fb-91be79e57b57" providerId="ADAL" clId="{0F35215E-60C1-4695-9247-42F6EEF9E0A8}" dt="2025-05-30T09:58:04.962" v="14" actId="20577"/>
      <pc:docMkLst>
        <pc:docMk/>
      </pc:docMkLst>
      <pc:sldChg chg="addSp modSp mod">
        <pc:chgData name="Suzanne Strathern" userId="76213b13-8a7d-4f8b-83fb-91be79e57b57" providerId="ADAL" clId="{0F35215E-60C1-4695-9247-42F6EEF9E0A8}" dt="2025-05-30T09:58:04.962" v="14" actId="20577"/>
        <pc:sldMkLst>
          <pc:docMk/>
          <pc:sldMk cId="0" sldId="256"/>
        </pc:sldMkLst>
        <pc:spChg chg="mod">
          <ac:chgData name="Suzanne Strathern" userId="76213b13-8a7d-4f8b-83fb-91be79e57b57" providerId="ADAL" clId="{0F35215E-60C1-4695-9247-42F6EEF9E0A8}" dt="2025-05-30T09:58:04.962" v="14" actId="20577"/>
          <ac:spMkLst>
            <pc:docMk/>
            <pc:sldMk cId="0" sldId="256"/>
            <ac:spMk id="236" creationId="{00000000-0000-0000-0000-000000000000}"/>
          </ac:spMkLst>
        </pc:spChg>
      </pc:sldChg>
    </pc:docChg>
  </pc:docChgLst>
  <pc:docChgLst>
    <pc:chgData name="Suzanne Strathern" userId="76213b13-8a7d-4f8b-83fb-91be79e57b57" providerId="ADAL" clId="{2F7B94C7-6CAE-4223-A1EA-598F3A64C0C2}"/>
    <pc:docChg chg="undo custSel modSld">
      <pc:chgData name="Suzanne Strathern" userId="76213b13-8a7d-4f8b-83fb-91be79e57b57" providerId="ADAL" clId="{2F7B94C7-6CAE-4223-A1EA-598F3A64C0C2}" dt="2025-04-28T09:24:39.565" v="180" actId="1076"/>
      <pc:docMkLst>
        <pc:docMk/>
      </pc:docMkLst>
      <pc:sldChg chg="addSp delSp modSp mod">
        <pc:chgData name="Suzanne Strathern" userId="76213b13-8a7d-4f8b-83fb-91be79e57b57" providerId="ADAL" clId="{2F7B94C7-6CAE-4223-A1EA-598F3A64C0C2}" dt="2025-04-28T09:24:39.565" v="180" actId="1076"/>
        <pc:sldMkLst>
          <pc:docMk/>
          <pc:sldMk cId="0" sldId="256"/>
        </pc:sldMkLst>
      </pc:sldChg>
      <pc:sldChg chg="modSp mod">
        <pc:chgData name="Suzanne Strathern" userId="76213b13-8a7d-4f8b-83fb-91be79e57b57" providerId="ADAL" clId="{2F7B94C7-6CAE-4223-A1EA-598F3A64C0C2}" dt="2025-04-28T09:15:56.561" v="20" actId="20577"/>
        <pc:sldMkLst>
          <pc:docMk/>
          <pc:sldMk cId="0" sldId="257"/>
        </pc:sldMkLst>
      </pc:sldChg>
      <pc:sldChg chg="modSp mod">
        <pc:chgData name="Suzanne Strathern" userId="76213b13-8a7d-4f8b-83fb-91be79e57b57" providerId="ADAL" clId="{2F7B94C7-6CAE-4223-A1EA-598F3A64C0C2}" dt="2025-04-28T09:16:34.312" v="34" actId="20577"/>
        <pc:sldMkLst>
          <pc:docMk/>
          <pc:sldMk cId="0" sldId="258"/>
        </pc:sldMkLst>
      </pc:sldChg>
      <pc:sldChg chg="modSp mod">
        <pc:chgData name="Suzanne Strathern" userId="76213b13-8a7d-4f8b-83fb-91be79e57b57" providerId="ADAL" clId="{2F7B94C7-6CAE-4223-A1EA-598F3A64C0C2}" dt="2025-04-28T09:23:07.568" v="172" actId="20577"/>
        <pc:sldMkLst>
          <pc:docMk/>
          <pc:sldMk cId="0" sldId="29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4cd54494e7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4cd54494e7_0_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1" name="Google Shape;301;g34cd54494e7_0_3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4cd54494e7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4cd54494e7_0_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g34cd54494e7_0_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4cd54494e7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34cd54494e7_0_5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g34cd54494e7_0_5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4cd54494e7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4cd54494e7_0_6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7" name="Google Shape;327;g34cd54494e7_0_6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4cd54494e7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4cd54494e7_0_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34cd54494e7_0_7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34cd54494e7_0_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34cd54494e7_0_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g34cd54494e7_0_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4cd54494e7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34cd54494e7_0_9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g34cd54494e7_0_9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4cd54494e7_0_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4cd54494e7_0_10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6" name="Google Shape;366;g34cd54494e7_0_10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34cd54494e7_0_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34cd54494e7_0_1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g34cd54494e7_0_1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4cd54494e7_0_1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34cd54494e7_0_1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4" name="Google Shape;384;g34cd54494e7_0_1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4cd54494e7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4cd54494e7_0_1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g34cd54494e7_0_1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4cd54494e7_0_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4cd54494e7_0_1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2" name="Google Shape;402;g34cd54494e7_0_1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4cd54494e7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4cd54494e7_0_1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g34cd54494e7_0_1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34cd54494e7_0_1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34cd54494e7_0_1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g34cd54494e7_0_15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6" name="Google Shape;42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34cd54494e7_0_1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34cd54494e7_0_1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g34cd54494e7_0_16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34cd54494e7_0_1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34cd54494e7_0_1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2" name="Google Shape;442;g34cd54494e7_0_17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34cd54494e7_0_1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34cd54494e7_0_1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g34cd54494e7_0_1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34cd54494e7_0_1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34cd54494e7_0_18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g34cd54494e7_0_18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34cd54494e7_0_1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34cd54494e7_0_19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g34cd54494e7_0_19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34cd54494e7_0_1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34cd54494e7_0_19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g34cd54494e7_0_19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4cd54494e7_0_2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34cd54494e7_0_20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2" name="Google Shape;482;g34cd54494e7_0_20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34cd54494e7_0_2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34cd54494e7_0_20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0" name="Google Shape;490;g34cd54494e7_0_20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4cd54494e7_0_2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34cd54494e7_0_2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7" name="Google Shape;497;g34cd54494e7_0_2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g34cd54494e7_0_2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4" name="Google Shape;504;g34cd54494e7_0_2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5" name="Google Shape;505;g34cd54494e7_0_2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34cd54494e7_0_2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34cd54494e7_0_2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2" name="Google Shape;512;g34cd54494e7_0_2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34cd54494e7_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34cd54494e7_3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g34cd54494e7_3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34cd54494e7_0_2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34cd54494e7_0_25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g34cd54494e7_0_25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34cd54494e7_0_2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5" name="Google Shape;535;g34cd54494e7_0_2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6" name="Google Shape;536;g34cd54494e7_0_2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34cd54494e7_0_26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3" name="Google Shape;543;g34cd54494e7_0_2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3" name="Google Shape;32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4cd54494e7_0_8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g34cd54494e7_0_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4cd54494e7_0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g34cd54494e7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4cd54494e7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34cd54494e7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g34cd54494e7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4cd54494e7_0_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4cd54494e7_0_3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3" name="Google Shape;293;g34cd54494e7_0_3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Blank">
  <p:cSld name="Title - Blank">
    <p:bg>
      <p:bgPr>
        <a:solidFill>
          <a:schemeClr val="accent3"/>
        </a:solidFill>
        <a:effectLst/>
      </p:bgPr>
    </p:bg>
    <p:spTree>
      <p:nvGrpSpPr>
        <p:cNvPr id="1" name="Shape 10"/>
        <p:cNvGrpSpPr/>
        <p:nvPr/>
      </p:nvGrpSpPr>
      <p:grpSpPr>
        <a:xfrm>
          <a:off x="0" y="0"/>
          <a:ext cx="0" cy="0"/>
          <a:chOff x="0" y="0"/>
          <a:chExt cx="0" cy="0"/>
        </a:xfrm>
      </p:grpSpPr>
      <p:sp>
        <p:nvSpPr>
          <p:cNvPr id="11" name="Google Shape;11;p8"/>
          <p:cNvSpPr txBox="1">
            <a:spLocks noGrp="1"/>
          </p:cNvSpPr>
          <p:nvPr>
            <p:ph type="title"/>
          </p:nvPr>
        </p:nvSpPr>
        <p:spPr>
          <a:xfrm>
            <a:off x="334108" y="1947741"/>
            <a:ext cx="4329967" cy="196165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400"/>
              <a:buFont typeface="Inter Light"/>
              <a:buNone/>
              <a:defRPr sz="4400" b="0" i="0" u="none" strike="noStrike" cap="none">
                <a:solidFill>
                  <a:schemeClr val="l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8"/>
          <p:cNvSpPr txBox="1">
            <a:spLocks noGrp="1"/>
          </p:cNvSpPr>
          <p:nvPr>
            <p:ph type="body" idx="1"/>
          </p:nvPr>
        </p:nvSpPr>
        <p:spPr>
          <a:xfrm>
            <a:off x="333418" y="4395789"/>
            <a:ext cx="4330657" cy="42800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50000"/>
              </a:lnSpc>
              <a:spcBef>
                <a:spcPts val="1000"/>
              </a:spcBef>
              <a:spcAft>
                <a:spcPts val="0"/>
              </a:spcAft>
              <a:buClr>
                <a:schemeClr val="lt1"/>
              </a:buClr>
              <a:buSzPts val="2800"/>
              <a:buFont typeface="Arial"/>
              <a:buNone/>
              <a:defRPr sz="2800" b="0" i="0" u="none" strike="noStrike" cap="none" baseline="30000">
                <a:solidFill>
                  <a:schemeClr val="lt1"/>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urgundy - 1 Column - 2 Line Title">
  <p:cSld name="Burgundy - 1 Column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47"/>
        <p:cNvGrpSpPr/>
        <p:nvPr/>
      </p:nvGrpSpPr>
      <p:grpSpPr>
        <a:xfrm>
          <a:off x="0" y="0"/>
          <a:ext cx="0" cy="0"/>
          <a:chOff x="0" y="0"/>
          <a:chExt cx="0" cy="0"/>
        </a:xfrm>
      </p:grpSpPr>
      <p:sp>
        <p:nvSpPr>
          <p:cNvPr id="48" name="Google Shape;48;p17"/>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49" name="Google Shape;49;p17"/>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0" name="Google Shape;50;p17"/>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urgundy - 1 Column - 1 Image">
  <p:cSld name="Burgundy - 1 Column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51"/>
        <p:cNvGrpSpPr/>
        <p:nvPr/>
      </p:nvGrpSpPr>
      <p:grpSpPr>
        <a:xfrm>
          <a:off x="0" y="0"/>
          <a:ext cx="0" cy="0"/>
          <a:chOff x="0" y="0"/>
          <a:chExt cx="0" cy="0"/>
        </a:xfrm>
      </p:grpSpPr>
      <p:sp>
        <p:nvSpPr>
          <p:cNvPr id="52" name="Google Shape;52;p18"/>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53" name="Google Shape;53;p18"/>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4" name="Google Shape;54;p18"/>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5" name="Google Shape;55;p18"/>
          <p:cNvSpPr>
            <a:spLocks noGrp="1"/>
          </p:cNvSpPr>
          <p:nvPr>
            <p:ph type="pic" idx="2"/>
          </p:nvPr>
        </p:nvSpPr>
        <p:spPr>
          <a:xfrm>
            <a:off x="5019041" y="423741"/>
            <a:ext cx="6838852" cy="5459965"/>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urgundy - Half Image">
  <p:cSld name="Burgundy - Half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56"/>
        <p:cNvGrpSpPr/>
        <p:nvPr/>
      </p:nvGrpSpPr>
      <p:grpSpPr>
        <a:xfrm>
          <a:off x="0" y="0"/>
          <a:ext cx="0" cy="0"/>
          <a:chOff x="0" y="0"/>
          <a:chExt cx="0" cy="0"/>
        </a:xfrm>
      </p:grpSpPr>
      <p:sp>
        <p:nvSpPr>
          <p:cNvPr id="57" name="Google Shape;57;p19"/>
          <p:cNvSpPr>
            <a:spLocks noGrp="1"/>
          </p:cNvSpPr>
          <p:nvPr>
            <p:ph type="pic" idx="2"/>
          </p:nvPr>
        </p:nvSpPr>
        <p:spPr>
          <a:xfrm>
            <a:off x="6096000" y="1"/>
            <a:ext cx="6095999" cy="6857999"/>
          </a:xfrm>
          <a:prstGeom prst="rect">
            <a:avLst/>
          </a:prstGeom>
          <a:noFill/>
          <a:ln>
            <a:noFill/>
          </a:ln>
        </p:spPr>
      </p:sp>
      <p:sp>
        <p:nvSpPr>
          <p:cNvPr id="58" name="Google Shape;58;p19"/>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59" name="Google Shape;59;p19"/>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19"/>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urgundy - Title Only - 1 Image">
  <p:cSld name="Burgundy - Title Only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61"/>
        <p:cNvGrpSpPr/>
        <p:nvPr/>
      </p:nvGrpSpPr>
      <p:grpSpPr>
        <a:xfrm>
          <a:off x="0" y="0"/>
          <a:ext cx="0" cy="0"/>
          <a:chOff x="0" y="0"/>
          <a:chExt cx="0" cy="0"/>
        </a:xfrm>
      </p:grpSpPr>
      <p:sp>
        <p:nvSpPr>
          <p:cNvPr id="62" name="Google Shape;62;p20"/>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63" name="Google Shape;63;p20"/>
          <p:cNvSpPr>
            <a:spLocks noGrp="1"/>
          </p:cNvSpPr>
          <p:nvPr>
            <p:ph type="pic" idx="2"/>
          </p:nvPr>
        </p:nvSpPr>
        <p:spPr>
          <a:xfrm>
            <a:off x="334106" y="1310640"/>
            <a:ext cx="11523786" cy="4573066"/>
          </a:xfrm>
          <a:prstGeom prst="rect">
            <a:avLst/>
          </a:prstGeom>
          <a:noFill/>
          <a:ln>
            <a:noFill/>
          </a:ln>
        </p:spPr>
      </p:sp>
      <p:sp>
        <p:nvSpPr>
          <p:cNvPr id="64" name="Google Shape;64;p20"/>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urgundy - Title Only - 2 Images">
  <p:cSld name="Burgundy - Title Only - 2 Image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65"/>
        <p:cNvGrpSpPr/>
        <p:nvPr/>
      </p:nvGrpSpPr>
      <p:grpSpPr>
        <a:xfrm>
          <a:off x="0" y="0"/>
          <a:ext cx="0" cy="0"/>
          <a:chOff x="0" y="0"/>
          <a:chExt cx="0" cy="0"/>
        </a:xfrm>
      </p:grpSpPr>
      <p:sp>
        <p:nvSpPr>
          <p:cNvPr id="66" name="Google Shape;66;p21"/>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67" name="Google Shape;67;p21"/>
          <p:cNvSpPr>
            <a:spLocks noGrp="1"/>
          </p:cNvSpPr>
          <p:nvPr>
            <p:ph type="pic" idx="2"/>
          </p:nvPr>
        </p:nvSpPr>
        <p:spPr>
          <a:xfrm>
            <a:off x="6350000" y="1310640"/>
            <a:ext cx="5507892" cy="4573066"/>
          </a:xfrm>
          <a:prstGeom prst="rect">
            <a:avLst/>
          </a:prstGeom>
          <a:noFill/>
          <a:ln>
            <a:noFill/>
          </a:ln>
        </p:spPr>
      </p:sp>
      <p:sp>
        <p:nvSpPr>
          <p:cNvPr id="68" name="Google Shape;68;p21"/>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1"/>
          <p:cNvSpPr>
            <a:spLocks noGrp="1"/>
          </p:cNvSpPr>
          <p:nvPr>
            <p:ph type="pic" idx="3"/>
          </p:nvPr>
        </p:nvSpPr>
        <p:spPr>
          <a:xfrm>
            <a:off x="334107" y="1310640"/>
            <a:ext cx="5507892" cy="4573066"/>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Lilac - Title Only">
  <p:cSld name="Lilac - Title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70"/>
        <p:cNvGrpSpPr/>
        <p:nvPr/>
      </p:nvGrpSpPr>
      <p:grpSpPr>
        <a:xfrm>
          <a:off x="0" y="0"/>
          <a:ext cx="0" cy="0"/>
          <a:chOff x="0" y="0"/>
          <a:chExt cx="0" cy="0"/>
        </a:xfrm>
      </p:grpSpPr>
      <p:sp>
        <p:nvSpPr>
          <p:cNvPr id="71" name="Google Shape;71;p22"/>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72" name="Google Shape;72;p22"/>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ilac - Name Slide">
  <p:cSld name="Lilac - Name Slid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73"/>
        <p:cNvGrpSpPr/>
        <p:nvPr/>
      </p:nvGrpSpPr>
      <p:grpSpPr>
        <a:xfrm>
          <a:off x="0" y="0"/>
          <a:ext cx="0" cy="0"/>
          <a:chOff x="0" y="0"/>
          <a:chExt cx="0" cy="0"/>
        </a:xfrm>
      </p:grpSpPr>
      <p:sp>
        <p:nvSpPr>
          <p:cNvPr id="74" name="Google Shape;74;p23"/>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75" name="Google Shape;75;p23"/>
          <p:cNvSpPr txBox="1"/>
          <p:nvPr/>
        </p:nvSpPr>
        <p:spPr>
          <a:xfrm>
            <a:off x="334107" y="2740221"/>
            <a:ext cx="11486417" cy="821585"/>
          </a:xfrm>
          <a:prstGeom prst="rect">
            <a:avLst/>
          </a:prstGeom>
          <a:noFill/>
          <a:ln>
            <a:noFill/>
          </a:ln>
        </p:spPr>
        <p:txBody>
          <a:bodyPr spcFirstLastPara="1" wrap="square" lIns="90000" tIns="45700" rIns="91425" bIns="45700" anchor="t" anchorCtr="0">
            <a:noAutofit/>
          </a:bodyPr>
          <a:lstStyle/>
          <a:p>
            <a:pPr marL="0" marR="0" lvl="0" indent="0" algn="l" rtl="0">
              <a:lnSpc>
                <a:spcPct val="90000"/>
              </a:lnSpc>
              <a:spcBef>
                <a:spcPts val="0"/>
              </a:spcBef>
              <a:spcAft>
                <a:spcPts val="0"/>
              </a:spcAft>
              <a:buClr>
                <a:srgbClr val="3E1A1C"/>
              </a:buClr>
              <a:buSzPts val="6000"/>
              <a:buFont typeface="Inter Light"/>
              <a:buNone/>
            </a:pPr>
            <a:r>
              <a:rPr lang="en-US" sz="6000" b="0" i="0" u="none" strike="noStrike" cap="none">
                <a:solidFill>
                  <a:srgbClr val="3E1A1C"/>
                </a:solidFill>
                <a:latin typeface="Inter Light"/>
                <a:ea typeface="Inter Light"/>
                <a:cs typeface="Inter Light"/>
                <a:sym typeface="Inter Light"/>
              </a:rPr>
              <a:t>Click to insert slide title</a:t>
            </a:r>
            <a:endParaRPr sz="6000" b="0" i="0" u="none" strike="noStrike" cap="none">
              <a:solidFill>
                <a:srgbClr val="3E1A1C"/>
              </a:solidFill>
              <a:latin typeface="Inter Light"/>
              <a:ea typeface="Inter Light"/>
              <a:cs typeface="Inter Light"/>
              <a:sym typeface="Inter Light"/>
            </a:endParaRPr>
          </a:p>
        </p:txBody>
      </p:sp>
      <p:sp>
        <p:nvSpPr>
          <p:cNvPr id="76" name="Google Shape;76;p23"/>
          <p:cNvSpPr txBox="1">
            <a:spLocks noGrp="1"/>
          </p:cNvSpPr>
          <p:nvPr>
            <p:ph type="body" idx="1"/>
          </p:nvPr>
        </p:nvSpPr>
        <p:spPr>
          <a:xfrm>
            <a:off x="331198" y="4032659"/>
            <a:ext cx="5826125" cy="713513"/>
          </a:xfrm>
          <a:prstGeom prst="rect">
            <a:avLst/>
          </a:prstGeom>
          <a:noFill/>
          <a:ln>
            <a:noFill/>
          </a:ln>
        </p:spPr>
        <p:txBody>
          <a:bodyPr spcFirstLastPara="1" wrap="square" lIns="90000" tIns="45700" rIns="91425" bIns="45700" anchor="t" anchorCtr="0">
            <a:noAutofit/>
          </a:bodyPr>
          <a:lstStyle>
            <a:lvl1pPr marL="457200" marR="0" lvl="0" indent="-228600" algn="l" rtl="0">
              <a:lnSpc>
                <a:spcPct val="90000"/>
              </a:lnSpc>
              <a:spcBef>
                <a:spcPts val="1000"/>
              </a:spcBef>
              <a:spcAft>
                <a:spcPts val="0"/>
              </a:spcAft>
              <a:buClr>
                <a:srgbClr val="3E1A1C"/>
              </a:buClr>
              <a:buSzPts val="2000"/>
              <a:buFont typeface="Arial"/>
              <a:buNone/>
              <a:defRPr sz="2000" b="1" i="0" u="none" strike="noStrike" cap="none">
                <a:solidFill>
                  <a:srgbClr val="3E1A1C"/>
                </a:solidFill>
                <a:latin typeface="Inter SemiBold"/>
                <a:ea typeface="Inter SemiBold"/>
                <a:cs typeface="Inter SemiBold"/>
                <a:sym typeface="Inter SemiBold"/>
              </a:defRPr>
            </a:lvl1pPr>
            <a:lvl2pPr marL="914400" marR="0" lvl="1" indent="-228600" algn="l" rtl="0">
              <a:lnSpc>
                <a:spcPct val="90000"/>
              </a:lnSpc>
              <a:spcBef>
                <a:spcPts val="500"/>
              </a:spcBef>
              <a:spcAft>
                <a:spcPts val="0"/>
              </a:spcAft>
              <a:buClr>
                <a:schemeClr val="lt1"/>
              </a:buClr>
              <a:buSzPts val="2400"/>
              <a:buFont typeface="Arial"/>
              <a:buNone/>
              <a:defRPr sz="2400" b="1" i="0" u="none" strike="noStrike" cap="none">
                <a:solidFill>
                  <a:schemeClr val="lt1"/>
                </a:solidFill>
                <a:latin typeface="Inter SemiBold"/>
                <a:ea typeface="Inter SemiBold"/>
                <a:cs typeface="Inter SemiBold"/>
                <a:sym typeface="Inter SemiBold"/>
              </a:defRPr>
            </a:lvl2pPr>
            <a:lvl3pPr marL="1371600" marR="0" lvl="2" indent="-228600" algn="l" rtl="0">
              <a:lnSpc>
                <a:spcPct val="90000"/>
              </a:lnSpc>
              <a:spcBef>
                <a:spcPts val="500"/>
              </a:spcBef>
              <a:spcAft>
                <a:spcPts val="0"/>
              </a:spcAft>
              <a:buClr>
                <a:schemeClr val="lt1"/>
              </a:buClr>
              <a:buSzPts val="2000"/>
              <a:buFont typeface="Arial"/>
              <a:buNone/>
              <a:defRPr sz="2000" b="1" i="0" u="none" strike="noStrike" cap="none">
                <a:solidFill>
                  <a:schemeClr val="lt1"/>
                </a:solidFill>
                <a:latin typeface="Inter SemiBold"/>
                <a:ea typeface="Inter SemiBold"/>
                <a:cs typeface="Inter SemiBold"/>
                <a:sym typeface="Inter SemiBold"/>
              </a:defRPr>
            </a:lvl3pPr>
            <a:lvl4pPr marL="1828800" marR="0" lvl="3"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4pPr>
            <a:lvl5pPr marL="2286000" marR="0" lvl="4"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Lilac - Text Only">
  <p:cSld name="Lilac - Text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77"/>
        <p:cNvGrpSpPr/>
        <p:nvPr/>
      </p:nvGrpSpPr>
      <p:grpSpPr>
        <a:xfrm>
          <a:off x="0" y="0"/>
          <a:ext cx="0" cy="0"/>
          <a:chOff x="0" y="0"/>
          <a:chExt cx="0" cy="0"/>
        </a:xfrm>
      </p:grpSpPr>
      <p:sp>
        <p:nvSpPr>
          <p:cNvPr id="78" name="Google Shape;78;p24"/>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79" name="Google Shape;79;p24"/>
          <p:cNvSpPr txBox="1">
            <a:spLocks noGrp="1"/>
          </p:cNvSpPr>
          <p:nvPr>
            <p:ph type="body" idx="1"/>
          </p:nvPr>
        </p:nvSpPr>
        <p:spPr>
          <a:xfrm>
            <a:off x="333375" y="1276425"/>
            <a:ext cx="11486416" cy="33067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0" name="Google Shape;80;p24"/>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ilac - 2 Columns - 2 Line Title">
  <p:cSld name="Lilac - 2 Columns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81"/>
        <p:cNvGrpSpPr/>
        <p:nvPr/>
      </p:nvGrpSpPr>
      <p:grpSpPr>
        <a:xfrm>
          <a:off x="0" y="0"/>
          <a:ext cx="0" cy="0"/>
          <a:chOff x="0" y="0"/>
          <a:chExt cx="0" cy="0"/>
        </a:xfrm>
      </p:grpSpPr>
      <p:sp>
        <p:nvSpPr>
          <p:cNvPr id="82" name="Google Shape;82;p25"/>
          <p:cNvSpPr txBox="1">
            <a:spLocks noGrp="1"/>
          </p:cNvSpPr>
          <p:nvPr>
            <p:ph type="title"/>
          </p:nvPr>
        </p:nvSpPr>
        <p:spPr>
          <a:xfrm>
            <a:off x="334107" y="423741"/>
            <a:ext cx="11486417"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3" name="Google Shape;83;p25"/>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84" name="Google Shape;84;p25"/>
          <p:cNvSpPr txBox="1">
            <a:spLocks noGrp="1"/>
          </p:cNvSpPr>
          <p:nvPr>
            <p:ph type="body" idx="1"/>
          </p:nvPr>
        </p:nvSpPr>
        <p:spPr>
          <a:xfrm>
            <a:off x="334108" y="1828800"/>
            <a:ext cx="5595866"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5" name="Google Shape;85;p25"/>
          <p:cNvSpPr txBox="1">
            <a:spLocks noGrp="1"/>
          </p:cNvSpPr>
          <p:nvPr>
            <p:ph type="body" idx="2"/>
          </p:nvPr>
        </p:nvSpPr>
        <p:spPr>
          <a:xfrm>
            <a:off x="6182682" y="1828800"/>
            <a:ext cx="5637843"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Lilac - 1 Column - 2 Line Title">
  <p:cSld name="Lilac - 1 Column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86"/>
        <p:cNvGrpSpPr/>
        <p:nvPr/>
      </p:nvGrpSpPr>
      <p:grpSpPr>
        <a:xfrm>
          <a:off x="0" y="0"/>
          <a:ext cx="0" cy="0"/>
          <a:chOff x="0" y="0"/>
          <a:chExt cx="0" cy="0"/>
        </a:xfrm>
      </p:grpSpPr>
      <p:sp>
        <p:nvSpPr>
          <p:cNvPr id="87" name="Google Shape;87;p26"/>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88" name="Google Shape;88;p26"/>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9" name="Google Shape;89;p26"/>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ilac - 2 Columns">
  <p:cSld name="Lilac - 2 Column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3"/>
        <p:cNvGrpSpPr/>
        <p:nvPr/>
      </p:nvGrpSpPr>
      <p:grpSpPr>
        <a:xfrm>
          <a:off x="0" y="0"/>
          <a:ext cx="0" cy="0"/>
          <a:chOff x="0" y="0"/>
          <a:chExt cx="0" cy="0"/>
        </a:xfrm>
      </p:grpSpPr>
      <p:sp>
        <p:nvSpPr>
          <p:cNvPr id="14" name="Google Shape;14;p9"/>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9"/>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6" name="Google Shape;16;p9"/>
          <p:cNvSpPr txBox="1">
            <a:spLocks noGrp="1"/>
          </p:cNvSpPr>
          <p:nvPr>
            <p:ph type="body" idx="1"/>
          </p:nvPr>
        </p:nvSpPr>
        <p:spPr>
          <a:xfrm>
            <a:off x="334108" y="1276425"/>
            <a:ext cx="5595866"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 name="Google Shape;17;p9"/>
          <p:cNvSpPr txBox="1">
            <a:spLocks noGrp="1"/>
          </p:cNvSpPr>
          <p:nvPr>
            <p:ph type="body" idx="2"/>
          </p:nvPr>
        </p:nvSpPr>
        <p:spPr>
          <a:xfrm>
            <a:off x="6182682" y="1276425"/>
            <a:ext cx="5637843"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ilac - 1 Column - 1 Image">
  <p:cSld name="Lilac - 1 Column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90"/>
        <p:cNvGrpSpPr/>
        <p:nvPr/>
      </p:nvGrpSpPr>
      <p:grpSpPr>
        <a:xfrm>
          <a:off x="0" y="0"/>
          <a:ext cx="0" cy="0"/>
          <a:chOff x="0" y="0"/>
          <a:chExt cx="0" cy="0"/>
        </a:xfrm>
      </p:grpSpPr>
      <p:sp>
        <p:nvSpPr>
          <p:cNvPr id="91" name="Google Shape;91;p27"/>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92" name="Google Shape;92;p27"/>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3" name="Google Shape;93;p27"/>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4" name="Google Shape;94;p27"/>
          <p:cNvSpPr>
            <a:spLocks noGrp="1"/>
          </p:cNvSpPr>
          <p:nvPr>
            <p:ph type="pic" idx="2"/>
          </p:nvPr>
        </p:nvSpPr>
        <p:spPr>
          <a:xfrm>
            <a:off x="5019041" y="423741"/>
            <a:ext cx="6838852" cy="5459965"/>
          </a:xfrm>
          <a:prstGeom prst="rect">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ilac - Title Only - 1 Image">
  <p:cSld name="Lilac - Title Only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95"/>
        <p:cNvGrpSpPr/>
        <p:nvPr/>
      </p:nvGrpSpPr>
      <p:grpSpPr>
        <a:xfrm>
          <a:off x="0" y="0"/>
          <a:ext cx="0" cy="0"/>
          <a:chOff x="0" y="0"/>
          <a:chExt cx="0" cy="0"/>
        </a:xfrm>
      </p:grpSpPr>
      <p:sp>
        <p:nvSpPr>
          <p:cNvPr id="96" name="Google Shape;96;p28"/>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97" name="Google Shape;97;p28"/>
          <p:cNvSpPr>
            <a:spLocks noGrp="1"/>
          </p:cNvSpPr>
          <p:nvPr>
            <p:ph type="pic" idx="2"/>
          </p:nvPr>
        </p:nvSpPr>
        <p:spPr>
          <a:xfrm>
            <a:off x="334106" y="1310640"/>
            <a:ext cx="11523786" cy="4573066"/>
          </a:xfrm>
          <a:prstGeom prst="rect">
            <a:avLst/>
          </a:prstGeom>
          <a:noFill/>
          <a:ln>
            <a:noFill/>
          </a:ln>
        </p:spPr>
      </p:sp>
      <p:sp>
        <p:nvSpPr>
          <p:cNvPr id="98" name="Google Shape;98;p28"/>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Lilac - Title Only - 2 Images">
  <p:cSld name="Lilac - Title Only - 2 Image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99"/>
        <p:cNvGrpSpPr/>
        <p:nvPr/>
      </p:nvGrpSpPr>
      <p:grpSpPr>
        <a:xfrm>
          <a:off x="0" y="0"/>
          <a:ext cx="0" cy="0"/>
          <a:chOff x="0" y="0"/>
          <a:chExt cx="0" cy="0"/>
        </a:xfrm>
      </p:grpSpPr>
      <p:sp>
        <p:nvSpPr>
          <p:cNvPr id="100" name="Google Shape;100;p29"/>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01" name="Google Shape;101;p29"/>
          <p:cNvSpPr>
            <a:spLocks noGrp="1"/>
          </p:cNvSpPr>
          <p:nvPr>
            <p:ph type="pic" idx="2"/>
          </p:nvPr>
        </p:nvSpPr>
        <p:spPr>
          <a:xfrm>
            <a:off x="6350000" y="1310640"/>
            <a:ext cx="5507892" cy="4573066"/>
          </a:xfrm>
          <a:prstGeom prst="rect">
            <a:avLst/>
          </a:prstGeom>
          <a:noFill/>
          <a:ln>
            <a:noFill/>
          </a:ln>
        </p:spPr>
      </p:sp>
      <p:sp>
        <p:nvSpPr>
          <p:cNvPr id="102" name="Google Shape;102;p29"/>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3" name="Google Shape;103;p29"/>
          <p:cNvSpPr>
            <a:spLocks noGrp="1"/>
          </p:cNvSpPr>
          <p:nvPr>
            <p:ph type="pic" idx="3"/>
          </p:nvPr>
        </p:nvSpPr>
        <p:spPr>
          <a:xfrm>
            <a:off x="334107" y="1310640"/>
            <a:ext cx="5507892" cy="4573066"/>
          </a:xfrm>
          <a:prstGeom prst="rect">
            <a:avLst/>
          </a:prstGeom>
          <a:noFill/>
          <a:ln>
            <a:no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Green - Title Only">
  <p:cSld name="Green - Title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04"/>
        <p:cNvGrpSpPr/>
        <p:nvPr/>
      </p:nvGrpSpPr>
      <p:grpSpPr>
        <a:xfrm>
          <a:off x="0" y="0"/>
          <a:ext cx="0" cy="0"/>
          <a:chOff x="0" y="0"/>
          <a:chExt cx="0" cy="0"/>
        </a:xfrm>
      </p:grpSpPr>
      <p:sp>
        <p:nvSpPr>
          <p:cNvPr id="105" name="Google Shape;105;p30"/>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06" name="Google Shape;106;p30"/>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Green - Name Slide">
  <p:cSld name="Green - Name Slid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07"/>
        <p:cNvGrpSpPr/>
        <p:nvPr/>
      </p:nvGrpSpPr>
      <p:grpSpPr>
        <a:xfrm>
          <a:off x="0" y="0"/>
          <a:ext cx="0" cy="0"/>
          <a:chOff x="0" y="0"/>
          <a:chExt cx="0" cy="0"/>
        </a:xfrm>
      </p:grpSpPr>
      <p:sp>
        <p:nvSpPr>
          <p:cNvPr id="108" name="Google Shape;108;p31"/>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09" name="Google Shape;109;p31"/>
          <p:cNvSpPr txBox="1">
            <a:spLocks noGrp="1"/>
          </p:cNvSpPr>
          <p:nvPr>
            <p:ph type="title"/>
          </p:nvPr>
        </p:nvSpPr>
        <p:spPr>
          <a:xfrm>
            <a:off x="334107" y="2740221"/>
            <a:ext cx="11486417" cy="821585"/>
          </a:xfrm>
          <a:prstGeom prst="rect">
            <a:avLst/>
          </a:prstGeom>
          <a:noFill/>
          <a:ln>
            <a:noFill/>
          </a:ln>
        </p:spPr>
        <p:txBody>
          <a:bodyPr spcFirstLastPara="1" wrap="square" lIns="90000" tIns="45700" rIns="91425" bIns="45700" anchor="t" anchorCtr="0">
            <a:noAutofit/>
          </a:bodyPr>
          <a:lstStyle>
            <a:lvl1pPr marR="0" lvl="0" algn="l" rtl="0">
              <a:lnSpc>
                <a:spcPct val="90000"/>
              </a:lnSpc>
              <a:spcBef>
                <a:spcPts val="0"/>
              </a:spcBef>
              <a:spcAft>
                <a:spcPts val="0"/>
              </a:spcAft>
              <a:buClr>
                <a:srgbClr val="3E1A1C"/>
              </a:buClr>
              <a:buSzPts val="6000"/>
              <a:buFont typeface="Inter Light"/>
              <a:buNone/>
              <a:defRPr sz="6000" b="0" i="0" u="none" strike="noStrike" cap="none">
                <a:solidFill>
                  <a:srgbClr val="3E1A1C"/>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0" name="Google Shape;110;p31"/>
          <p:cNvSpPr txBox="1">
            <a:spLocks noGrp="1"/>
          </p:cNvSpPr>
          <p:nvPr>
            <p:ph type="body" idx="1"/>
          </p:nvPr>
        </p:nvSpPr>
        <p:spPr>
          <a:xfrm>
            <a:off x="331198" y="4032659"/>
            <a:ext cx="5826125" cy="713513"/>
          </a:xfrm>
          <a:prstGeom prst="rect">
            <a:avLst/>
          </a:prstGeom>
          <a:noFill/>
          <a:ln>
            <a:noFill/>
          </a:ln>
        </p:spPr>
        <p:txBody>
          <a:bodyPr spcFirstLastPara="1" wrap="square" lIns="90000" tIns="45700" rIns="91425" bIns="45700" anchor="t" anchorCtr="0">
            <a:noAutofit/>
          </a:bodyPr>
          <a:lstStyle>
            <a:lvl1pPr marL="457200" marR="0" lvl="0" indent="-228600" algn="l" rtl="0">
              <a:lnSpc>
                <a:spcPct val="90000"/>
              </a:lnSpc>
              <a:spcBef>
                <a:spcPts val="1000"/>
              </a:spcBef>
              <a:spcAft>
                <a:spcPts val="0"/>
              </a:spcAft>
              <a:buClr>
                <a:srgbClr val="3E1A1C"/>
              </a:buClr>
              <a:buSzPts val="2000"/>
              <a:buFont typeface="Arial"/>
              <a:buNone/>
              <a:defRPr sz="2000" b="1" i="0" u="none" strike="noStrike" cap="none">
                <a:solidFill>
                  <a:srgbClr val="3E1A1C"/>
                </a:solidFill>
                <a:latin typeface="Inter SemiBold"/>
                <a:ea typeface="Inter SemiBold"/>
                <a:cs typeface="Inter SemiBold"/>
                <a:sym typeface="Inter SemiBold"/>
              </a:defRPr>
            </a:lvl1pPr>
            <a:lvl2pPr marL="914400" marR="0" lvl="1" indent="-228600" algn="l" rtl="0">
              <a:lnSpc>
                <a:spcPct val="90000"/>
              </a:lnSpc>
              <a:spcBef>
                <a:spcPts val="500"/>
              </a:spcBef>
              <a:spcAft>
                <a:spcPts val="0"/>
              </a:spcAft>
              <a:buClr>
                <a:schemeClr val="lt1"/>
              </a:buClr>
              <a:buSzPts val="2400"/>
              <a:buFont typeface="Arial"/>
              <a:buNone/>
              <a:defRPr sz="2400" b="1" i="0" u="none" strike="noStrike" cap="none">
                <a:solidFill>
                  <a:schemeClr val="lt1"/>
                </a:solidFill>
                <a:latin typeface="Inter SemiBold"/>
                <a:ea typeface="Inter SemiBold"/>
                <a:cs typeface="Inter SemiBold"/>
                <a:sym typeface="Inter SemiBold"/>
              </a:defRPr>
            </a:lvl2pPr>
            <a:lvl3pPr marL="1371600" marR="0" lvl="2" indent="-228600" algn="l" rtl="0">
              <a:lnSpc>
                <a:spcPct val="90000"/>
              </a:lnSpc>
              <a:spcBef>
                <a:spcPts val="500"/>
              </a:spcBef>
              <a:spcAft>
                <a:spcPts val="0"/>
              </a:spcAft>
              <a:buClr>
                <a:schemeClr val="lt1"/>
              </a:buClr>
              <a:buSzPts val="2000"/>
              <a:buFont typeface="Arial"/>
              <a:buNone/>
              <a:defRPr sz="2000" b="1" i="0" u="none" strike="noStrike" cap="none">
                <a:solidFill>
                  <a:schemeClr val="lt1"/>
                </a:solidFill>
                <a:latin typeface="Inter SemiBold"/>
                <a:ea typeface="Inter SemiBold"/>
                <a:cs typeface="Inter SemiBold"/>
                <a:sym typeface="Inter SemiBold"/>
              </a:defRPr>
            </a:lvl3pPr>
            <a:lvl4pPr marL="1828800" marR="0" lvl="3"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4pPr>
            <a:lvl5pPr marL="2286000" marR="0" lvl="4"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Green - Text Only">
  <p:cSld name="Green - Text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11"/>
        <p:cNvGrpSpPr/>
        <p:nvPr/>
      </p:nvGrpSpPr>
      <p:grpSpPr>
        <a:xfrm>
          <a:off x="0" y="0"/>
          <a:ext cx="0" cy="0"/>
          <a:chOff x="0" y="0"/>
          <a:chExt cx="0" cy="0"/>
        </a:xfrm>
      </p:grpSpPr>
      <p:sp>
        <p:nvSpPr>
          <p:cNvPr id="112" name="Google Shape;112;p32"/>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13" name="Google Shape;113;p32"/>
          <p:cNvSpPr txBox="1">
            <a:spLocks noGrp="1"/>
          </p:cNvSpPr>
          <p:nvPr>
            <p:ph type="body" idx="1"/>
          </p:nvPr>
        </p:nvSpPr>
        <p:spPr>
          <a:xfrm>
            <a:off x="333375" y="1276425"/>
            <a:ext cx="11486416" cy="33067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4" name="Google Shape;114;p32"/>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Green - 2 Columns">
  <p:cSld name="Green - 2 Column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15"/>
        <p:cNvGrpSpPr/>
        <p:nvPr/>
      </p:nvGrpSpPr>
      <p:grpSpPr>
        <a:xfrm>
          <a:off x="0" y="0"/>
          <a:ext cx="0" cy="0"/>
          <a:chOff x="0" y="0"/>
          <a:chExt cx="0" cy="0"/>
        </a:xfrm>
      </p:grpSpPr>
      <p:sp>
        <p:nvSpPr>
          <p:cNvPr id="116" name="Google Shape;116;p33"/>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7" name="Google Shape;117;p33"/>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18" name="Google Shape;118;p33"/>
          <p:cNvSpPr txBox="1">
            <a:spLocks noGrp="1"/>
          </p:cNvSpPr>
          <p:nvPr>
            <p:ph type="body" idx="1"/>
          </p:nvPr>
        </p:nvSpPr>
        <p:spPr>
          <a:xfrm>
            <a:off x="334108" y="1276425"/>
            <a:ext cx="5595866"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9" name="Google Shape;119;p33"/>
          <p:cNvSpPr txBox="1">
            <a:spLocks noGrp="1"/>
          </p:cNvSpPr>
          <p:nvPr>
            <p:ph type="body" idx="2"/>
          </p:nvPr>
        </p:nvSpPr>
        <p:spPr>
          <a:xfrm>
            <a:off x="6182682" y="1276425"/>
            <a:ext cx="5637843"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Green - 2 Columns - 2 Line Title">
  <p:cSld name="Green - 2 Columns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20"/>
        <p:cNvGrpSpPr/>
        <p:nvPr/>
      </p:nvGrpSpPr>
      <p:grpSpPr>
        <a:xfrm>
          <a:off x="0" y="0"/>
          <a:ext cx="0" cy="0"/>
          <a:chOff x="0" y="0"/>
          <a:chExt cx="0" cy="0"/>
        </a:xfrm>
      </p:grpSpPr>
      <p:sp>
        <p:nvSpPr>
          <p:cNvPr id="121" name="Google Shape;121;p34"/>
          <p:cNvSpPr txBox="1">
            <a:spLocks noGrp="1"/>
          </p:cNvSpPr>
          <p:nvPr>
            <p:ph type="title"/>
          </p:nvPr>
        </p:nvSpPr>
        <p:spPr>
          <a:xfrm>
            <a:off x="334107" y="423741"/>
            <a:ext cx="11486417"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2" name="Google Shape;122;p34"/>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23" name="Google Shape;123;p34"/>
          <p:cNvSpPr txBox="1">
            <a:spLocks noGrp="1"/>
          </p:cNvSpPr>
          <p:nvPr>
            <p:ph type="body" idx="1"/>
          </p:nvPr>
        </p:nvSpPr>
        <p:spPr>
          <a:xfrm>
            <a:off x="334108" y="1828800"/>
            <a:ext cx="5595866"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4" name="Google Shape;124;p34"/>
          <p:cNvSpPr txBox="1">
            <a:spLocks noGrp="1"/>
          </p:cNvSpPr>
          <p:nvPr>
            <p:ph type="body" idx="2"/>
          </p:nvPr>
        </p:nvSpPr>
        <p:spPr>
          <a:xfrm>
            <a:off x="6182682" y="1828800"/>
            <a:ext cx="5637843"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Green - 1 Column - 2 Line Title">
  <p:cSld name="Green - 1 Column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25"/>
        <p:cNvGrpSpPr/>
        <p:nvPr/>
      </p:nvGrpSpPr>
      <p:grpSpPr>
        <a:xfrm>
          <a:off x="0" y="0"/>
          <a:ext cx="0" cy="0"/>
          <a:chOff x="0" y="0"/>
          <a:chExt cx="0" cy="0"/>
        </a:xfrm>
      </p:grpSpPr>
      <p:sp>
        <p:nvSpPr>
          <p:cNvPr id="126" name="Google Shape;126;p35"/>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27" name="Google Shape;127;p35"/>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8" name="Google Shape;128;p35"/>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Green - 1 Column - 1 Image">
  <p:cSld name="Green - 1 Column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29"/>
        <p:cNvGrpSpPr/>
        <p:nvPr/>
      </p:nvGrpSpPr>
      <p:grpSpPr>
        <a:xfrm>
          <a:off x="0" y="0"/>
          <a:ext cx="0" cy="0"/>
          <a:chOff x="0" y="0"/>
          <a:chExt cx="0" cy="0"/>
        </a:xfrm>
      </p:grpSpPr>
      <p:sp>
        <p:nvSpPr>
          <p:cNvPr id="130" name="Google Shape;130;p36"/>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31" name="Google Shape;131;p36"/>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2" name="Google Shape;132;p36"/>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3" name="Google Shape;133;p36"/>
          <p:cNvSpPr>
            <a:spLocks noGrp="1"/>
          </p:cNvSpPr>
          <p:nvPr>
            <p:ph type="pic" idx="2"/>
          </p:nvPr>
        </p:nvSpPr>
        <p:spPr>
          <a:xfrm>
            <a:off x="5019041" y="423741"/>
            <a:ext cx="6838852" cy="5459965"/>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Blank - White Text">
  <p:cSld name="Content Blank - White Text">
    <p:bg>
      <p:bgPr>
        <a:solidFill>
          <a:schemeClr val="accent3"/>
        </a:solidFill>
        <a:effectLst/>
      </p:bgPr>
    </p:bg>
    <p:spTree>
      <p:nvGrpSpPr>
        <p:cNvPr id="1" name="Shape 18"/>
        <p:cNvGrpSpPr/>
        <p:nvPr/>
      </p:nvGrpSpPr>
      <p:grpSpPr>
        <a:xfrm>
          <a:off x="0" y="0"/>
          <a:ext cx="0" cy="0"/>
          <a:chOff x="0" y="0"/>
          <a:chExt cx="0" cy="0"/>
        </a:xfrm>
      </p:grpSpPr>
      <p:sp>
        <p:nvSpPr>
          <p:cNvPr id="19" name="Google Shape;19;p10"/>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20" name="Google Shape;20;p10"/>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 name="Google Shape;21;p10"/>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Green - Title Only - 1 Image">
  <p:cSld name="Green - Title Only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34"/>
        <p:cNvGrpSpPr/>
        <p:nvPr/>
      </p:nvGrpSpPr>
      <p:grpSpPr>
        <a:xfrm>
          <a:off x="0" y="0"/>
          <a:ext cx="0" cy="0"/>
          <a:chOff x="0" y="0"/>
          <a:chExt cx="0" cy="0"/>
        </a:xfrm>
      </p:grpSpPr>
      <p:sp>
        <p:nvSpPr>
          <p:cNvPr id="135" name="Google Shape;135;p37"/>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36" name="Google Shape;136;p37"/>
          <p:cNvSpPr>
            <a:spLocks noGrp="1"/>
          </p:cNvSpPr>
          <p:nvPr>
            <p:ph type="pic" idx="2"/>
          </p:nvPr>
        </p:nvSpPr>
        <p:spPr>
          <a:xfrm>
            <a:off x="334106" y="1310640"/>
            <a:ext cx="11523786" cy="4573066"/>
          </a:xfrm>
          <a:prstGeom prst="rect">
            <a:avLst/>
          </a:prstGeom>
          <a:noFill/>
          <a:ln>
            <a:noFill/>
          </a:ln>
        </p:spPr>
      </p:sp>
      <p:sp>
        <p:nvSpPr>
          <p:cNvPr id="137" name="Google Shape;137;p37"/>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Green - Title Only - 2 Images">
  <p:cSld name="Green - Title Only - 2 Image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38"/>
        <p:cNvGrpSpPr/>
        <p:nvPr/>
      </p:nvGrpSpPr>
      <p:grpSpPr>
        <a:xfrm>
          <a:off x="0" y="0"/>
          <a:ext cx="0" cy="0"/>
          <a:chOff x="0" y="0"/>
          <a:chExt cx="0" cy="0"/>
        </a:xfrm>
      </p:grpSpPr>
      <p:sp>
        <p:nvSpPr>
          <p:cNvPr id="139" name="Google Shape;139;p38"/>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40" name="Google Shape;140;p38"/>
          <p:cNvSpPr>
            <a:spLocks noGrp="1"/>
          </p:cNvSpPr>
          <p:nvPr>
            <p:ph type="pic" idx="2"/>
          </p:nvPr>
        </p:nvSpPr>
        <p:spPr>
          <a:xfrm>
            <a:off x="6350000" y="1310640"/>
            <a:ext cx="5507892" cy="4573066"/>
          </a:xfrm>
          <a:prstGeom prst="rect">
            <a:avLst/>
          </a:prstGeom>
          <a:noFill/>
          <a:ln>
            <a:noFill/>
          </a:ln>
        </p:spPr>
      </p:sp>
      <p:sp>
        <p:nvSpPr>
          <p:cNvPr id="141" name="Google Shape;141;p38"/>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2" name="Google Shape;142;p38"/>
          <p:cNvSpPr>
            <a:spLocks noGrp="1"/>
          </p:cNvSpPr>
          <p:nvPr>
            <p:ph type="pic" idx="3"/>
          </p:nvPr>
        </p:nvSpPr>
        <p:spPr>
          <a:xfrm>
            <a:off x="334107" y="1310640"/>
            <a:ext cx="5507892" cy="4573066"/>
          </a:xfrm>
          <a:prstGeom prst="rect">
            <a:avLst/>
          </a:prstGeom>
          <a:no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Grey - Title Only">
  <p:cSld name="Grey - Title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43"/>
        <p:cNvGrpSpPr/>
        <p:nvPr/>
      </p:nvGrpSpPr>
      <p:grpSpPr>
        <a:xfrm>
          <a:off x="0" y="0"/>
          <a:ext cx="0" cy="0"/>
          <a:chOff x="0" y="0"/>
          <a:chExt cx="0" cy="0"/>
        </a:xfrm>
      </p:grpSpPr>
      <p:sp>
        <p:nvSpPr>
          <p:cNvPr id="144" name="Google Shape;144;p39"/>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45" name="Google Shape;145;p39"/>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Grey - Name Slide">
  <p:cSld name="Grey - Name Slid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46"/>
        <p:cNvGrpSpPr/>
        <p:nvPr/>
      </p:nvGrpSpPr>
      <p:grpSpPr>
        <a:xfrm>
          <a:off x="0" y="0"/>
          <a:ext cx="0" cy="0"/>
          <a:chOff x="0" y="0"/>
          <a:chExt cx="0" cy="0"/>
        </a:xfrm>
      </p:grpSpPr>
      <p:sp>
        <p:nvSpPr>
          <p:cNvPr id="147" name="Google Shape;147;p40"/>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48" name="Google Shape;148;p40"/>
          <p:cNvSpPr txBox="1">
            <a:spLocks noGrp="1"/>
          </p:cNvSpPr>
          <p:nvPr>
            <p:ph type="title"/>
          </p:nvPr>
        </p:nvSpPr>
        <p:spPr>
          <a:xfrm>
            <a:off x="334107" y="2740221"/>
            <a:ext cx="11486417" cy="821585"/>
          </a:xfrm>
          <a:prstGeom prst="rect">
            <a:avLst/>
          </a:prstGeom>
          <a:noFill/>
          <a:ln>
            <a:noFill/>
          </a:ln>
        </p:spPr>
        <p:txBody>
          <a:bodyPr spcFirstLastPara="1" wrap="square" lIns="90000" tIns="45700" rIns="91425" bIns="45700" anchor="t" anchorCtr="0">
            <a:noAutofit/>
          </a:bodyPr>
          <a:lstStyle>
            <a:lvl1pPr marR="0" lvl="0" algn="l" rtl="0">
              <a:lnSpc>
                <a:spcPct val="90000"/>
              </a:lnSpc>
              <a:spcBef>
                <a:spcPts val="0"/>
              </a:spcBef>
              <a:spcAft>
                <a:spcPts val="0"/>
              </a:spcAft>
              <a:buClr>
                <a:schemeClr val="accent1"/>
              </a:buClr>
              <a:buSzPts val="6000"/>
              <a:buFont typeface="Inter Light"/>
              <a:buNone/>
              <a:defRPr sz="60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9" name="Google Shape;149;p40"/>
          <p:cNvSpPr txBox="1">
            <a:spLocks noGrp="1"/>
          </p:cNvSpPr>
          <p:nvPr>
            <p:ph type="body" idx="1"/>
          </p:nvPr>
        </p:nvSpPr>
        <p:spPr>
          <a:xfrm>
            <a:off x="331198" y="4032659"/>
            <a:ext cx="5826125" cy="713513"/>
          </a:xfrm>
          <a:prstGeom prst="rect">
            <a:avLst/>
          </a:prstGeom>
          <a:noFill/>
          <a:ln>
            <a:noFill/>
          </a:ln>
        </p:spPr>
        <p:txBody>
          <a:bodyPr spcFirstLastPara="1" wrap="square" lIns="90000" tIns="45700" rIns="91425" bIns="45700" anchor="t" anchorCtr="0">
            <a:noAutofit/>
          </a:bodyPr>
          <a:lstStyle>
            <a:lvl1pPr marL="457200" marR="0" lvl="0" indent="-228600" algn="l" rtl="0">
              <a:lnSpc>
                <a:spcPct val="90000"/>
              </a:lnSpc>
              <a:spcBef>
                <a:spcPts val="1000"/>
              </a:spcBef>
              <a:spcAft>
                <a:spcPts val="0"/>
              </a:spcAft>
              <a:buClr>
                <a:srgbClr val="3E1A1C"/>
              </a:buClr>
              <a:buSzPts val="2000"/>
              <a:buFont typeface="Arial"/>
              <a:buNone/>
              <a:defRPr sz="2000" b="1" i="0" u="none" strike="noStrike" cap="none">
                <a:solidFill>
                  <a:srgbClr val="3E1A1C"/>
                </a:solidFill>
                <a:latin typeface="Inter SemiBold"/>
                <a:ea typeface="Inter SemiBold"/>
                <a:cs typeface="Inter SemiBold"/>
                <a:sym typeface="Inter SemiBold"/>
              </a:defRPr>
            </a:lvl1pPr>
            <a:lvl2pPr marL="914400" marR="0" lvl="1" indent="-228600" algn="l" rtl="0">
              <a:lnSpc>
                <a:spcPct val="90000"/>
              </a:lnSpc>
              <a:spcBef>
                <a:spcPts val="500"/>
              </a:spcBef>
              <a:spcAft>
                <a:spcPts val="0"/>
              </a:spcAft>
              <a:buClr>
                <a:schemeClr val="lt1"/>
              </a:buClr>
              <a:buSzPts val="2400"/>
              <a:buFont typeface="Arial"/>
              <a:buNone/>
              <a:defRPr sz="2400" b="1" i="0" u="none" strike="noStrike" cap="none">
                <a:solidFill>
                  <a:schemeClr val="lt1"/>
                </a:solidFill>
                <a:latin typeface="Inter SemiBold"/>
                <a:ea typeface="Inter SemiBold"/>
                <a:cs typeface="Inter SemiBold"/>
                <a:sym typeface="Inter SemiBold"/>
              </a:defRPr>
            </a:lvl2pPr>
            <a:lvl3pPr marL="1371600" marR="0" lvl="2" indent="-228600" algn="l" rtl="0">
              <a:lnSpc>
                <a:spcPct val="90000"/>
              </a:lnSpc>
              <a:spcBef>
                <a:spcPts val="500"/>
              </a:spcBef>
              <a:spcAft>
                <a:spcPts val="0"/>
              </a:spcAft>
              <a:buClr>
                <a:schemeClr val="lt1"/>
              </a:buClr>
              <a:buSzPts val="2000"/>
              <a:buFont typeface="Arial"/>
              <a:buNone/>
              <a:defRPr sz="2000" b="1" i="0" u="none" strike="noStrike" cap="none">
                <a:solidFill>
                  <a:schemeClr val="lt1"/>
                </a:solidFill>
                <a:latin typeface="Inter SemiBold"/>
                <a:ea typeface="Inter SemiBold"/>
                <a:cs typeface="Inter SemiBold"/>
                <a:sym typeface="Inter SemiBold"/>
              </a:defRPr>
            </a:lvl3pPr>
            <a:lvl4pPr marL="1828800" marR="0" lvl="3"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4pPr>
            <a:lvl5pPr marL="2286000" marR="0" lvl="4"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rey - Text Only">
  <p:cSld name="Grey - Text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50"/>
        <p:cNvGrpSpPr/>
        <p:nvPr/>
      </p:nvGrpSpPr>
      <p:grpSpPr>
        <a:xfrm>
          <a:off x="0" y="0"/>
          <a:ext cx="0" cy="0"/>
          <a:chOff x="0" y="0"/>
          <a:chExt cx="0" cy="0"/>
        </a:xfrm>
      </p:grpSpPr>
      <p:sp>
        <p:nvSpPr>
          <p:cNvPr id="151" name="Google Shape;151;p41"/>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52" name="Google Shape;152;p41"/>
          <p:cNvSpPr txBox="1">
            <a:spLocks noGrp="1"/>
          </p:cNvSpPr>
          <p:nvPr>
            <p:ph type="body" idx="1"/>
          </p:nvPr>
        </p:nvSpPr>
        <p:spPr>
          <a:xfrm>
            <a:off x="333375" y="1276425"/>
            <a:ext cx="11486416" cy="33067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3" name="Google Shape;153;p41"/>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Grey - 2 Columns">
  <p:cSld name="Grey - 2 Column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54"/>
        <p:cNvGrpSpPr/>
        <p:nvPr/>
      </p:nvGrpSpPr>
      <p:grpSpPr>
        <a:xfrm>
          <a:off x="0" y="0"/>
          <a:ext cx="0" cy="0"/>
          <a:chOff x="0" y="0"/>
          <a:chExt cx="0" cy="0"/>
        </a:xfrm>
      </p:grpSpPr>
      <p:sp>
        <p:nvSpPr>
          <p:cNvPr id="155" name="Google Shape;155;p42"/>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6" name="Google Shape;156;p42"/>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57" name="Google Shape;157;p42"/>
          <p:cNvSpPr txBox="1">
            <a:spLocks noGrp="1"/>
          </p:cNvSpPr>
          <p:nvPr>
            <p:ph type="body" idx="1"/>
          </p:nvPr>
        </p:nvSpPr>
        <p:spPr>
          <a:xfrm>
            <a:off x="334108" y="1276425"/>
            <a:ext cx="5595866"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8" name="Google Shape;158;p42"/>
          <p:cNvSpPr txBox="1">
            <a:spLocks noGrp="1"/>
          </p:cNvSpPr>
          <p:nvPr>
            <p:ph type="body" idx="2"/>
          </p:nvPr>
        </p:nvSpPr>
        <p:spPr>
          <a:xfrm>
            <a:off x="6182682" y="1276425"/>
            <a:ext cx="5637843"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Grey - 2 Columns - 2 Line Title">
  <p:cSld name="Grey - 2 Columns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59"/>
        <p:cNvGrpSpPr/>
        <p:nvPr/>
      </p:nvGrpSpPr>
      <p:grpSpPr>
        <a:xfrm>
          <a:off x="0" y="0"/>
          <a:ext cx="0" cy="0"/>
          <a:chOff x="0" y="0"/>
          <a:chExt cx="0" cy="0"/>
        </a:xfrm>
      </p:grpSpPr>
      <p:sp>
        <p:nvSpPr>
          <p:cNvPr id="160" name="Google Shape;160;p43"/>
          <p:cNvSpPr txBox="1">
            <a:spLocks noGrp="1"/>
          </p:cNvSpPr>
          <p:nvPr>
            <p:ph type="title"/>
          </p:nvPr>
        </p:nvSpPr>
        <p:spPr>
          <a:xfrm>
            <a:off x="334107" y="423741"/>
            <a:ext cx="11486417"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1" name="Google Shape;161;p43"/>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62" name="Google Shape;162;p43"/>
          <p:cNvSpPr txBox="1">
            <a:spLocks noGrp="1"/>
          </p:cNvSpPr>
          <p:nvPr>
            <p:ph type="body" idx="1"/>
          </p:nvPr>
        </p:nvSpPr>
        <p:spPr>
          <a:xfrm>
            <a:off x="334108" y="1828800"/>
            <a:ext cx="5595866"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3" name="Google Shape;163;p43"/>
          <p:cNvSpPr txBox="1">
            <a:spLocks noGrp="1"/>
          </p:cNvSpPr>
          <p:nvPr>
            <p:ph type="body" idx="2"/>
          </p:nvPr>
        </p:nvSpPr>
        <p:spPr>
          <a:xfrm>
            <a:off x="6182682" y="1828800"/>
            <a:ext cx="5637843"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Grey - 1 Column - 2 Line Title">
  <p:cSld name="Grey - 1 Column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64"/>
        <p:cNvGrpSpPr/>
        <p:nvPr/>
      </p:nvGrpSpPr>
      <p:grpSpPr>
        <a:xfrm>
          <a:off x="0" y="0"/>
          <a:ext cx="0" cy="0"/>
          <a:chOff x="0" y="0"/>
          <a:chExt cx="0" cy="0"/>
        </a:xfrm>
      </p:grpSpPr>
      <p:sp>
        <p:nvSpPr>
          <p:cNvPr id="165" name="Google Shape;165;p44"/>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66" name="Google Shape;166;p44"/>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7" name="Google Shape;167;p44"/>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Grey - 1 Column - 1 Image">
  <p:cSld name="Grey - 1 Column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68"/>
        <p:cNvGrpSpPr/>
        <p:nvPr/>
      </p:nvGrpSpPr>
      <p:grpSpPr>
        <a:xfrm>
          <a:off x="0" y="0"/>
          <a:ext cx="0" cy="0"/>
          <a:chOff x="0" y="0"/>
          <a:chExt cx="0" cy="0"/>
        </a:xfrm>
      </p:grpSpPr>
      <p:sp>
        <p:nvSpPr>
          <p:cNvPr id="169" name="Google Shape;169;p45"/>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70" name="Google Shape;170;p45"/>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1" name="Google Shape;171;p45"/>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2" name="Google Shape;172;p45"/>
          <p:cNvSpPr>
            <a:spLocks noGrp="1"/>
          </p:cNvSpPr>
          <p:nvPr>
            <p:ph type="pic" idx="2"/>
          </p:nvPr>
        </p:nvSpPr>
        <p:spPr>
          <a:xfrm>
            <a:off x="5019041" y="423741"/>
            <a:ext cx="6838852" cy="5459965"/>
          </a:xfrm>
          <a:prstGeom prst="rect">
            <a:avLst/>
          </a:prstGeom>
          <a:noFill/>
          <a:ln>
            <a:noFill/>
          </a:ln>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Grey - Title Only - 1 Image">
  <p:cSld name="Grey - Title Only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73"/>
        <p:cNvGrpSpPr/>
        <p:nvPr/>
      </p:nvGrpSpPr>
      <p:grpSpPr>
        <a:xfrm>
          <a:off x="0" y="0"/>
          <a:ext cx="0" cy="0"/>
          <a:chOff x="0" y="0"/>
          <a:chExt cx="0" cy="0"/>
        </a:xfrm>
      </p:grpSpPr>
      <p:sp>
        <p:nvSpPr>
          <p:cNvPr id="174" name="Google Shape;174;p46"/>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75" name="Google Shape;175;p46"/>
          <p:cNvSpPr>
            <a:spLocks noGrp="1"/>
          </p:cNvSpPr>
          <p:nvPr>
            <p:ph type="pic" idx="2"/>
          </p:nvPr>
        </p:nvSpPr>
        <p:spPr>
          <a:xfrm>
            <a:off x="334106" y="1310640"/>
            <a:ext cx="11523786" cy="4573066"/>
          </a:xfrm>
          <a:prstGeom prst="rect">
            <a:avLst/>
          </a:prstGeom>
          <a:noFill/>
          <a:ln>
            <a:noFill/>
          </a:ln>
        </p:spPr>
      </p:sp>
      <p:sp>
        <p:nvSpPr>
          <p:cNvPr id="176" name="Google Shape;176;p46"/>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Blank - Dark Text Right">
  <p:cSld name="Content Blank - Dark Text Right">
    <p:bg>
      <p:bgPr>
        <a:solidFill>
          <a:schemeClr val="accent3"/>
        </a:solidFill>
        <a:effectLst/>
      </p:bgPr>
    </p:bg>
    <p:spTree>
      <p:nvGrpSpPr>
        <p:cNvPr id="1" name="Shape 22"/>
        <p:cNvGrpSpPr/>
        <p:nvPr/>
      </p:nvGrpSpPr>
      <p:grpSpPr>
        <a:xfrm>
          <a:off x="0" y="0"/>
          <a:ext cx="0" cy="0"/>
          <a:chOff x="0" y="0"/>
          <a:chExt cx="0" cy="0"/>
        </a:xfrm>
      </p:grpSpPr>
      <p:sp>
        <p:nvSpPr>
          <p:cNvPr id="23" name="Google Shape;23;p11"/>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4" name="Google Shape;24;p11"/>
          <p:cNvSpPr txBox="1">
            <a:spLocks noGrp="1"/>
          </p:cNvSpPr>
          <p:nvPr>
            <p:ph type="title"/>
          </p:nvPr>
        </p:nvSpPr>
        <p:spPr>
          <a:xfrm>
            <a:off x="7716382"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11"/>
          <p:cNvSpPr txBox="1">
            <a:spLocks noGrp="1"/>
          </p:cNvSpPr>
          <p:nvPr>
            <p:ph type="body" idx="1"/>
          </p:nvPr>
        </p:nvSpPr>
        <p:spPr>
          <a:xfrm>
            <a:off x="7716382"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Grey - Title Only - 2 Images">
  <p:cSld name="Grey - Title Only - 2 Image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77"/>
        <p:cNvGrpSpPr/>
        <p:nvPr/>
      </p:nvGrpSpPr>
      <p:grpSpPr>
        <a:xfrm>
          <a:off x="0" y="0"/>
          <a:ext cx="0" cy="0"/>
          <a:chOff x="0" y="0"/>
          <a:chExt cx="0" cy="0"/>
        </a:xfrm>
      </p:grpSpPr>
      <p:sp>
        <p:nvSpPr>
          <p:cNvPr id="178" name="Google Shape;178;p47"/>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79" name="Google Shape;179;p47"/>
          <p:cNvSpPr>
            <a:spLocks noGrp="1"/>
          </p:cNvSpPr>
          <p:nvPr>
            <p:ph type="pic" idx="2"/>
          </p:nvPr>
        </p:nvSpPr>
        <p:spPr>
          <a:xfrm>
            <a:off x="6350000" y="1310640"/>
            <a:ext cx="5507892" cy="4573066"/>
          </a:xfrm>
          <a:prstGeom prst="rect">
            <a:avLst/>
          </a:prstGeom>
          <a:noFill/>
          <a:ln>
            <a:noFill/>
          </a:ln>
        </p:spPr>
      </p:sp>
      <p:sp>
        <p:nvSpPr>
          <p:cNvPr id="180" name="Google Shape;180;p47"/>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2"/>
              </a:buClr>
              <a:buSzPts val="3600"/>
              <a:buFont typeface="Inter Light"/>
              <a:buNone/>
              <a:defRPr sz="3600" b="0" i="0" u="none" strike="noStrike" cap="none">
                <a:solidFill>
                  <a:schemeClr val="dk2"/>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81" name="Google Shape;181;p47"/>
          <p:cNvSpPr>
            <a:spLocks noGrp="1"/>
          </p:cNvSpPr>
          <p:nvPr>
            <p:ph type="pic" idx="3"/>
          </p:nvPr>
        </p:nvSpPr>
        <p:spPr>
          <a:xfrm>
            <a:off x="334107" y="1310640"/>
            <a:ext cx="5507892" cy="4573066"/>
          </a:xfrm>
          <a:prstGeom prst="rect">
            <a:avLst/>
          </a:prstGeom>
          <a:noFill/>
          <a:ln>
            <a:noFill/>
          </a:ln>
        </p:spPr>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White - Title Only">
  <p:cSld name="White - Title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82"/>
        <p:cNvGrpSpPr/>
        <p:nvPr/>
      </p:nvGrpSpPr>
      <p:grpSpPr>
        <a:xfrm>
          <a:off x="0" y="0"/>
          <a:ext cx="0" cy="0"/>
          <a:chOff x="0" y="0"/>
          <a:chExt cx="0" cy="0"/>
        </a:xfrm>
      </p:grpSpPr>
      <p:sp>
        <p:nvSpPr>
          <p:cNvPr id="183" name="Google Shape;183;p48"/>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84" name="Google Shape;184;p48"/>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White - Name Slide">
  <p:cSld name="White - Name Slid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85"/>
        <p:cNvGrpSpPr/>
        <p:nvPr/>
      </p:nvGrpSpPr>
      <p:grpSpPr>
        <a:xfrm>
          <a:off x="0" y="0"/>
          <a:ext cx="0" cy="0"/>
          <a:chOff x="0" y="0"/>
          <a:chExt cx="0" cy="0"/>
        </a:xfrm>
      </p:grpSpPr>
      <p:sp>
        <p:nvSpPr>
          <p:cNvPr id="186" name="Google Shape;186;p49"/>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87" name="Google Shape;187;p49"/>
          <p:cNvSpPr txBox="1">
            <a:spLocks noGrp="1"/>
          </p:cNvSpPr>
          <p:nvPr>
            <p:ph type="title"/>
          </p:nvPr>
        </p:nvSpPr>
        <p:spPr>
          <a:xfrm>
            <a:off x="334107" y="2740221"/>
            <a:ext cx="11486417" cy="821585"/>
          </a:xfrm>
          <a:prstGeom prst="rect">
            <a:avLst/>
          </a:prstGeom>
          <a:noFill/>
          <a:ln>
            <a:noFill/>
          </a:ln>
        </p:spPr>
        <p:txBody>
          <a:bodyPr spcFirstLastPara="1" wrap="square" lIns="90000" tIns="45700" rIns="91425" bIns="45700" anchor="t" anchorCtr="0">
            <a:noAutofit/>
          </a:bodyPr>
          <a:lstStyle>
            <a:lvl1pPr marR="0" lvl="0" algn="l" rtl="0">
              <a:lnSpc>
                <a:spcPct val="90000"/>
              </a:lnSpc>
              <a:spcBef>
                <a:spcPts val="0"/>
              </a:spcBef>
              <a:spcAft>
                <a:spcPts val="0"/>
              </a:spcAft>
              <a:buClr>
                <a:schemeClr val="accent1"/>
              </a:buClr>
              <a:buSzPts val="6000"/>
              <a:buFont typeface="Inter Light"/>
              <a:buNone/>
              <a:defRPr sz="60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88" name="Google Shape;188;p49"/>
          <p:cNvSpPr txBox="1">
            <a:spLocks noGrp="1"/>
          </p:cNvSpPr>
          <p:nvPr>
            <p:ph type="body" idx="1"/>
          </p:nvPr>
        </p:nvSpPr>
        <p:spPr>
          <a:xfrm>
            <a:off x="331198" y="4032659"/>
            <a:ext cx="5826125" cy="713513"/>
          </a:xfrm>
          <a:prstGeom prst="rect">
            <a:avLst/>
          </a:prstGeom>
          <a:noFill/>
          <a:ln>
            <a:noFill/>
          </a:ln>
        </p:spPr>
        <p:txBody>
          <a:bodyPr spcFirstLastPara="1" wrap="square" lIns="90000" tIns="45700" rIns="91425" bIns="45700" anchor="t" anchorCtr="0">
            <a:noAutofit/>
          </a:bodyPr>
          <a:lstStyle>
            <a:lvl1pPr marL="457200" marR="0" lvl="0" indent="-228600" algn="l" rtl="0">
              <a:lnSpc>
                <a:spcPct val="90000"/>
              </a:lnSpc>
              <a:spcBef>
                <a:spcPts val="1000"/>
              </a:spcBef>
              <a:spcAft>
                <a:spcPts val="0"/>
              </a:spcAft>
              <a:buClr>
                <a:srgbClr val="3E1A1C"/>
              </a:buClr>
              <a:buSzPts val="2000"/>
              <a:buFont typeface="Arial"/>
              <a:buNone/>
              <a:defRPr sz="2000" b="1" i="0" u="none" strike="noStrike" cap="none">
                <a:solidFill>
                  <a:srgbClr val="3E1A1C"/>
                </a:solidFill>
                <a:latin typeface="Inter SemiBold"/>
                <a:ea typeface="Inter SemiBold"/>
                <a:cs typeface="Inter SemiBold"/>
                <a:sym typeface="Inter SemiBold"/>
              </a:defRPr>
            </a:lvl1pPr>
            <a:lvl2pPr marL="914400" marR="0" lvl="1" indent="-228600" algn="l" rtl="0">
              <a:lnSpc>
                <a:spcPct val="90000"/>
              </a:lnSpc>
              <a:spcBef>
                <a:spcPts val="500"/>
              </a:spcBef>
              <a:spcAft>
                <a:spcPts val="0"/>
              </a:spcAft>
              <a:buClr>
                <a:schemeClr val="lt1"/>
              </a:buClr>
              <a:buSzPts val="2400"/>
              <a:buFont typeface="Arial"/>
              <a:buNone/>
              <a:defRPr sz="2400" b="1" i="0" u="none" strike="noStrike" cap="none">
                <a:solidFill>
                  <a:schemeClr val="lt1"/>
                </a:solidFill>
                <a:latin typeface="Inter SemiBold"/>
                <a:ea typeface="Inter SemiBold"/>
                <a:cs typeface="Inter SemiBold"/>
                <a:sym typeface="Inter SemiBold"/>
              </a:defRPr>
            </a:lvl2pPr>
            <a:lvl3pPr marL="1371600" marR="0" lvl="2" indent="-228600" algn="l" rtl="0">
              <a:lnSpc>
                <a:spcPct val="90000"/>
              </a:lnSpc>
              <a:spcBef>
                <a:spcPts val="500"/>
              </a:spcBef>
              <a:spcAft>
                <a:spcPts val="0"/>
              </a:spcAft>
              <a:buClr>
                <a:schemeClr val="lt1"/>
              </a:buClr>
              <a:buSzPts val="2000"/>
              <a:buFont typeface="Arial"/>
              <a:buNone/>
              <a:defRPr sz="2000" b="1" i="0" u="none" strike="noStrike" cap="none">
                <a:solidFill>
                  <a:schemeClr val="lt1"/>
                </a:solidFill>
                <a:latin typeface="Inter SemiBold"/>
                <a:ea typeface="Inter SemiBold"/>
                <a:cs typeface="Inter SemiBold"/>
                <a:sym typeface="Inter SemiBold"/>
              </a:defRPr>
            </a:lvl3pPr>
            <a:lvl4pPr marL="1828800" marR="0" lvl="3"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4pPr>
            <a:lvl5pPr marL="2286000" marR="0" lvl="4"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White - Text Only">
  <p:cSld name="White - Text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89"/>
        <p:cNvGrpSpPr/>
        <p:nvPr/>
      </p:nvGrpSpPr>
      <p:grpSpPr>
        <a:xfrm>
          <a:off x="0" y="0"/>
          <a:ext cx="0" cy="0"/>
          <a:chOff x="0" y="0"/>
          <a:chExt cx="0" cy="0"/>
        </a:xfrm>
      </p:grpSpPr>
      <p:sp>
        <p:nvSpPr>
          <p:cNvPr id="190" name="Google Shape;190;p50"/>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91" name="Google Shape;191;p50"/>
          <p:cNvSpPr txBox="1">
            <a:spLocks noGrp="1"/>
          </p:cNvSpPr>
          <p:nvPr>
            <p:ph type="body" idx="1"/>
          </p:nvPr>
        </p:nvSpPr>
        <p:spPr>
          <a:xfrm>
            <a:off x="333375" y="1276425"/>
            <a:ext cx="11486416" cy="33067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2" name="Google Shape;192;p50"/>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White - 2 Columns">
  <p:cSld name="White - 2 Column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93"/>
        <p:cNvGrpSpPr/>
        <p:nvPr/>
      </p:nvGrpSpPr>
      <p:grpSpPr>
        <a:xfrm>
          <a:off x="0" y="0"/>
          <a:ext cx="0" cy="0"/>
          <a:chOff x="0" y="0"/>
          <a:chExt cx="0" cy="0"/>
        </a:xfrm>
      </p:grpSpPr>
      <p:sp>
        <p:nvSpPr>
          <p:cNvPr id="194" name="Google Shape;194;p51"/>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5" name="Google Shape;195;p51"/>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196" name="Google Shape;196;p51"/>
          <p:cNvSpPr txBox="1">
            <a:spLocks noGrp="1"/>
          </p:cNvSpPr>
          <p:nvPr>
            <p:ph type="body" idx="1"/>
          </p:nvPr>
        </p:nvSpPr>
        <p:spPr>
          <a:xfrm>
            <a:off x="334108" y="1276425"/>
            <a:ext cx="5595866"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7" name="Google Shape;197;p51"/>
          <p:cNvSpPr txBox="1">
            <a:spLocks noGrp="1"/>
          </p:cNvSpPr>
          <p:nvPr>
            <p:ph type="body" idx="2"/>
          </p:nvPr>
        </p:nvSpPr>
        <p:spPr>
          <a:xfrm>
            <a:off x="6182682" y="1276425"/>
            <a:ext cx="5637843"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White - 2 Columns - 2 Line Title">
  <p:cSld name="White - 2 Columns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198"/>
        <p:cNvGrpSpPr/>
        <p:nvPr/>
      </p:nvGrpSpPr>
      <p:grpSpPr>
        <a:xfrm>
          <a:off x="0" y="0"/>
          <a:ext cx="0" cy="0"/>
          <a:chOff x="0" y="0"/>
          <a:chExt cx="0" cy="0"/>
        </a:xfrm>
      </p:grpSpPr>
      <p:sp>
        <p:nvSpPr>
          <p:cNvPr id="199" name="Google Shape;199;p52"/>
          <p:cNvSpPr txBox="1">
            <a:spLocks noGrp="1"/>
          </p:cNvSpPr>
          <p:nvPr>
            <p:ph type="title"/>
          </p:nvPr>
        </p:nvSpPr>
        <p:spPr>
          <a:xfrm>
            <a:off x="334107" y="423741"/>
            <a:ext cx="11486417"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0" name="Google Shape;200;p52"/>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01" name="Google Shape;201;p52"/>
          <p:cNvSpPr txBox="1">
            <a:spLocks noGrp="1"/>
          </p:cNvSpPr>
          <p:nvPr>
            <p:ph type="body" idx="1"/>
          </p:nvPr>
        </p:nvSpPr>
        <p:spPr>
          <a:xfrm>
            <a:off x="334108" y="1828800"/>
            <a:ext cx="5595866"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2" name="Google Shape;202;p52"/>
          <p:cNvSpPr txBox="1">
            <a:spLocks noGrp="1"/>
          </p:cNvSpPr>
          <p:nvPr>
            <p:ph type="body" idx="2"/>
          </p:nvPr>
        </p:nvSpPr>
        <p:spPr>
          <a:xfrm>
            <a:off x="6182682" y="1828800"/>
            <a:ext cx="5637843"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White - 1 Column - 2 Line Title">
  <p:cSld name="White - 1 Column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03"/>
        <p:cNvGrpSpPr/>
        <p:nvPr/>
      </p:nvGrpSpPr>
      <p:grpSpPr>
        <a:xfrm>
          <a:off x="0" y="0"/>
          <a:ext cx="0" cy="0"/>
          <a:chOff x="0" y="0"/>
          <a:chExt cx="0" cy="0"/>
        </a:xfrm>
      </p:grpSpPr>
      <p:sp>
        <p:nvSpPr>
          <p:cNvPr id="204" name="Google Shape;204;p53"/>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05" name="Google Shape;205;p53"/>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6" name="Google Shape;206;p53"/>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White - 1 Column - 1 Image">
  <p:cSld name="White - 1 Column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07"/>
        <p:cNvGrpSpPr/>
        <p:nvPr/>
      </p:nvGrpSpPr>
      <p:grpSpPr>
        <a:xfrm>
          <a:off x="0" y="0"/>
          <a:ext cx="0" cy="0"/>
          <a:chOff x="0" y="0"/>
          <a:chExt cx="0" cy="0"/>
        </a:xfrm>
      </p:grpSpPr>
      <p:sp>
        <p:nvSpPr>
          <p:cNvPr id="208" name="Google Shape;208;p54"/>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09" name="Google Shape;209;p54"/>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0" name="Google Shape;210;p54"/>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1" name="Google Shape;211;p54"/>
          <p:cNvSpPr>
            <a:spLocks noGrp="1"/>
          </p:cNvSpPr>
          <p:nvPr>
            <p:ph type="pic" idx="2"/>
          </p:nvPr>
        </p:nvSpPr>
        <p:spPr>
          <a:xfrm>
            <a:off x="5019041" y="423741"/>
            <a:ext cx="6838852" cy="5459965"/>
          </a:xfrm>
          <a:prstGeom prst="rect">
            <a:avLst/>
          </a:prstGeom>
          <a:no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1_White - Half Image">
  <p:cSld name="1_White - Half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12"/>
        <p:cNvGrpSpPr/>
        <p:nvPr/>
      </p:nvGrpSpPr>
      <p:grpSpPr>
        <a:xfrm>
          <a:off x="0" y="0"/>
          <a:ext cx="0" cy="0"/>
          <a:chOff x="0" y="0"/>
          <a:chExt cx="0" cy="0"/>
        </a:xfrm>
      </p:grpSpPr>
      <p:sp>
        <p:nvSpPr>
          <p:cNvPr id="213" name="Google Shape;213;p55"/>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14" name="Google Shape;214;p55"/>
          <p:cNvSpPr txBox="1">
            <a:spLocks noGrp="1"/>
          </p:cNvSpPr>
          <p:nvPr>
            <p:ph type="title"/>
          </p:nvPr>
        </p:nvSpPr>
        <p:spPr>
          <a:xfrm>
            <a:off x="334107" y="423741"/>
            <a:ext cx="4197323"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5" name="Google Shape;215;p55"/>
          <p:cNvSpPr txBox="1">
            <a:spLocks noGrp="1"/>
          </p:cNvSpPr>
          <p:nvPr>
            <p:ph type="body" idx="1"/>
          </p:nvPr>
        </p:nvSpPr>
        <p:spPr>
          <a:xfrm>
            <a:off x="334107" y="1828800"/>
            <a:ext cx="4197323" cy="405490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dk2"/>
              </a:buClr>
              <a:buSzPts val="2000"/>
              <a:buFont typeface="Arial"/>
              <a:buNone/>
              <a:defRPr sz="2000" b="0" i="0" u="none" strike="noStrike" cap="none">
                <a:solidFill>
                  <a:schemeClr val="dk2"/>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6" name="Google Shape;216;p55"/>
          <p:cNvSpPr>
            <a:spLocks noGrp="1"/>
          </p:cNvSpPr>
          <p:nvPr>
            <p:ph type="pic" idx="2"/>
          </p:nvPr>
        </p:nvSpPr>
        <p:spPr>
          <a:xfrm>
            <a:off x="6095999" y="0"/>
            <a:ext cx="6096001" cy="6857999"/>
          </a:xfrm>
          <a:prstGeom prst="rect">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 Title Only - 1 Image">
  <p:cSld name="White - Title Only - 1 Imag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17"/>
        <p:cNvGrpSpPr/>
        <p:nvPr/>
      </p:nvGrpSpPr>
      <p:grpSpPr>
        <a:xfrm>
          <a:off x="0" y="0"/>
          <a:ext cx="0" cy="0"/>
          <a:chOff x="0" y="0"/>
          <a:chExt cx="0" cy="0"/>
        </a:xfrm>
      </p:grpSpPr>
      <p:sp>
        <p:nvSpPr>
          <p:cNvPr id="218" name="Google Shape;218;p56"/>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19" name="Google Shape;219;p56"/>
          <p:cNvSpPr>
            <a:spLocks noGrp="1"/>
          </p:cNvSpPr>
          <p:nvPr>
            <p:ph type="pic" idx="2"/>
          </p:nvPr>
        </p:nvSpPr>
        <p:spPr>
          <a:xfrm>
            <a:off x="334106" y="1310640"/>
            <a:ext cx="11523786" cy="4573066"/>
          </a:xfrm>
          <a:prstGeom prst="rect">
            <a:avLst/>
          </a:prstGeom>
          <a:noFill/>
          <a:ln>
            <a:noFill/>
          </a:ln>
        </p:spPr>
      </p:sp>
      <p:sp>
        <p:nvSpPr>
          <p:cNvPr id="220" name="Google Shape;220;p56"/>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urgundy - Title Only">
  <p:cSld name="Burgundy - Title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6"/>
        <p:cNvGrpSpPr/>
        <p:nvPr/>
      </p:nvGrpSpPr>
      <p:grpSpPr>
        <a:xfrm>
          <a:off x="0" y="0"/>
          <a:ext cx="0" cy="0"/>
          <a:chOff x="0" y="0"/>
          <a:chExt cx="0" cy="0"/>
        </a:xfrm>
      </p:grpSpPr>
      <p:sp>
        <p:nvSpPr>
          <p:cNvPr id="27" name="Google Shape;27;p12"/>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28" name="Google Shape;28;p12"/>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 Title Only - 2 Images">
  <p:cSld name="White - Title Only - 2 Image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21"/>
        <p:cNvGrpSpPr/>
        <p:nvPr/>
      </p:nvGrpSpPr>
      <p:grpSpPr>
        <a:xfrm>
          <a:off x="0" y="0"/>
          <a:ext cx="0" cy="0"/>
          <a:chOff x="0" y="0"/>
          <a:chExt cx="0" cy="0"/>
        </a:xfrm>
      </p:grpSpPr>
      <p:sp>
        <p:nvSpPr>
          <p:cNvPr id="222" name="Google Shape;222;p57"/>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dk2"/>
                </a:solidFill>
                <a:latin typeface="Inter"/>
                <a:ea typeface="Inter"/>
                <a:cs typeface="Inter"/>
                <a:sym typeface="Inter"/>
              </a:rPr>
              <a:t>‹#›</a:t>
            </a:fld>
            <a:endParaRPr sz="2400" b="0" i="0" u="none" strike="noStrike" cap="none">
              <a:solidFill>
                <a:schemeClr val="dk2"/>
              </a:solidFill>
              <a:latin typeface="Inter"/>
              <a:ea typeface="Inter"/>
              <a:cs typeface="Inter"/>
              <a:sym typeface="Inter"/>
            </a:endParaRPr>
          </a:p>
        </p:txBody>
      </p:sp>
      <p:sp>
        <p:nvSpPr>
          <p:cNvPr id="223" name="Google Shape;223;p57"/>
          <p:cNvSpPr>
            <a:spLocks noGrp="1"/>
          </p:cNvSpPr>
          <p:nvPr>
            <p:ph type="pic" idx="2"/>
          </p:nvPr>
        </p:nvSpPr>
        <p:spPr>
          <a:xfrm>
            <a:off x="6350000" y="1310640"/>
            <a:ext cx="5507892" cy="4573066"/>
          </a:xfrm>
          <a:prstGeom prst="rect">
            <a:avLst/>
          </a:prstGeom>
          <a:noFill/>
          <a:ln>
            <a:noFill/>
          </a:ln>
        </p:spPr>
      </p:sp>
      <p:sp>
        <p:nvSpPr>
          <p:cNvPr id="224" name="Google Shape;224;p57"/>
          <p:cNvSpPr txBox="1">
            <a:spLocks noGrp="1"/>
          </p:cNvSpPr>
          <p:nvPr>
            <p:ph type="title"/>
          </p:nvPr>
        </p:nvSpPr>
        <p:spPr>
          <a:xfrm>
            <a:off x="334107" y="423741"/>
            <a:ext cx="11523786"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5" name="Google Shape;225;p57"/>
          <p:cNvSpPr>
            <a:spLocks noGrp="1"/>
          </p:cNvSpPr>
          <p:nvPr>
            <p:ph type="pic" idx="3"/>
          </p:nvPr>
        </p:nvSpPr>
        <p:spPr>
          <a:xfrm>
            <a:off x="334107" y="1310640"/>
            <a:ext cx="5507892" cy="4573066"/>
          </a:xfrm>
          <a:prstGeom prst="rect">
            <a:avLst/>
          </a:prstGeom>
          <a:no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ntact">
  <p:cSld name="Contact">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26"/>
        <p:cNvGrpSpPr/>
        <p:nvPr/>
      </p:nvGrpSpPr>
      <p:grpSpPr>
        <a:xfrm>
          <a:off x="0" y="0"/>
          <a:ext cx="0" cy="0"/>
          <a:chOff x="0" y="0"/>
          <a:chExt cx="0" cy="0"/>
        </a:xfrm>
      </p:grpSpPr>
      <p:sp>
        <p:nvSpPr>
          <p:cNvPr id="227" name="Google Shape;227;p58"/>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228" name="Google Shape;228;p58"/>
          <p:cNvSpPr txBox="1">
            <a:spLocks noGrp="1"/>
          </p:cNvSpPr>
          <p:nvPr>
            <p:ph type="title"/>
          </p:nvPr>
        </p:nvSpPr>
        <p:spPr>
          <a:xfrm>
            <a:off x="334108" y="2572795"/>
            <a:ext cx="10515600"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9" name="Google Shape;229;p58"/>
          <p:cNvSpPr txBox="1"/>
          <p:nvPr/>
        </p:nvSpPr>
        <p:spPr>
          <a:xfrm>
            <a:off x="333375" y="3859295"/>
            <a:ext cx="5351808" cy="18158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a:solidFill>
                  <a:schemeClr val="lt1"/>
                </a:solidFill>
                <a:latin typeface="Inter"/>
                <a:ea typeface="Inter"/>
                <a:cs typeface="Inter"/>
                <a:sym typeface="Inter"/>
              </a:rPr>
              <a:t>Teesside Airport Business Suite</a:t>
            </a:r>
            <a:endParaRPr/>
          </a:p>
          <a:p>
            <a:pPr marL="0" marR="0" lvl="0" indent="0" algn="l" rtl="0">
              <a:spcBef>
                <a:spcPts val="0"/>
              </a:spcBef>
              <a:spcAft>
                <a:spcPts val="0"/>
              </a:spcAft>
              <a:buNone/>
            </a:pPr>
            <a:r>
              <a:rPr lang="en-US" sz="1400" b="0" i="0" u="none" strike="noStrike" cap="none">
                <a:solidFill>
                  <a:schemeClr val="lt1"/>
                </a:solidFill>
                <a:latin typeface="Inter"/>
                <a:ea typeface="Inter"/>
                <a:cs typeface="Inter"/>
                <a:sym typeface="Inter"/>
              </a:rPr>
              <a:t>Teesside International Airport</a:t>
            </a:r>
            <a:endParaRPr/>
          </a:p>
          <a:p>
            <a:pPr marL="0" marR="0" lvl="0" indent="0" algn="l" rtl="0">
              <a:spcBef>
                <a:spcPts val="0"/>
              </a:spcBef>
              <a:spcAft>
                <a:spcPts val="0"/>
              </a:spcAft>
              <a:buNone/>
            </a:pPr>
            <a:r>
              <a:rPr lang="en-US" sz="1400" b="0" i="0" u="none" strike="noStrike" cap="none">
                <a:solidFill>
                  <a:schemeClr val="lt1"/>
                </a:solidFill>
                <a:latin typeface="Inter"/>
                <a:ea typeface="Inter"/>
                <a:cs typeface="Inter"/>
                <a:sym typeface="Inter"/>
              </a:rPr>
              <a:t>Darlington DL2 1NJ</a:t>
            </a:r>
            <a:endParaRPr/>
          </a:p>
          <a:p>
            <a:pPr marL="0" marR="0" lvl="0" indent="0" algn="l" rtl="0">
              <a:spcBef>
                <a:spcPts val="0"/>
              </a:spcBef>
              <a:spcAft>
                <a:spcPts val="0"/>
              </a:spcAft>
              <a:buNone/>
            </a:pPr>
            <a:endParaRPr sz="1400" b="0" i="0" u="none" strike="noStrike" cap="none">
              <a:solidFill>
                <a:schemeClr val="lt1"/>
              </a:solidFill>
              <a:latin typeface="Inter"/>
              <a:ea typeface="Inter"/>
              <a:cs typeface="Inter"/>
              <a:sym typeface="Inter"/>
            </a:endParaRPr>
          </a:p>
          <a:p>
            <a:pPr marL="0" marR="0" lvl="0" indent="0" algn="l" rtl="0">
              <a:spcBef>
                <a:spcPts val="0"/>
              </a:spcBef>
              <a:spcAft>
                <a:spcPts val="0"/>
              </a:spcAft>
              <a:buNone/>
            </a:pPr>
            <a:r>
              <a:rPr lang="en-US" sz="1400" b="0" i="0" u="none" strike="noStrike" cap="none">
                <a:solidFill>
                  <a:schemeClr val="lt1"/>
                </a:solidFill>
                <a:latin typeface="Inter"/>
                <a:ea typeface="Inter"/>
                <a:cs typeface="Inter"/>
                <a:sym typeface="Inter"/>
              </a:rPr>
              <a:t>01325 792 600</a:t>
            </a:r>
            <a:endParaRPr sz="1400" b="0" i="0" u="none" strike="noStrike" cap="none">
              <a:solidFill>
                <a:schemeClr val="lt1"/>
              </a:solidFill>
              <a:latin typeface="Inter"/>
              <a:ea typeface="Inter"/>
              <a:cs typeface="Inter"/>
              <a:sym typeface="Inter"/>
            </a:endParaRPr>
          </a:p>
          <a:p>
            <a:pPr marL="0" marR="0" lvl="0" indent="0" algn="l" rtl="0">
              <a:spcBef>
                <a:spcPts val="0"/>
              </a:spcBef>
              <a:spcAft>
                <a:spcPts val="0"/>
              </a:spcAft>
              <a:buNone/>
            </a:pPr>
            <a:r>
              <a:rPr lang="en-US" sz="1400" b="0" i="0" u="none" strike="noStrike" cap="none">
                <a:solidFill>
                  <a:schemeClr val="lt1"/>
                </a:solidFill>
                <a:latin typeface="Inter"/>
                <a:ea typeface="Inter"/>
                <a:cs typeface="Inter"/>
                <a:sym typeface="Inter"/>
              </a:rPr>
              <a:t>www.teesvalley-ca.gov.uk</a:t>
            </a:r>
            <a:endParaRPr sz="1400" b="0" i="0" u="none" strike="noStrike" cap="none">
              <a:solidFill>
                <a:schemeClr val="lt1"/>
              </a:solidFill>
              <a:latin typeface="Inter"/>
              <a:ea typeface="Inter"/>
              <a:cs typeface="Inter"/>
              <a:sym typeface="Inter"/>
            </a:endParaRPr>
          </a:p>
          <a:p>
            <a:pPr marL="0" marR="0" lvl="0" indent="0" algn="l" rtl="0">
              <a:spcBef>
                <a:spcPts val="0"/>
              </a:spcBef>
              <a:spcAft>
                <a:spcPts val="0"/>
              </a:spcAft>
              <a:buNone/>
            </a:pPr>
            <a:endParaRPr sz="1400" b="0" i="0" u="none" strike="noStrike" cap="none">
              <a:solidFill>
                <a:schemeClr val="lt1"/>
              </a:solidFill>
              <a:latin typeface="Inter"/>
              <a:ea typeface="Inter"/>
              <a:cs typeface="Inter"/>
              <a:sym typeface="Inter"/>
            </a:endParaRPr>
          </a:p>
          <a:p>
            <a:pPr marL="0" marR="0" lvl="0" indent="0" algn="l" rtl="0">
              <a:spcBef>
                <a:spcPts val="0"/>
              </a:spcBef>
              <a:spcAft>
                <a:spcPts val="0"/>
              </a:spcAft>
              <a:buNone/>
            </a:pPr>
            <a:r>
              <a:rPr lang="en-US" sz="1400" b="0" i="0" u="none" strike="noStrike" cap="none">
                <a:solidFill>
                  <a:schemeClr val="lt1"/>
                </a:solidFill>
                <a:latin typeface="Inter"/>
                <a:ea typeface="Inter"/>
                <a:cs typeface="Inter"/>
                <a:sym typeface="Inter"/>
              </a:rPr>
              <a:t>Follow us </a:t>
            </a:r>
            <a:r>
              <a:rPr lang="en-US" sz="1400" b="0" i="0" u="none" strike="noStrike" cap="none">
                <a:solidFill>
                  <a:schemeClr val="accent1"/>
                </a:solidFill>
                <a:latin typeface="Inter"/>
                <a:ea typeface="Inter"/>
                <a:cs typeface="Inter"/>
                <a:sym typeface="Inter"/>
              </a:rPr>
              <a:t>@TeesValleyCA</a:t>
            </a:r>
            <a:endParaRPr sz="1400" b="0" i="0" u="none" strike="noStrike" cap="none">
              <a:solidFill>
                <a:schemeClr val="accent1"/>
              </a:solidFill>
              <a:latin typeface="Inter"/>
              <a:ea typeface="Inter"/>
              <a:cs typeface="Inter"/>
              <a:sym typeface="Inte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urgundy - Name Slide">
  <p:cSld name="Burgundy - Name Slid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29"/>
        <p:cNvGrpSpPr/>
        <p:nvPr/>
      </p:nvGrpSpPr>
      <p:grpSpPr>
        <a:xfrm>
          <a:off x="0" y="0"/>
          <a:ext cx="0" cy="0"/>
          <a:chOff x="0" y="0"/>
          <a:chExt cx="0" cy="0"/>
        </a:xfrm>
      </p:grpSpPr>
      <p:sp>
        <p:nvSpPr>
          <p:cNvPr id="30" name="Google Shape;30;p13"/>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31" name="Google Shape;31;p13"/>
          <p:cNvSpPr txBox="1">
            <a:spLocks noGrp="1"/>
          </p:cNvSpPr>
          <p:nvPr>
            <p:ph type="title"/>
          </p:nvPr>
        </p:nvSpPr>
        <p:spPr>
          <a:xfrm>
            <a:off x="334107" y="2740221"/>
            <a:ext cx="11486417" cy="821585"/>
          </a:xfrm>
          <a:prstGeom prst="rect">
            <a:avLst/>
          </a:prstGeom>
          <a:noFill/>
          <a:ln>
            <a:noFill/>
          </a:ln>
        </p:spPr>
        <p:txBody>
          <a:bodyPr spcFirstLastPara="1" wrap="square" lIns="90000" tIns="45700" rIns="91425" bIns="45700" anchor="t" anchorCtr="0">
            <a:noAutofit/>
          </a:bodyPr>
          <a:lstStyle>
            <a:lvl1pPr marR="0" lvl="0" algn="l" rtl="0">
              <a:lnSpc>
                <a:spcPct val="90000"/>
              </a:lnSpc>
              <a:spcBef>
                <a:spcPts val="0"/>
              </a:spcBef>
              <a:spcAft>
                <a:spcPts val="0"/>
              </a:spcAft>
              <a:buClr>
                <a:schemeClr val="accent1"/>
              </a:buClr>
              <a:buSzPts val="6000"/>
              <a:buFont typeface="Inter Light"/>
              <a:buNone/>
              <a:defRPr sz="60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2" name="Google Shape;32;p13"/>
          <p:cNvSpPr txBox="1">
            <a:spLocks noGrp="1"/>
          </p:cNvSpPr>
          <p:nvPr>
            <p:ph type="body" idx="1"/>
          </p:nvPr>
        </p:nvSpPr>
        <p:spPr>
          <a:xfrm>
            <a:off x="331198" y="4032659"/>
            <a:ext cx="5826125" cy="713513"/>
          </a:xfrm>
          <a:prstGeom prst="rect">
            <a:avLst/>
          </a:prstGeom>
          <a:noFill/>
          <a:ln>
            <a:noFill/>
          </a:ln>
        </p:spPr>
        <p:txBody>
          <a:bodyPr spcFirstLastPara="1" wrap="square" lIns="90000"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Inter SemiBold"/>
                <a:ea typeface="Inter SemiBold"/>
                <a:cs typeface="Inter SemiBold"/>
                <a:sym typeface="Inter SemiBold"/>
              </a:defRPr>
            </a:lvl1pPr>
            <a:lvl2pPr marL="914400" marR="0" lvl="1" indent="-228600" algn="l" rtl="0">
              <a:lnSpc>
                <a:spcPct val="90000"/>
              </a:lnSpc>
              <a:spcBef>
                <a:spcPts val="500"/>
              </a:spcBef>
              <a:spcAft>
                <a:spcPts val="0"/>
              </a:spcAft>
              <a:buClr>
                <a:schemeClr val="lt1"/>
              </a:buClr>
              <a:buSzPts val="2400"/>
              <a:buFont typeface="Arial"/>
              <a:buNone/>
              <a:defRPr sz="2400" b="1" i="0" u="none" strike="noStrike" cap="none">
                <a:solidFill>
                  <a:schemeClr val="lt1"/>
                </a:solidFill>
                <a:latin typeface="Inter SemiBold"/>
                <a:ea typeface="Inter SemiBold"/>
                <a:cs typeface="Inter SemiBold"/>
                <a:sym typeface="Inter SemiBold"/>
              </a:defRPr>
            </a:lvl2pPr>
            <a:lvl3pPr marL="1371600" marR="0" lvl="2" indent="-228600" algn="l" rtl="0">
              <a:lnSpc>
                <a:spcPct val="90000"/>
              </a:lnSpc>
              <a:spcBef>
                <a:spcPts val="500"/>
              </a:spcBef>
              <a:spcAft>
                <a:spcPts val="0"/>
              </a:spcAft>
              <a:buClr>
                <a:schemeClr val="lt1"/>
              </a:buClr>
              <a:buSzPts val="2000"/>
              <a:buFont typeface="Arial"/>
              <a:buNone/>
              <a:defRPr sz="2000" b="1" i="0" u="none" strike="noStrike" cap="none">
                <a:solidFill>
                  <a:schemeClr val="lt1"/>
                </a:solidFill>
                <a:latin typeface="Inter SemiBold"/>
                <a:ea typeface="Inter SemiBold"/>
                <a:cs typeface="Inter SemiBold"/>
                <a:sym typeface="Inter SemiBold"/>
              </a:defRPr>
            </a:lvl3pPr>
            <a:lvl4pPr marL="1828800" marR="0" lvl="3"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4pPr>
            <a:lvl5pPr marL="2286000" marR="0" lvl="4" indent="-228600" algn="l" rtl="0">
              <a:lnSpc>
                <a:spcPct val="90000"/>
              </a:lnSpc>
              <a:spcBef>
                <a:spcPts val="500"/>
              </a:spcBef>
              <a:spcAft>
                <a:spcPts val="0"/>
              </a:spcAft>
              <a:buClr>
                <a:schemeClr val="lt1"/>
              </a:buClr>
              <a:buSzPts val="1800"/>
              <a:buFont typeface="Arial"/>
              <a:buNone/>
              <a:defRPr sz="1800" b="1" i="0" u="none" strike="noStrike" cap="none">
                <a:solidFill>
                  <a:schemeClr val="lt1"/>
                </a:solidFill>
                <a:latin typeface="Inter SemiBold"/>
                <a:ea typeface="Inter SemiBold"/>
                <a:cs typeface="Inter SemiBold"/>
                <a:sym typeface="Inter SemiBold"/>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urgundy - Text Only">
  <p:cSld name="Burgundy - Text Only">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33"/>
        <p:cNvGrpSpPr/>
        <p:nvPr/>
      </p:nvGrpSpPr>
      <p:grpSpPr>
        <a:xfrm>
          <a:off x="0" y="0"/>
          <a:ext cx="0" cy="0"/>
          <a:chOff x="0" y="0"/>
          <a:chExt cx="0" cy="0"/>
        </a:xfrm>
      </p:grpSpPr>
      <p:sp>
        <p:nvSpPr>
          <p:cNvPr id="34" name="Google Shape;34;p14"/>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35" name="Google Shape;35;p14"/>
          <p:cNvSpPr txBox="1">
            <a:spLocks noGrp="1"/>
          </p:cNvSpPr>
          <p:nvPr>
            <p:ph type="body" idx="1"/>
          </p:nvPr>
        </p:nvSpPr>
        <p:spPr>
          <a:xfrm>
            <a:off x="333375" y="1276425"/>
            <a:ext cx="11486416" cy="33067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Inter"/>
                <a:ea typeface="Inter"/>
                <a:cs typeface="Inter"/>
                <a:sym typeface="Inter"/>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Inter"/>
                <a:ea typeface="Inter"/>
                <a:cs typeface="Inter"/>
                <a:sym typeface="Inter"/>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Inter"/>
                <a:ea typeface="Inter"/>
                <a:cs typeface="Inter"/>
                <a:sym typeface="Inter"/>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14"/>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urgundy - 2 Columns">
  <p:cSld name="Burgundy - 2 Columns">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37"/>
        <p:cNvGrpSpPr/>
        <p:nvPr/>
      </p:nvGrpSpPr>
      <p:grpSpPr>
        <a:xfrm>
          <a:off x="0" y="0"/>
          <a:ext cx="0" cy="0"/>
          <a:chOff x="0" y="0"/>
          <a:chExt cx="0" cy="0"/>
        </a:xfrm>
      </p:grpSpPr>
      <p:sp>
        <p:nvSpPr>
          <p:cNvPr id="38" name="Google Shape;38;p15"/>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15"/>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40" name="Google Shape;40;p15"/>
          <p:cNvSpPr txBox="1">
            <a:spLocks noGrp="1"/>
          </p:cNvSpPr>
          <p:nvPr>
            <p:ph type="body" idx="1"/>
          </p:nvPr>
        </p:nvSpPr>
        <p:spPr>
          <a:xfrm>
            <a:off x="334108" y="1276425"/>
            <a:ext cx="5595866"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1pPr>
            <a:lvl2pPr marL="914400" marR="0" lvl="1"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2pPr>
            <a:lvl3pPr marL="1371600" marR="0" lvl="2"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3pPr>
            <a:lvl4pPr marL="1828800" marR="0" lvl="3"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4pPr>
            <a:lvl5pPr marL="2286000" marR="0" lvl="4"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1" name="Google Shape;41;p15"/>
          <p:cNvSpPr txBox="1">
            <a:spLocks noGrp="1"/>
          </p:cNvSpPr>
          <p:nvPr>
            <p:ph type="body" idx="2"/>
          </p:nvPr>
        </p:nvSpPr>
        <p:spPr>
          <a:xfrm>
            <a:off x="6182682" y="1276425"/>
            <a:ext cx="5637843" cy="4607281"/>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1pPr>
            <a:lvl2pPr marL="914400" marR="0" lvl="1"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2pPr>
            <a:lvl3pPr marL="1371600" marR="0" lvl="2"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3pPr>
            <a:lvl4pPr marL="1828800" marR="0" lvl="3"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4pPr>
            <a:lvl5pPr marL="2286000" marR="0" lvl="4"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urgundy - 2 Columns - 2 Line Title">
  <p:cSld name="Burgundy - 2 Columns - 2 Line Title">
    <p:bg>
      <p:bgPr>
        <a:blipFill>
          <a:blip r:embed="rId2" cstate="email">
            <a:alphaModFix/>
            <a:extLst>
              <a:ext uri="{28A0092B-C50C-407E-A947-70E740481C1C}">
                <a14:useLocalDpi xmlns:a14="http://schemas.microsoft.com/office/drawing/2010/main"/>
              </a:ext>
            </a:extLst>
          </a:blip>
          <a:stretch>
            <a:fillRect/>
          </a:stretch>
        </a:blipFill>
        <a:effectLst/>
      </p:bgPr>
    </p:bg>
    <p:spTree>
      <p:nvGrpSpPr>
        <p:cNvPr id="1" name="Shape 42"/>
        <p:cNvGrpSpPr/>
        <p:nvPr/>
      </p:nvGrpSpPr>
      <p:grpSpPr>
        <a:xfrm>
          <a:off x="0" y="0"/>
          <a:ext cx="0" cy="0"/>
          <a:chOff x="0" y="0"/>
          <a:chExt cx="0" cy="0"/>
        </a:xfrm>
      </p:grpSpPr>
      <p:sp>
        <p:nvSpPr>
          <p:cNvPr id="43" name="Google Shape;43;p16"/>
          <p:cNvSpPr txBox="1">
            <a:spLocks noGrp="1"/>
          </p:cNvSpPr>
          <p:nvPr>
            <p:ph type="title"/>
          </p:nvPr>
        </p:nvSpPr>
        <p:spPr>
          <a:xfrm>
            <a:off x="334107" y="423741"/>
            <a:ext cx="11486417" cy="101897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accent1"/>
              </a:buClr>
              <a:buSzPts val="3600"/>
              <a:buFont typeface="Inter Light"/>
              <a:buNone/>
              <a:defRPr sz="3600" b="0" i="0" u="none" strike="noStrike" cap="none">
                <a:solidFill>
                  <a:schemeClr val="accent1"/>
                </a:solidFill>
                <a:latin typeface="Inter Light"/>
                <a:ea typeface="Inter Light"/>
                <a:cs typeface="Inter Light"/>
                <a:sym typeface="Inter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 name="Google Shape;44;p16"/>
          <p:cNvSpPr txBox="1"/>
          <p:nvPr/>
        </p:nvSpPr>
        <p:spPr>
          <a:xfrm>
            <a:off x="10535478" y="6163670"/>
            <a:ext cx="1378227"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2400" b="0" i="0" u="none" strike="noStrike" cap="none">
                <a:solidFill>
                  <a:schemeClr val="lt1"/>
                </a:solidFill>
                <a:latin typeface="Inter"/>
                <a:ea typeface="Inter"/>
                <a:cs typeface="Inter"/>
                <a:sym typeface="Inter"/>
              </a:rPr>
              <a:t>‹#›</a:t>
            </a:fld>
            <a:endParaRPr sz="2400" b="0" i="0" u="none" strike="noStrike" cap="none">
              <a:solidFill>
                <a:schemeClr val="lt1"/>
              </a:solidFill>
              <a:latin typeface="Inter"/>
              <a:ea typeface="Inter"/>
              <a:cs typeface="Inter"/>
              <a:sym typeface="Inter"/>
            </a:endParaRPr>
          </a:p>
        </p:txBody>
      </p:sp>
      <p:sp>
        <p:nvSpPr>
          <p:cNvPr id="45" name="Google Shape;45;p16"/>
          <p:cNvSpPr txBox="1">
            <a:spLocks noGrp="1"/>
          </p:cNvSpPr>
          <p:nvPr>
            <p:ph type="body" idx="1"/>
          </p:nvPr>
        </p:nvSpPr>
        <p:spPr>
          <a:xfrm>
            <a:off x="334108" y="1828800"/>
            <a:ext cx="5595866"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1pPr>
            <a:lvl2pPr marL="914400" marR="0" lvl="1"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2pPr>
            <a:lvl3pPr marL="1371600" marR="0" lvl="2"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3pPr>
            <a:lvl4pPr marL="1828800" marR="0" lvl="3"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4pPr>
            <a:lvl5pPr marL="2286000" marR="0" lvl="4"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16"/>
          <p:cNvSpPr txBox="1">
            <a:spLocks noGrp="1"/>
          </p:cNvSpPr>
          <p:nvPr>
            <p:ph type="body" idx="2"/>
          </p:nvPr>
        </p:nvSpPr>
        <p:spPr>
          <a:xfrm>
            <a:off x="6182682" y="1828800"/>
            <a:ext cx="5637843" cy="4054906"/>
          </a:xfrm>
          <a:prstGeom prst="rect">
            <a:avLst/>
          </a:prstGeom>
          <a:noFill/>
          <a:ln>
            <a:noFill/>
          </a:ln>
        </p:spPr>
        <p:txBody>
          <a:bodyPr spcFirstLastPara="1" wrap="square" lIns="0" tIns="0" rIns="0" bIns="0" anchor="t" anchorCtr="0">
            <a:normAutofit/>
          </a:bodyPr>
          <a:lstStyle>
            <a:lvl1pPr marL="457200" marR="0" lvl="0" indent="-355600" algn="l" rtl="0">
              <a:lnSpc>
                <a:spcPct val="90000"/>
              </a:lnSpc>
              <a:spcBef>
                <a:spcPts val="10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1pPr>
            <a:lvl2pPr marL="914400" marR="0" lvl="1"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2pPr>
            <a:lvl3pPr marL="1371600" marR="0" lvl="2"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3pPr>
            <a:lvl4pPr marL="1828800" marR="0" lvl="3"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4pPr>
            <a:lvl5pPr marL="2286000" marR="0" lvl="4" indent="-355600" algn="l" rtl="0">
              <a:lnSpc>
                <a:spcPct val="90000"/>
              </a:lnSpc>
              <a:spcBef>
                <a:spcPts val="500"/>
              </a:spcBef>
              <a:spcAft>
                <a:spcPts val="0"/>
              </a:spcAft>
              <a:buClr>
                <a:schemeClr val="lt1"/>
              </a:buClr>
              <a:buSzPts val="2000"/>
              <a:buFont typeface="Noto Sans Symbols"/>
              <a:buChar char="▪"/>
              <a:defRPr sz="2000" b="0" i="0" u="none" strike="noStrike" cap="none">
                <a:solidFill>
                  <a:schemeClr val="lt1"/>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6.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1.xml"/><Relationship Id="rId5" Type="http://schemas.openxmlformats.org/officeDocument/2006/relationships/image" Target="../media/image15.sv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1.xml"/><Relationship Id="rId5" Type="http://schemas.openxmlformats.org/officeDocument/2006/relationships/image" Target="../media/image15.sv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hyperlink" Target="https://youtu.be/qe9X5ilkgmQ?si=2Gk8bJ6Y1USoU156" TargetMode="External"/><Relationship Id="rId7" Type="http://schemas.openxmlformats.org/officeDocument/2006/relationships/image" Target="../media/image10.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www.youtube.com/live/KGXWTtXvDAU?si=XiwtBAc4zDZJrSjS" TargetMode="External"/><Relationship Id="rId4" Type="http://schemas.openxmlformats.org/officeDocument/2006/relationships/hyperlink" Target="https://youtu.be/sbW3KFMW5O4?si=9jyKxi8xxEf5s7xO"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36.xml.rels><?xml version="1.0" encoding="UTF-8" standalone="yes"?>
<Relationships xmlns="http://schemas.openxmlformats.org/package/2006/relationships"><Relationship Id="rId8" Type="http://schemas.openxmlformats.org/officeDocument/2006/relationships/hyperlink" Target="https://www.screenskills.com/search" TargetMode="External"/><Relationship Id="rId3" Type="http://schemas.openxmlformats.org/officeDocument/2006/relationships/hyperlink" Target="https://teesvalley-ca.gov.uk/work/wp-content/uploads/sites/6/2024/12/6-x-LMI-Tees-Valley-Posters-digital-friendly-NEW.pdf" TargetMode="External"/><Relationship Id="rId7" Type="http://schemas.openxmlformats.org/officeDocument/2006/relationships/hyperlink" Target="https://double11.com/" TargetMode="External"/><Relationship Id="rId12" Type="http://schemas.openxmlformats.org/officeDocument/2006/relationships/image" Target="../media/image10.sv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s://nationalcareers.service.gov.uk/explore-careers/search-results?searchTerm=Digital+" TargetMode="External"/><Relationship Id="rId11" Type="http://schemas.openxmlformats.org/officeDocument/2006/relationships/image" Target="../media/image9.png"/><Relationship Id="rId5" Type="http://schemas.openxmlformats.org/officeDocument/2006/relationships/hyperlink" Target="https://teesvalley-ca.gov.uk/work/wp-content/uploads/sites/6/2025/01/Digital-Creative-digital-1.pdf" TargetMode="External"/><Relationship Id="rId10" Type="http://schemas.openxmlformats.org/officeDocument/2006/relationships/hyperlink" Target="https://www.gamedevmap.com/" TargetMode="External"/><Relationship Id="rId4" Type="http://schemas.openxmlformats.org/officeDocument/2006/relationships/hyperlink" Target="https://teesvalley-ca.gov.uk/business/digital/" TargetMode="External"/><Relationship Id="rId9" Type="http://schemas.openxmlformats.org/officeDocument/2006/relationships/hyperlink" Target="https://ukie.org.uk/uk-games-map"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51.xml"/><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1.xml"/><Relationship Id="rId5" Type="http://schemas.openxmlformats.org/officeDocument/2006/relationships/image" Target="../media/image15.sv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1.xml"/><Relationship Id="rId5" Type="http://schemas.openxmlformats.org/officeDocument/2006/relationships/image" Target="../media/image15.sv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15.sv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5" name="Picture 4" descr="A group of people sitting at a table&#10;&#10;AI-generated content may be incorrect.">
            <a:extLst>
              <a:ext uri="{FF2B5EF4-FFF2-40B4-BE49-F238E27FC236}">
                <a16:creationId xmlns:a16="http://schemas.microsoft.com/office/drawing/2014/main" id="{7B10F3DB-75AD-2588-F944-BFFB936CD57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696831" y="27854"/>
            <a:ext cx="8495169" cy="6830146"/>
          </a:xfrm>
          <a:prstGeom prst="rect">
            <a:avLst/>
          </a:prstGeom>
        </p:spPr>
      </p:pic>
      <p:pic>
        <p:nvPicPr>
          <p:cNvPr id="235" name="Google Shape;235;p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27854"/>
            <a:ext cx="12192000" cy="6858000"/>
          </a:xfrm>
          <a:prstGeom prst="rect">
            <a:avLst/>
          </a:prstGeom>
          <a:noFill/>
          <a:ln>
            <a:noFill/>
          </a:ln>
        </p:spPr>
      </p:pic>
      <p:sp>
        <p:nvSpPr>
          <p:cNvPr id="236" name="Google Shape;236;p1"/>
          <p:cNvSpPr txBox="1">
            <a:spLocks noGrp="1"/>
          </p:cNvSpPr>
          <p:nvPr>
            <p:ph type="title"/>
          </p:nvPr>
        </p:nvSpPr>
        <p:spPr>
          <a:xfrm>
            <a:off x="334108" y="1947741"/>
            <a:ext cx="4640663" cy="196165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400"/>
              <a:buFont typeface="Inter Light"/>
              <a:buNone/>
            </a:pPr>
            <a:r>
              <a:rPr lang="en-US" sz="4800" dirty="0"/>
              <a:t>KS5 </a:t>
            </a:r>
            <a:br>
              <a:rPr lang="en-US" sz="4800" dirty="0"/>
            </a:br>
            <a:r>
              <a:rPr lang="en-US" sz="4800" dirty="0"/>
              <a:t>Careers in </a:t>
            </a:r>
            <a:br>
              <a:rPr lang="en-US" sz="4800" dirty="0"/>
            </a:br>
            <a:r>
              <a:rPr lang="en-US" sz="4800" dirty="0"/>
              <a:t>the Games Industry</a:t>
            </a:r>
            <a:endParaRPr sz="4800" dirty="0"/>
          </a:p>
        </p:txBody>
      </p:sp>
      <p:pic>
        <p:nvPicPr>
          <p:cNvPr id="6" name="Picture 5">
            <a:extLst>
              <a:ext uri="{FF2B5EF4-FFF2-40B4-BE49-F238E27FC236}">
                <a16:creationId xmlns:a16="http://schemas.microsoft.com/office/drawing/2014/main" id="{1959DEDD-4C31-C501-B2CA-686D599AC0B4}"/>
              </a:ext>
            </a:extLst>
          </p:cNvPr>
          <p:cNvPicPr>
            <a:picLocks noChangeAspect="1"/>
          </p:cNvPicPr>
          <p:nvPr/>
        </p:nvPicPr>
        <p:blipFill>
          <a:blip r:embed="rId5" cstate="email">
            <a:duotone>
              <a:schemeClr val="accent3">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368636" y="5556597"/>
            <a:ext cx="1996512" cy="793272"/>
          </a:xfrm>
          <a:prstGeom prst="rect">
            <a:avLst/>
          </a:prstGeom>
        </p:spPr>
      </p:pic>
      <p:pic>
        <p:nvPicPr>
          <p:cNvPr id="9" name="Graphic 8">
            <a:extLst>
              <a:ext uri="{FF2B5EF4-FFF2-40B4-BE49-F238E27FC236}">
                <a16:creationId xmlns:a16="http://schemas.microsoft.com/office/drawing/2014/main" id="{2ADB1EA0-FC7F-ABBE-AB70-E65F841F13F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3418" y="5667483"/>
            <a:ext cx="1701800" cy="571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34cd54494e7_0_38"/>
          <p:cNvSpPr txBox="1">
            <a:spLocks noGrp="1"/>
          </p:cNvSpPr>
          <p:nvPr>
            <p:ph type="title"/>
          </p:nvPr>
        </p:nvSpPr>
        <p:spPr>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Undergraduate courses in Games</a:t>
            </a:r>
            <a:endParaRPr/>
          </a:p>
        </p:txBody>
      </p:sp>
      <p:pic>
        <p:nvPicPr>
          <p:cNvPr id="304" name="Google Shape;304;g34cd54494e7_0_38"/>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334107" y="1984376"/>
            <a:ext cx="11486418" cy="3703862"/>
          </a:xfrm>
          <a:prstGeom prst="rect">
            <a:avLst/>
          </a:prstGeom>
          <a:noFill/>
          <a:ln>
            <a:noFill/>
          </a:ln>
        </p:spPr>
      </p:pic>
      <p:sp>
        <p:nvSpPr>
          <p:cNvPr id="3" name="Google Shape;271;g34cd54494e7_0_86">
            <a:extLst>
              <a:ext uri="{FF2B5EF4-FFF2-40B4-BE49-F238E27FC236}">
                <a16:creationId xmlns:a16="http://schemas.microsoft.com/office/drawing/2014/main" id="{6340B647-BCB3-DA01-FDCA-1628374E1F42}"/>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pic>
        <p:nvPicPr>
          <p:cNvPr id="5" name="Graphic 4">
            <a:extLst>
              <a:ext uri="{FF2B5EF4-FFF2-40B4-BE49-F238E27FC236}">
                <a16:creationId xmlns:a16="http://schemas.microsoft.com/office/drawing/2014/main" id="{6CC1DFE1-9731-DA70-0292-2DDAEEBBEE1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4cd54494e7_0_45"/>
          <p:cNvSpPr txBox="1">
            <a:spLocks noGrp="1"/>
          </p:cNvSpPr>
          <p:nvPr>
            <p:ph type="title"/>
          </p:nvPr>
        </p:nvSpPr>
        <p:spPr>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Undergraduate courses in Games</a:t>
            </a:r>
            <a:endParaRPr/>
          </a:p>
        </p:txBody>
      </p:sp>
      <p:pic>
        <p:nvPicPr>
          <p:cNvPr id="312" name="Google Shape;312;g34cd54494e7_0_45"/>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334107" y="2033293"/>
            <a:ext cx="11486417" cy="3591804"/>
          </a:xfrm>
          <a:prstGeom prst="rect">
            <a:avLst/>
          </a:prstGeom>
          <a:noFill/>
          <a:ln>
            <a:noFill/>
          </a:ln>
        </p:spPr>
      </p:pic>
      <p:sp>
        <p:nvSpPr>
          <p:cNvPr id="3" name="Google Shape;271;g34cd54494e7_0_86">
            <a:extLst>
              <a:ext uri="{FF2B5EF4-FFF2-40B4-BE49-F238E27FC236}">
                <a16:creationId xmlns:a16="http://schemas.microsoft.com/office/drawing/2014/main" id="{C99BD09B-35FA-1ED4-0206-8232E9AEC395}"/>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pic>
        <p:nvPicPr>
          <p:cNvPr id="5" name="Graphic 4">
            <a:extLst>
              <a:ext uri="{FF2B5EF4-FFF2-40B4-BE49-F238E27FC236}">
                <a16:creationId xmlns:a16="http://schemas.microsoft.com/office/drawing/2014/main" id="{0A70CE87-41F7-99F9-F3A7-582A59D8FD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4cd54494e7_0_58"/>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BA (Hons) Games Art</a:t>
            </a:r>
            <a:endParaRPr/>
          </a:p>
        </p:txBody>
      </p:sp>
      <p:sp>
        <p:nvSpPr>
          <p:cNvPr id="320" name="Google Shape;320;g34cd54494e7_0_58"/>
          <p:cNvSpPr txBox="1">
            <a:spLocks noGrp="1"/>
          </p:cNvSpPr>
          <p:nvPr>
            <p:ph type="body" idx="1"/>
          </p:nvPr>
        </p:nvSpPr>
        <p:spPr>
          <a:xfrm>
            <a:off x="334108" y="1276425"/>
            <a:ext cx="5595900" cy="4607400"/>
          </a:xfrm>
          <a:prstGeom prst="rect">
            <a:avLst/>
          </a:prstGeom>
        </p:spPr>
        <p:txBody>
          <a:bodyPr spcFirstLastPara="1" wrap="square" lIns="0" tIns="0" rIns="0" bIns="0" anchor="t" anchorCtr="0">
            <a:normAutofit/>
          </a:bodyPr>
          <a:lstStyle/>
          <a:p>
            <a:pPr lvl="0" algn="l" rtl="0">
              <a:lnSpc>
                <a:spcPct val="100000"/>
              </a:lnSpc>
              <a:spcBef>
                <a:spcPts val="1000"/>
              </a:spcBef>
              <a:spcAft>
                <a:spcPts val="0"/>
              </a:spcAft>
              <a:buSzPts val="2000"/>
              <a:buFont typeface="Wingdings" pitchFamily="2" charset="2"/>
              <a:buChar char="§"/>
            </a:pPr>
            <a:r>
              <a:rPr lang="en-US" dirty="0"/>
              <a:t>3D Environments </a:t>
            </a:r>
            <a:endParaRPr dirty="0"/>
          </a:p>
          <a:p>
            <a:pPr lvl="0" algn="l" rtl="0">
              <a:lnSpc>
                <a:spcPct val="100000"/>
              </a:lnSpc>
              <a:spcBef>
                <a:spcPts val="0"/>
              </a:spcBef>
              <a:spcAft>
                <a:spcPts val="0"/>
              </a:spcAft>
              <a:buSzPts val="2000"/>
              <a:buFont typeface="Wingdings" pitchFamily="2" charset="2"/>
              <a:buChar char="§"/>
            </a:pPr>
            <a:r>
              <a:rPr lang="en-US" dirty="0"/>
              <a:t>3D characters</a:t>
            </a:r>
            <a:endParaRPr dirty="0"/>
          </a:p>
          <a:p>
            <a:pPr lvl="0" algn="l" rtl="0">
              <a:lnSpc>
                <a:spcPct val="100000"/>
              </a:lnSpc>
              <a:spcBef>
                <a:spcPts val="0"/>
              </a:spcBef>
              <a:spcAft>
                <a:spcPts val="0"/>
              </a:spcAft>
              <a:buSzPts val="2000"/>
              <a:buFont typeface="Wingdings" pitchFamily="2" charset="2"/>
              <a:buChar char="§"/>
            </a:pPr>
            <a:r>
              <a:rPr lang="en-US" dirty="0"/>
              <a:t>Games Technical Art</a:t>
            </a:r>
            <a:endParaRPr dirty="0"/>
          </a:p>
          <a:p>
            <a:pPr lvl="0" algn="l" rtl="0">
              <a:lnSpc>
                <a:spcPct val="100000"/>
              </a:lnSpc>
              <a:spcBef>
                <a:spcPts val="0"/>
              </a:spcBef>
              <a:spcAft>
                <a:spcPts val="0"/>
              </a:spcAft>
              <a:buSzPts val="2000"/>
              <a:buFont typeface="Wingdings" pitchFamily="2" charset="2"/>
              <a:buChar char="§"/>
            </a:pPr>
            <a:r>
              <a:rPr lang="en-US" dirty="0"/>
              <a:t>3D Digital Sculpting</a:t>
            </a:r>
            <a:endParaRPr dirty="0"/>
          </a:p>
          <a:p>
            <a:pPr lvl="0" algn="l" rtl="0">
              <a:lnSpc>
                <a:spcPct val="100000"/>
              </a:lnSpc>
              <a:spcBef>
                <a:spcPts val="0"/>
              </a:spcBef>
              <a:spcAft>
                <a:spcPts val="0"/>
              </a:spcAft>
              <a:buSzPts val="2000"/>
              <a:buFont typeface="Wingdings" pitchFamily="2" charset="2"/>
              <a:buChar char="§"/>
            </a:pPr>
            <a:r>
              <a:rPr lang="en-US" dirty="0"/>
              <a:t>Hard Surface Modelling</a:t>
            </a:r>
            <a:endParaRPr dirty="0"/>
          </a:p>
          <a:p>
            <a:pPr lvl="0" algn="l" rtl="0">
              <a:lnSpc>
                <a:spcPct val="100000"/>
              </a:lnSpc>
              <a:spcBef>
                <a:spcPts val="0"/>
              </a:spcBef>
              <a:spcAft>
                <a:spcPts val="0"/>
              </a:spcAft>
              <a:buSzPts val="2000"/>
              <a:buFont typeface="Wingdings" pitchFamily="2" charset="2"/>
              <a:buChar char="§"/>
            </a:pPr>
            <a:r>
              <a:rPr lang="en-US" dirty="0"/>
              <a:t>Group Game Development </a:t>
            </a:r>
            <a:endParaRPr dirty="0"/>
          </a:p>
          <a:p>
            <a:pPr lvl="0" algn="l" rtl="0">
              <a:lnSpc>
                <a:spcPct val="100000"/>
              </a:lnSpc>
              <a:spcBef>
                <a:spcPts val="0"/>
              </a:spcBef>
              <a:spcAft>
                <a:spcPts val="0"/>
              </a:spcAft>
              <a:buSzPts val="2000"/>
              <a:buFont typeface="Wingdings" pitchFamily="2" charset="2"/>
              <a:buChar char="§"/>
            </a:pPr>
            <a:r>
              <a:rPr lang="en-US" dirty="0"/>
              <a:t>Advanced Lighting &amp; Shading</a:t>
            </a:r>
            <a:endParaRPr dirty="0"/>
          </a:p>
          <a:p>
            <a:pPr lvl="0" algn="l" rtl="0">
              <a:lnSpc>
                <a:spcPct val="100000"/>
              </a:lnSpc>
              <a:spcBef>
                <a:spcPts val="0"/>
              </a:spcBef>
              <a:spcAft>
                <a:spcPts val="0"/>
              </a:spcAft>
              <a:buSzPts val="2000"/>
              <a:buFont typeface="Wingdings" pitchFamily="2" charset="2"/>
              <a:buChar char="§"/>
            </a:pPr>
            <a:r>
              <a:rPr lang="en-US" dirty="0"/>
              <a:t>Implementation in Game Engines</a:t>
            </a:r>
            <a:endParaRPr dirty="0"/>
          </a:p>
          <a:p>
            <a:pPr lvl="0" algn="l" rtl="0">
              <a:lnSpc>
                <a:spcPct val="100000"/>
              </a:lnSpc>
              <a:spcBef>
                <a:spcPts val="0"/>
              </a:spcBef>
              <a:spcAft>
                <a:spcPts val="0"/>
              </a:spcAft>
              <a:buSzPts val="2000"/>
              <a:buFont typeface="Wingdings" pitchFamily="2" charset="2"/>
              <a:buChar char="§"/>
            </a:pPr>
            <a:r>
              <a:rPr lang="en-US" dirty="0"/>
              <a:t>Photogrammetry</a:t>
            </a:r>
            <a:endParaRPr dirty="0"/>
          </a:p>
        </p:txBody>
      </p:sp>
      <p:pic>
        <p:nvPicPr>
          <p:cNvPr id="323" name="Google Shape;323;g34cd54494e7_0_58"/>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096000" y="-1"/>
            <a:ext cx="6096000" cy="5665473"/>
          </a:xfrm>
          <a:prstGeom prst="rect">
            <a:avLst/>
          </a:prstGeom>
          <a:noFill/>
          <a:ln>
            <a:noFill/>
          </a:ln>
        </p:spPr>
      </p:pic>
      <p:pic>
        <p:nvPicPr>
          <p:cNvPr id="2" name="Graphic 1">
            <a:extLst>
              <a:ext uri="{FF2B5EF4-FFF2-40B4-BE49-F238E27FC236}">
                <a16:creationId xmlns:a16="http://schemas.microsoft.com/office/drawing/2014/main" id="{39D8976F-AAC7-0C99-0587-DAEE081CB8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3" name="Google Shape;271;g34cd54494e7_0_86">
            <a:extLst>
              <a:ext uri="{FF2B5EF4-FFF2-40B4-BE49-F238E27FC236}">
                <a16:creationId xmlns:a16="http://schemas.microsoft.com/office/drawing/2014/main" id="{9D0A20AD-2D6A-FF30-C0F9-2B0A1FEB5D9B}"/>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4cd54494e7_0_65"/>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BA (Hons)  Games Design</a:t>
            </a:r>
            <a:endParaRPr/>
          </a:p>
        </p:txBody>
      </p:sp>
      <p:sp>
        <p:nvSpPr>
          <p:cNvPr id="330" name="Google Shape;330;g34cd54494e7_0_65"/>
          <p:cNvSpPr txBox="1">
            <a:spLocks noGrp="1"/>
          </p:cNvSpPr>
          <p:nvPr>
            <p:ph type="body" idx="1"/>
          </p:nvPr>
        </p:nvSpPr>
        <p:spPr>
          <a:xfrm>
            <a:off x="334108" y="1276425"/>
            <a:ext cx="5595900" cy="4607400"/>
          </a:xfrm>
          <a:prstGeom prst="rect">
            <a:avLst/>
          </a:prstGeom>
        </p:spPr>
        <p:txBody>
          <a:bodyPr spcFirstLastPara="1" wrap="square" lIns="0" tIns="0" rIns="0" bIns="0" anchor="t" anchorCtr="0">
            <a:normAutofit/>
          </a:bodyPr>
          <a:lstStyle/>
          <a:p>
            <a:pPr lvl="0" algn="l" rtl="0">
              <a:lnSpc>
                <a:spcPct val="100000"/>
              </a:lnSpc>
              <a:spcBef>
                <a:spcPts val="1000"/>
              </a:spcBef>
              <a:spcAft>
                <a:spcPts val="0"/>
              </a:spcAft>
              <a:buSzPts val="2000"/>
              <a:buFont typeface="Wingdings" pitchFamily="2" charset="2"/>
              <a:buChar char="§"/>
            </a:pPr>
            <a:r>
              <a:rPr lang="en-US" dirty="0"/>
              <a:t>Game Mechanics</a:t>
            </a:r>
            <a:endParaRPr dirty="0"/>
          </a:p>
          <a:p>
            <a:pPr lvl="0" algn="l" rtl="0">
              <a:lnSpc>
                <a:spcPct val="100000"/>
              </a:lnSpc>
              <a:spcBef>
                <a:spcPts val="0"/>
              </a:spcBef>
              <a:spcAft>
                <a:spcPts val="0"/>
              </a:spcAft>
              <a:buSzPts val="2000"/>
              <a:buFont typeface="Wingdings" pitchFamily="2" charset="2"/>
              <a:buChar char="§"/>
            </a:pPr>
            <a:r>
              <a:rPr lang="en-US" dirty="0"/>
              <a:t>Game Production</a:t>
            </a:r>
            <a:endParaRPr dirty="0"/>
          </a:p>
          <a:p>
            <a:pPr lvl="0" algn="l" rtl="0">
              <a:lnSpc>
                <a:spcPct val="100000"/>
              </a:lnSpc>
              <a:spcBef>
                <a:spcPts val="0"/>
              </a:spcBef>
              <a:spcAft>
                <a:spcPts val="0"/>
              </a:spcAft>
              <a:buSzPts val="2000"/>
              <a:buFont typeface="Wingdings" pitchFamily="2" charset="2"/>
              <a:buChar char="§"/>
            </a:pPr>
            <a:r>
              <a:rPr lang="en-US" dirty="0"/>
              <a:t>Games Prototyping</a:t>
            </a:r>
            <a:endParaRPr dirty="0"/>
          </a:p>
          <a:p>
            <a:pPr lvl="0" algn="l" rtl="0">
              <a:lnSpc>
                <a:spcPct val="100000"/>
              </a:lnSpc>
              <a:spcBef>
                <a:spcPts val="0"/>
              </a:spcBef>
              <a:spcAft>
                <a:spcPts val="0"/>
              </a:spcAft>
              <a:buSzPts val="2000"/>
              <a:buFont typeface="Wingdings" pitchFamily="2" charset="2"/>
              <a:buChar char="§"/>
            </a:pPr>
            <a:r>
              <a:rPr lang="en-US" dirty="0"/>
              <a:t>Mission Design</a:t>
            </a:r>
            <a:endParaRPr dirty="0"/>
          </a:p>
          <a:p>
            <a:pPr lvl="0" algn="l" rtl="0">
              <a:lnSpc>
                <a:spcPct val="100000"/>
              </a:lnSpc>
              <a:spcBef>
                <a:spcPts val="0"/>
              </a:spcBef>
              <a:spcAft>
                <a:spcPts val="0"/>
              </a:spcAft>
              <a:buSzPts val="2000"/>
              <a:buFont typeface="Wingdings" pitchFamily="2" charset="2"/>
              <a:buChar char="§"/>
            </a:pPr>
            <a:r>
              <a:rPr lang="en-US" dirty="0"/>
              <a:t>Game Interface design</a:t>
            </a:r>
            <a:endParaRPr dirty="0"/>
          </a:p>
          <a:p>
            <a:pPr lvl="0" algn="l" rtl="0">
              <a:lnSpc>
                <a:spcPct val="100000"/>
              </a:lnSpc>
              <a:spcBef>
                <a:spcPts val="0"/>
              </a:spcBef>
              <a:spcAft>
                <a:spcPts val="0"/>
              </a:spcAft>
              <a:buSzPts val="2000"/>
              <a:buFont typeface="Wingdings" pitchFamily="2" charset="2"/>
              <a:buChar char="§"/>
            </a:pPr>
            <a:r>
              <a:rPr lang="en-US" dirty="0"/>
              <a:t>Group Game Projects</a:t>
            </a:r>
            <a:endParaRPr dirty="0"/>
          </a:p>
          <a:p>
            <a:pPr lvl="0" algn="l" rtl="0">
              <a:lnSpc>
                <a:spcPct val="100000"/>
              </a:lnSpc>
              <a:spcBef>
                <a:spcPts val="0"/>
              </a:spcBef>
              <a:spcAft>
                <a:spcPts val="0"/>
              </a:spcAft>
              <a:buSzPts val="2000"/>
              <a:buFont typeface="Wingdings" pitchFamily="2" charset="2"/>
              <a:buChar char="§"/>
            </a:pPr>
            <a:r>
              <a:rPr lang="en-US" dirty="0"/>
              <a:t>Games Narrative</a:t>
            </a:r>
            <a:endParaRPr dirty="0"/>
          </a:p>
          <a:p>
            <a:pPr lvl="0" algn="l" rtl="0">
              <a:lnSpc>
                <a:spcPct val="100000"/>
              </a:lnSpc>
              <a:spcBef>
                <a:spcPts val="0"/>
              </a:spcBef>
              <a:spcAft>
                <a:spcPts val="0"/>
              </a:spcAft>
              <a:buSzPts val="2000"/>
              <a:buFont typeface="Wingdings" pitchFamily="2" charset="2"/>
              <a:buChar char="§"/>
            </a:pPr>
            <a:r>
              <a:rPr lang="en-US" dirty="0"/>
              <a:t>Games Engine</a:t>
            </a:r>
            <a:endParaRPr dirty="0"/>
          </a:p>
          <a:p>
            <a:pPr marL="0" lvl="0" indent="0" algn="l" rtl="0">
              <a:spcBef>
                <a:spcPts val="1000"/>
              </a:spcBef>
              <a:spcAft>
                <a:spcPts val="0"/>
              </a:spcAft>
              <a:buNone/>
            </a:pPr>
            <a:endParaRPr dirty="0"/>
          </a:p>
        </p:txBody>
      </p:sp>
      <p:pic>
        <p:nvPicPr>
          <p:cNvPr id="333" name="Google Shape;333;g34cd54494e7_0_65"/>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096001" y="0"/>
            <a:ext cx="6096000" cy="5775517"/>
          </a:xfrm>
          <a:prstGeom prst="rect">
            <a:avLst/>
          </a:prstGeom>
          <a:noFill/>
          <a:ln>
            <a:noFill/>
          </a:ln>
        </p:spPr>
      </p:pic>
      <p:pic>
        <p:nvPicPr>
          <p:cNvPr id="2" name="Graphic 1">
            <a:extLst>
              <a:ext uri="{FF2B5EF4-FFF2-40B4-BE49-F238E27FC236}">
                <a16:creationId xmlns:a16="http://schemas.microsoft.com/office/drawing/2014/main" id="{34E5D064-FE06-0E09-BC21-DB09DB36CA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3" name="Google Shape;271;g34cd54494e7_0_86">
            <a:extLst>
              <a:ext uri="{FF2B5EF4-FFF2-40B4-BE49-F238E27FC236}">
                <a16:creationId xmlns:a16="http://schemas.microsoft.com/office/drawing/2014/main" id="{1C924136-81E1-A528-D606-AED6A93E0BD5}"/>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g34cd54494e7_0_72"/>
          <p:cNvSpPr txBox="1">
            <a:spLocks noGrp="1"/>
          </p:cNvSpPr>
          <p:nvPr>
            <p:ph type="title"/>
          </p:nvPr>
        </p:nvSpPr>
        <p:spPr>
          <a:xfrm>
            <a:off x="334107" y="423741"/>
            <a:ext cx="5139767"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BSc (Hons) </a:t>
            </a:r>
            <a:br>
              <a:rPr lang="en-US" dirty="0"/>
            </a:br>
            <a:r>
              <a:rPr lang="en-US" dirty="0"/>
              <a:t>Games Development</a:t>
            </a:r>
            <a:endParaRPr dirty="0"/>
          </a:p>
        </p:txBody>
      </p:sp>
      <p:sp>
        <p:nvSpPr>
          <p:cNvPr id="340" name="Google Shape;340;g34cd54494e7_0_72"/>
          <p:cNvSpPr txBox="1">
            <a:spLocks noGrp="1"/>
          </p:cNvSpPr>
          <p:nvPr>
            <p:ph type="body" idx="1"/>
          </p:nvPr>
        </p:nvSpPr>
        <p:spPr>
          <a:xfrm>
            <a:off x="334108" y="1756509"/>
            <a:ext cx="5595900" cy="2552444"/>
          </a:xfrm>
          <a:prstGeom prst="rect">
            <a:avLst/>
          </a:prstGeom>
        </p:spPr>
        <p:txBody>
          <a:bodyPr spcFirstLastPara="1" wrap="square" lIns="0" tIns="0" rIns="0" bIns="0" anchor="t" anchorCtr="0">
            <a:normAutofit/>
          </a:bodyPr>
          <a:lstStyle/>
          <a:p>
            <a:pPr lvl="0" algn="l" rtl="0">
              <a:lnSpc>
                <a:spcPct val="100000"/>
              </a:lnSpc>
              <a:spcBef>
                <a:spcPts val="1000"/>
              </a:spcBef>
              <a:spcAft>
                <a:spcPts val="0"/>
              </a:spcAft>
              <a:buSzPts val="2000"/>
              <a:buFont typeface="Wingdings" pitchFamily="2" charset="2"/>
              <a:buChar char="§"/>
            </a:pPr>
            <a:r>
              <a:rPr lang="en-US" dirty="0"/>
              <a:t>Visual Scripting</a:t>
            </a:r>
            <a:endParaRPr dirty="0"/>
          </a:p>
          <a:p>
            <a:pPr lvl="0" algn="l" rtl="0">
              <a:lnSpc>
                <a:spcPct val="100000"/>
              </a:lnSpc>
              <a:spcBef>
                <a:spcPts val="0"/>
              </a:spcBef>
              <a:spcAft>
                <a:spcPts val="0"/>
              </a:spcAft>
              <a:buSzPts val="2000"/>
              <a:buFont typeface="Wingdings" pitchFamily="2" charset="2"/>
              <a:buChar char="§"/>
            </a:pPr>
            <a:r>
              <a:rPr lang="en-US" dirty="0"/>
              <a:t>Gameplay mechanics</a:t>
            </a:r>
            <a:endParaRPr dirty="0"/>
          </a:p>
          <a:p>
            <a:pPr lvl="0" algn="l" rtl="0">
              <a:lnSpc>
                <a:spcPct val="100000"/>
              </a:lnSpc>
              <a:spcBef>
                <a:spcPts val="0"/>
              </a:spcBef>
              <a:spcAft>
                <a:spcPts val="0"/>
              </a:spcAft>
              <a:buSzPts val="2000"/>
              <a:buFont typeface="Wingdings" pitchFamily="2" charset="2"/>
              <a:buChar char="§"/>
            </a:pPr>
            <a:r>
              <a:rPr lang="en-US" dirty="0"/>
              <a:t>Level design</a:t>
            </a:r>
            <a:endParaRPr dirty="0"/>
          </a:p>
          <a:p>
            <a:pPr lvl="0" algn="l" rtl="0">
              <a:lnSpc>
                <a:spcPct val="100000"/>
              </a:lnSpc>
              <a:spcBef>
                <a:spcPts val="0"/>
              </a:spcBef>
              <a:spcAft>
                <a:spcPts val="0"/>
              </a:spcAft>
              <a:buSzPts val="2000"/>
              <a:buFont typeface="Wingdings" pitchFamily="2" charset="2"/>
              <a:buChar char="§"/>
            </a:pPr>
            <a:r>
              <a:rPr lang="en-US" dirty="0"/>
              <a:t>Prototyping</a:t>
            </a:r>
            <a:endParaRPr dirty="0"/>
          </a:p>
          <a:p>
            <a:pPr lvl="0" algn="l" rtl="0">
              <a:lnSpc>
                <a:spcPct val="100000"/>
              </a:lnSpc>
              <a:spcBef>
                <a:spcPts val="0"/>
              </a:spcBef>
              <a:spcAft>
                <a:spcPts val="0"/>
              </a:spcAft>
              <a:buSzPts val="2000"/>
              <a:buFont typeface="Wingdings" pitchFamily="2" charset="2"/>
              <a:buChar char="§"/>
            </a:pPr>
            <a:r>
              <a:rPr lang="en-US" dirty="0"/>
              <a:t>Optimization</a:t>
            </a:r>
            <a:endParaRPr dirty="0"/>
          </a:p>
          <a:p>
            <a:pPr lvl="0" algn="l" rtl="0">
              <a:lnSpc>
                <a:spcPct val="100000"/>
              </a:lnSpc>
              <a:spcBef>
                <a:spcPts val="0"/>
              </a:spcBef>
              <a:spcAft>
                <a:spcPts val="0"/>
              </a:spcAft>
              <a:buSzPts val="2000"/>
              <a:buFont typeface="Wingdings" pitchFamily="2" charset="2"/>
              <a:buChar char="§"/>
            </a:pPr>
            <a:r>
              <a:rPr lang="en-US" dirty="0"/>
              <a:t>AI</a:t>
            </a:r>
            <a:endParaRPr dirty="0"/>
          </a:p>
          <a:p>
            <a:pPr lvl="0" algn="l" rtl="0">
              <a:lnSpc>
                <a:spcPct val="100000"/>
              </a:lnSpc>
              <a:spcBef>
                <a:spcPts val="0"/>
              </a:spcBef>
              <a:spcAft>
                <a:spcPts val="0"/>
              </a:spcAft>
              <a:buSzPts val="2000"/>
              <a:buFont typeface="Wingdings" pitchFamily="2" charset="2"/>
              <a:buChar char="§"/>
            </a:pPr>
            <a:r>
              <a:rPr lang="en-US" dirty="0"/>
              <a:t>Group game projects</a:t>
            </a:r>
            <a:endParaRPr dirty="0"/>
          </a:p>
        </p:txBody>
      </p:sp>
      <p:pic>
        <p:nvPicPr>
          <p:cNvPr id="343" name="Google Shape;343;g34cd54494e7_0_72"/>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096001" y="-1"/>
            <a:ext cx="6096000" cy="5809625"/>
          </a:xfrm>
          <a:prstGeom prst="rect">
            <a:avLst/>
          </a:prstGeom>
          <a:noFill/>
          <a:ln>
            <a:noFill/>
          </a:ln>
        </p:spPr>
      </p:pic>
      <p:pic>
        <p:nvPicPr>
          <p:cNvPr id="2" name="Graphic 1">
            <a:extLst>
              <a:ext uri="{FF2B5EF4-FFF2-40B4-BE49-F238E27FC236}">
                <a16:creationId xmlns:a16="http://schemas.microsoft.com/office/drawing/2014/main" id="{F1CA4FF6-9CC2-14EE-504B-0236950B0D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3" name="Google Shape;271;g34cd54494e7_0_86">
            <a:extLst>
              <a:ext uri="{FF2B5EF4-FFF2-40B4-BE49-F238E27FC236}">
                <a16:creationId xmlns:a16="http://schemas.microsoft.com/office/drawing/2014/main" id="{42A430DA-0EC6-6E98-953E-D5516AF920B8}"/>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34cd54494e7_0_79"/>
          <p:cNvSpPr txBox="1">
            <a:spLocks noGrp="1"/>
          </p:cNvSpPr>
          <p:nvPr>
            <p:ph type="title"/>
          </p:nvPr>
        </p:nvSpPr>
        <p:spPr>
          <a:xfrm>
            <a:off x="334107" y="423741"/>
            <a:ext cx="5916381"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BSc (Hons)  </a:t>
            </a:r>
            <a:br>
              <a:rPr lang="en-US" dirty="0"/>
            </a:br>
            <a:r>
              <a:rPr lang="en-US" dirty="0"/>
              <a:t>Games Programming</a:t>
            </a:r>
            <a:endParaRPr dirty="0"/>
          </a:p>
        </p:txBody>
      </p:sp>
      <p:sp>
        <p:nvSpPr>
          <p:cNvPr id="350" name="Google Shape;350;g34cd54494e7_0_79"/>
          <p:cNvSpPr txBox="1">
            <a:spLocks noGrp="1"/>
          </p:cNvSpPr>
          <p:nvPr>
            <p:ph type="body" idx="1"/>
          </p:nvPr>
        </p:nvSpPr>
        <p:spPr>
          <a:xfrm>
            <a:off x="334108" y="1791221"/>
            <a:ext cx="5595900" cy="4092603"/>
          </a:xfrm>
          <a:prstGeom prst="rect">
            <a:avLst/>
          </a:prstGeom>
        </p:spPr>
        <p:txBody>
          <a:bodyPr spcFirstLastPara="1" wrap="square" lIns="0" tIns="0" rIns="0" bIns="0" anchor="t" anchorCtr="0">
            <a:normAutofit/>
          </a:bodyPr>
          <a:lstStyle/>
          <a:p>
            <a:pPr lvl="0" algn="l" rtl="0">
              <a:lnSpc>
                <a:spcPct val="100000"/>
              </a:lnSpc>
              <a:spcBef>
                <a:spcPts val="1000"/>
              </a:spcBef>
              <a:spcAft>
                <a:spcPts val="0"/>
              </a:spcAft>
              <a:buSzPts val="2000"/>
              <a:buFont typeface="Wingdings" pitchFamily="2" charset="2"/>
              <a:buChar char="§"/>
            </a:pPr>
            <a:r>
              <a:rPr lang="en-US" dirty="0"/>
              <a:t>C++ programming</a:t>
            </a:r>
            <a:endParaRPr dirty="0"/>
          </a:p>
          <a:p>
            <a:pPr lvl="0" algn="l" rtl="0">
              <a:lnSpc>
                <a:spcPct val="100000"/>
              </a:lnSpc>
              <a:spcBef>
                <a:spcPts val="0"/>
              </a:spcBef>
              <a:spcAft>
                <a:spcPts val="0"/>
              </a:spcAft>
              <a:buSzPts val="2000"/>
              <a:buFont typeface="Wingdings" pitchFamily="2" charset="2"/>
              <a:buChar char="§"/>
            </a:pPr>
            <a:r>
              <a:rPr lang="en-US" dirty="0"/>
              <a:t>3D graphics programming</a:t>
            </a:r>
            <a:endParaRPr dirty="0"/>
          </a:p>
          <a:p>
            <a:pPr lvl="0" algn="l" rtl="0">
              <a:lnSpc>
                <a:spcPct val="100000"/>
              </a:lnSpc>
              <a:spcBef>
                <a:spcPts val="0"/>
              </a:spcBef>
              <a:spcAft>
                <a:spcPts val="0"/>
              </a:spcAft>
              <a:buSzPts val="2000"/>
              <a:buFont typeface="Wingdings" pitchFamily="2" charset="2"/>
              <a:buChar char="§"/>
            </a:pPr>
            <a:r>
              <a:rPr lang="en-US" dirty="0"/>
              <a:t>Group game projects</a:t>
            </a:r>
            <a:endParaRPr dirty="0"/>
          </a:p>
          <a:p>
            <a:pPr lvl="0" algn="l" rtl="0">
              <a:lnSpc>
                <a:spcPct val="100000"/>
              </a:lnSpc>
              <a:spcBef>
                <a:spcPts val="0"/>
              </a:spcBef>
              <a:spcAft>
                <a:spcPts val="0"/>
              </a:spcAft>
              <a:buSzPts val="2000"/>
              <a:buFont typeface="Wingdings" pitchFamily="2" charset="2"/>
              <a:buChar char="§"/>
            </a:pPr>
            <a:r>
              <a:rPr lang="en-US" dirty="0"/>
              <a:t>Network and multiplayer gaming</a:t>
            </a:r>
            <a:endParaRPr dirty="0"/>
          </a:p>
          <a:p>
            <a:pPr lvl="0" algn="l" rtl="0">
              <a:lnSpc>
                <a:spcPct val="100000"/>
              </a:lnSpc>
              <a:spcBef>
                <a:spcPts val="0"/>
              </a:spcBef>
              <a:spcAft>
                <a:spcPts val="0"/>
              </a:spcAft>
              <a:buSzPts val="2000"/>
              <a:buFont typeface="Wingdings" pitchFamily="2" charset="2"/>
              <a:buChar char="§"/>
            </a:pPr>
            <a:r>
              <a:rPr lang="en-US" dirty="0"/>
              <a:t>Mobile and gaming devices</a:t>
            </a:r>
            <a:endParaRPr dirty="0"/>
          </a:p>
          <a:p>
            <a:pPr lvl="0" algn="l" rtl="0">
              <a:lnSpc>
                <a:spcPct val="100000"/>
              </a:lnSpc>
              <a:spcBef>
                <a:spcPts val="0"/>
              </a:spcBef>
              <a:spcAft>
                <a:spcPts val="0"/>
              </a:spcAft>
              <a:buSzPts val="2000"/>
              <a:buFont typeface="Wingdings" pitchFamily="2" charset="2"/>
              <a:buChar char="§"/>
            </a:pPr>
            <a:r>
              <a:rPr lang="en-US" dirty="0"/>
              <a:t>Physics simulation</a:t>
            </a:r>
            <a:endParaRPr dirty="0"/>
          </a:p>
          <a:p>
            <a:pPr lvl="0" algn="l" rtl="0">
              <a:lnSpc>
                <a:spcPct val="100000"/>
              </a:lnSpc>
              <a:spcBef>
                <a:spcPts val="0"/>
              </a:spcBef>
              <a:spcAft>
                <a:spcPts val="0"/>
              </a:spcAft>
              <a:buSzPts val="2000"/>
              <a:buFont typeface="Wingdings" pitchFamily="2" charset="2"/>
              <a:buChar char="§"/>
            </a:pPr>
            <a:r>
              <a:rPr lang="en-US" dirty="0"/>
              <a:t>AI</a:t>
            </a:r>
            <a:endParaRPr dirty="0"/>
          </a:p>
        </p:txBody>
      </p:sp>
      <p:pic>
        <p:nvPicPr>
          <p:cNvPr id="353" name="Google Shape;353;g34cd54494e7_0_79"/>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096000" y="0"/>
            <a:ext cx="6096000" cy="5781979"/>
          </a:xfrm>
          <a:prstGeom prst="rect">
            <a:avLst/>
          </a:prstGeom>
          <a:noFill/>
          <a:ln>
            <a:noFill/>
          </a:ln>
        </p:spPr>
      </p:pic>
      <p:pic>
        <p:nvPicPr>
          <p:cNvPr id="2" name="Graphic 1">
            <a:extLst>
              <a:ext uri="{FF2B5EF4-FFF2-40B4-BE49-F238E27FC236}">
                <a16:creationId xmlns:a16="http://schemas.microsoft.com/office/drawing/2014/main" id="{49E34FB6-159C-9185-8118-70C468C535E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3" name="Google Shape;271;g34cd54494e7_0_86">
            <a:extLst>
              <a:ext uri="{FF2B5EF4-FFF2-40B4-BE49-F238E27FC236}">
                <a16:creationId xmlns:a16="http://schemas.microsoft.com/office/drawing/2014/main" id="{2513118D-498F-0B77-1491-DDA3F1FB2F04}"/>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34cd54494e7_0_94"/>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Key Roles in the Games Industry – Expanded</a:t>
            </a:r>
            <a:endParaRPr/>
          </a:p>
        </p:txBody>
      </p:sp>
      <p:sp>
        <p:nvSpPr>
          <p:cNvPr id="360" name="Google Shape;360;g34cd54494e7_0_94"/>
          <p:cNvSpPr txBox="1">
            <a:spLocks noGrp="1"/>
          </p:cNvSpPr>
          <p:nvPr>
            <p:ph type="body" idx="1"/>
          </p:nvPr>
        </p:nvSpPr>
        <p:spPr>
          <a:xfrm>
            <a:off x="334098" y="1276425"/>
            <a:ext cx="7782768" cy="4607400"/>
          </a:xfrm>
          <a:prstGeom prst="rect">
            <a:avLst/>
          </a:prstGeom>
        </p:spPr>
        <p:txBody>
          <a:bodyPr spcFirstLastPara="1" wrap="square" lIns="0" tIns="0" rIns="0" bIns="0" anchor="t" anchorCtr="0">
            <a:normAutofit lnSpcReduction="10000"/>
          </a:bodyPr>
          <a:lstStyle/>
          <a:p>
            <a:pPr marL="0" lvl="0" indent="0" algn="l" rtl="0">
              <a:spcBef>
                <a:spcPts val="1000"/>
              </a:spcBef>
              <a:spcAft>
                <a:spcPts val="0"/>
              </a:spcAft>
              <a:buNone/>
            </a:pPr>
            <a:r>
              <a:rPr lang="en-US" b="1" dirty="0"/>
              <a:t>1. Game Designer</a:t>
            </a:r>
            <a:endParaRPr b="1" dirty="0"/>
          </a:p>
          <a:p>
            <a:pPr marL="457200" lvl="0" indent="0" algn="l" rtl="0">
              <a:spcBef>
                <a:spcPts val="1000"/>
              </a:spcBef>
              <a:spcAft>
                <a:spcPts val="0"/>
              </a:spcAft>
              <a:buNone/>
            </a:pPr>
            <a:r>
              <a:rPr lang="en-US" b="1" dirty="0"/>
              <a:t>What they do: </a:t>
            </a:r>
            <a:r>
              <a:rPr lang="en-US" dirty="0"/>
              <a:t>Develop the core concept, rules, mechanics, and level design. They ensure the game is fun and balanced.</a:t>
            </a:r>
            <a:endParaRPr dirty="0"/>
          </a:p>
          <a:p>
            <a:pPr marL="457200" lvl="0" indent="0" algn="l" rtl="0">
              <a:spcBef>
                <a:spcPts val="1000"/>
              </a:spcBef>
              <a:spcAft>
                <a:spcPts val="0"/>
              </a:spcAft>
              <a:buNone/>
            </a:pPr>
            <a:r>
              <a:rPr lang="en-US" b="1" dirty="0"/>
              <a:t>Skills: </a:t>
            </a:r>
            <a:r>
              <a:rPr lang="en-US" dirty="0"/>
              <a:t>Creativity, problem-solving, communication, basic coding knowledge</a:t>
            </a:r>
            <a:endParaRPr dirty="0"/>
          </a:p>
          <a:p>
            <a:pPr marL="457200" lvl="0" indent="0" algn="l" rtl="0">
              <a:spcBef>
                <a:spcPts val="1000"/>
              </a:spcBef>
              <a:spcAft>
                <a:spcPts val="0"/>
              </a:spcAft>
              <a:buNone/>
            </a:pPr>
            <a:r>
              <a:rPr lang="en-US" b="1" dirty="0"/>
              <a:t>Common tools: </a:t>
            </a:r>
            <a:r>
              <a:rPr lang="en-US" dirty="0"/>
              <a:t>Unity, Unreal Engine, design docs, level editors</a:t>
            </a:r>
            <a:endParaRPr dirty="0"/>
          </a:p>
          <a:p>
            <a:pPr marL="0" lvl="0" indent="0" algn="l" rtl="0">
              <a:spcBef>
                <a:spcPts val="1000"/>
              </a:spcBef>
              <a:spcAft>
                <a:spcPts val="0"/>
              </a:spcAft>
              <a:buNone/>
            </a:pPr>
            <a:endParaRPr dirty="0"/>
          </a:p>
          <a:p>
            <a:pPr marL="0" lvl="0" indent="0" algn="l" rtl="0">
              <a:spcBef>
                <a:spcPts val="1000"/>
              </a:spcBef>
              <a:spcAft>
                <a:spcPts val="0"/>
              </a:spcAft>
              <a:buNone/>
            </a:pPr>
            <a:r>
              <a:rPr lang="en-US" b="1" dirty="0"/>
              <a:t>2. Programmer / Game Developer</a:t>
            </a:r>
            <a:endParaRPr b="1" dirty="0"/>
          </a:p>
          <a:p>
            <a:pPr marL="457200" lvl="0" indent="0" algn="l" rtl="0">
              <a:spcBef>
                <a:spcPts val="1000"/>
              </a:spcBef>
              <a:spcAft>
                <a:spcPts val="0"/>
              </a:spcAft>
              <a:buNone/>
            </a:pPr>
            <a:r>
              <a:rPr lang="en-US" b="1" dirty="0"/>
              <a:t>What they do: </a:t>
            </a:r>
            <a:r>
              <a:rPr lang="en-US" dirty="0"/>
              <a:t>Write the code that runs the game, from movement to AI to physics. They turn design ideas into working gameplay.</a:t>
            </a:r>
            <a:endParaRPr dirty="0"/>
          </a:p>
          <a:p>
            <a:pPr marL="457200" lvl="0" indent="0" algn="l" rtl="0">
              <a:spcBef>
                <a:spcPts val="1000"/>
              </a:spcBef>
              <a:spcAft>
                <a:spcPts val="0"/>
              </a:spcAft>
              <a:buNone/>
            </a:pPr>
            <a:r>
              <a:rPr lang="en-US" b="1" dirty="0"/>
              <a:t>Skills:</a:t>
            </a:r>
            <a:r>
              <a:rPr lang="en-US" dirty="0"/>
              <a:t> Proficiency in C++, C#, Python, logic, debugging</a:t>
            </a:r>
            <a:endParaRPr dirty="0"/>
          </a:p>
          <a:p>
            <a:pPr marL="457200" lvl="0" indent="0" algn="l" rtl="0">
              <a:spcBef>
                <a:spcPts val="1000"/>
              </a:spcBef>
              <a:spcAft>
                <a:spcPts val="0"/>
              </a:spcAft>
              <a:buNone/>
            </a:pPr>
            <a:r>
              <a:rPr lang="en-US" b="1" dirty="0"/>
              <a:t>Common tools: </a:t>
            </a:r>
            <a:r>
              <a:rPr lang="en-US" dirty="0"/>
              <a:t>Visual Studio, Unity, Unreal Engine, GitHub</a:t>
            </a:r>
            <a:endParaRPr dirty="0"/>
          </a:p>
        </p:txBody>
      </p:sp>
      <p:pic>
        <p:nvPicPr>
          <p:cNvPr id="361" name="Google Shape;361;g34cd54494e7_0_94" title="AdobeStock_1116983150.jpeg"/>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8903951" y="1276425"/>
            <a:ext cx="3288049" cy="1644024"/>
          </a:xfrm>
          <a:prstGeom prst="rect">
            <a:avLst/>
          </a:prstGeom>
          <a:noFill/>
          <a:ln>
            <a:noFill/>
          </a:ln>
        </p:spPr>
      </p:pic>
      <p:pic>
        <p:nvPicPr>
          <p:cNvPr id="362" name="Google Shape;362;g34cd54494e7_0_94" title="AdobeStock_1208073939.jpe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903951" y="3937550"/>
            <a:ext cx="3288049" cy="1644025"/>
          </a:xfrm>
          <a:prstGeom prst="rect">
            <a:avLst/>
          </a:prstGeom>
          <a:noFill/>
          <a:ln>
            <a:noFill/>
          </a:ln>
        </p:spPr>
      </p:pic>
      <p:pic>
        <p:nvPicPr>
          <p:cNvPr id="2" name="Graphic 1">
            <a:extLst>
              <a:ext uri="{FF2B5EF4-FFF2-40B4-BE49-F238E27FC236}">
                <a16:creationId xmlns:a16="http://schemas.microsoft.com/office/drawing/2014/main" id="{E91F4835-E29C-6238-CA94-6CFCD93B514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34cd54494e7_0_106"/>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Key Roles in the Games Industry – Expanded</a:t>
            </a:r>
            <a:endParaRPr/>
          </a:p>
        </p:txBody>
      </p:sp>
      <p:sp>
        <p:nvSpPr>
          <p:cNvPr id="369" name="Google Shape;369;g34cd54494e7_0_106"/>
          <p:cNvSpPr txBox="1">
            <a:spLocks noGrp="1"/>
          </p:cNvSpPr>
          <p:nvPr>
            <p:ph type="body" idx="1"/>
          </p:nvPr>
        </p:nvSpPr>
        <p:spPr>
          <a:xfrm>
            <a:off x="334098" y="1276425"/>
            <a:ext cx="7975800" cy="4607400"/>
          </a:xfrm>
          <a:prstGeom prst="rect">
            <a:avLst/>
          </a:prstGeom>
        </p:spPr>
        <p:txBody>
          <a:bodyPr spcFirstLastPara="1" wrap="square" lIns="0" tIns="0" rIns="0" bIns="0" anchor="t" anchorCtr="0">
            <a:normAutofit/>
          </a:bodyPr>
          <a:lstStyle/>
          <a:p>
            <a:pPr marL="0" lvl="0" indent="0" algn="l" rtl="0">
              <a:spcBef>
                <a:spcPts val="1000"/>
              </a:spcBef>
              <a:spcAft>
                <a:spcPts val="0"/>
              </a:spcAft>
              <a:buNone/>
            </a:pPr>
            <a:r>
              <a:rPr lang="en-US" b="1"/>
              <a:t>3. Game Artist</a:t>
            </a:r>
            <a:endParaRPr b="1"/>
          </a:p>
          <a:p>
            <a:pPr marL="457200" lvl="0" indent="0" algn="l" rtl="0">
              <a:spcBef>
                <a:spcPts val="1000"/>
              </a:spcBef>
              <a:spcAft>
                <a:spcPts val="0"/>
              </a:spcAft>
              <a:buNone/>
            </a:pPr>
            <a:r>
              <a:rPr lang="en-US" b="1"/>
              <a:t>What they do: </a:t>
            </a:r>
            <a:r>
              <a:rPr lang="en-US"/>
              <a:t>Create 2D or 3D visual assets, including characters, environments, objects, and textures.</a:t>
            </a:r>
            <a:endParaRPr/>
          </a:p>
          <a:p>
            <a:pPr marL="457200" lvl="0" indent="0" algn="l" rtl="0">
              <a:spcBef>
                <a:spcPts val="1000"/>
              </a:spcBef>
              <a:spcAft>
                <a:spcPts val="0"/>
              </a:spcAft>
              <a:buNone/>
            </a:pPr>
            <a:r>
              <a:rPr lang="en-US" b="1"/>
              <a:t>Skills: </a:t>
            </a:r>
            <a:r>
              <a:rPr lang="en-US"/>
              <a:t>Drawing, modelling, visual storytelling, art direction</a:t>
            </a:r>
            <a:endParaRPr/>
          </a:p>
          <a:p>
            <a:pPr marL="457200" lvl="0" indent="0" algn="l" rtl="0">
              <a:spcBef>
                <a:spcPts val="1000"/>
              </a:spcBef>
              <a:spcAft>
                <a:spcPts val="0"/>
              </a:spcAft>
              <a:buNone/>
            </a:pPr>
            <a:r>
              <a:rPr lang="en-US" b="1"/>
              <a:t>Common tools: </a:t>
            </a:r>
            <a:r>
              <a:rPr lang="en-US"/>
              <a:t>Photoshop, Blender, Maya, ZBrush</a:t>
            </a:r>
            <a:endParaRPr/>
          </a:p>
          <a:p>
            <a:pPr marL="0" lvl="0" indent="0" algn="l" rtl="0">
              <a:spcBef>
                <a:spcPts val="1000"/>
              </a:spcBef>
              <a:spcAft>
                <a:spcPts val="0"/>
              </a:spcAft>
              <a:buNone/>
            </a:pPr>
            <a:endParaRPr/>
          </a:p>
          <a:p>
            <a:pPr marL="0" lvl="0" indent="0" algn="l" rtl="0">
              <a:spcBef>
                <a:spcPts val="1000"/>
              </a:spcBef>
              <a:spcAft>
                <a:spcPts val="0"/>
              </a:spcAft>
              <a:buNone/>
            </a:pPr>
            <a:r>
              <a:rPr lang="en-US" b="1"/>
              <a:t>4. Animator</a:t>
            </a:r>
            <a:endParaRPr b="1"/>
          </a:p>
          <a:p>
            <a:pPr marL="457200" lvl="0" indent="0" algn="l" rtl="0">
              <a:spcBef>
                <a:spcPts val="1000"/>
              </a:spcBef>
              <a:spcAft>
                <a:spcPts val="0"/>
              </a:spcAft>
              <a:buNone/>
            </a:pPr>
            <a:r>
              <a:rPr lang="en-US" b="1"/>
              <a:t>What they do: </a:t>
            </a:r>
            <a:r>
              <a:rPr lang="en-US"/>
              <a:t>Bring visuals to life by creating animations for characters, objects, and environments (e.g., walking, jumping, explosions).</a:t>
            </a:r>
            <a:endParaRPr/>
          </a:p>
          <a:p>
            <a:pPr marL="457200" lvl="0" indent="0" algn="l" rtl="0">
              <a:spcBef>
                <a:spcPts val="1000"/>
              </a:spcBef>
              <a:spcAft>
                <a:spcPts val="0"/>
              </a:spcAft>
              <a:buNone/>
            </a:pPr>
            <a:r>
              <a:rPr lang="en-US" b="1"/>
              <a:t>Skills: </a:t>
            </a:r>
            <a:r>
              <a:rPr lang="en-US"/>
              <a:t>Timing, motion understanding, rigging</a:t>
            </a:r>
            <a:endParaRPr/>
          </a:p>
          <a:p>
            <a:pPr marL="457200" lvl="0" indent="0" algn="l" rtl="0">
              <a:spcBef>
                <a:spcPts val="1000"/>
              </a:spcBef>
              <a:spcAft>
                <a:spcPts val="0"/>
              </a:spcAft>
              <a:buNone/>
            </a:pPr>
            <a:r>
              <a:rPr lang="en-US" b="1"/>
              <a:t>Common tools: </a:t>
            </a:r>
            <a:r>
              <a:rPr lang="en-US"/>
              <a:t>Spine, After Effects, Maya, Unity Animator</a:t>
            </a:r>
            <a:endParaRPr/>
          </a:p>
          <a:p>
            <a:pPr marL="457200" lvl="0" indent="0" algn="l" rtl="0">
              <a:spcBef>
                <a:spcPts val="1000"/>
              </a:spcBef>
              <a:spcAft>
                <a:spcPts val="0"/>
              </a:spcAft>
              <a:buNone/>
            </a:pPr>
            <a:endParaRPr b="1"/>
          </a:p>
        </p:txBody>
      </p:sp>
      <p:pic>
        <p:nvPicPr>
          <p:cNvPr id="370" name="Google Shape;370;g34cd54494e7_0_106" title="AdobeStock_307873624.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903951" y="1276425"/>
            <a:ext cx="3288049" cy="1644023"/>
          </a:xfrm>
          <a:prstGeom prst="rect">
            <a:avLst/>
          </a:prstGeom>
          <a:noFill/>
          <a:ln>
            <a:noFill/>
          </a:ln>
        </p:spPr>
      </p:pic>
      <p:pic>
        <p:nvPicPr>
          <p:cNvPr id="371" name="Google Shape;371;g34cd54494e7_0_106" title="AdobeStock_756277157.jpe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903951" y="3590133"/>
            <a:ext cx="3288049" cy="1644022"/>
          </a:xfrm>
          <a:prstGeom prst="rect">
            <a:avLst/>
          </a:prstGeom>
          <a:noFill/>
          <a:ln>
            <a:noFill/>
          </a:ln>
        </p:spPr>
      </p:pic>
      <p:pic>
        <p:nvPicPr>
          <p:cNvPr id="2" name="Graphic 1">
            <a:extLst>
              <a:ext uri="{FF2B5EF4-FFF2-40B4-BE49-F238E27FC236}">
                <a16:creationId xmlns:a16="http://schemas.microsoft.com/office/drawing/2014/main" id="{40001274-5BEE-5CA9-89EA-F8D8805754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g34cd54494e7_0_113"/>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Key Roles in the Games Industry – Expanded</a:t>
            </a:r>
            <a:endParaRPr/>
          </a:p>
        </p:txBody>
      </p:sp>
      <p:sp>
        <p:nvSpPr>
          <p:cNvPr id="378" name="Google Shape;378;g34cd54494e7_0_113"/>
          <p:cNvSpPr txBox="1">
            <a:spLocks noGrp="1"/>
          </p:cNvSpPr>
          <p:nvPr>
            <p:ph type="body" idx="1"/>
          </p:nvPr>
        </p:nvSpPr>
        <p:spPr>
          <a:xfrm>
            <a:off x="334098" y="1276425"/>
            <a:ext cx="7975800" cy="4607400"/>
          </a:xfrm>
          <a:prstGeom prst="rect">
            <a:avLst/>
          </a:prstGeom>
        </p:spPr>
        <p:txBody>
          <a:bodyPr spcFirstLastPara="1" wrap="square" lIns="0" tIns="0" rIns="0" bIns="0" anchor="t" anchorCtr="0">
            <a:normAutofit/>
          </a:bodyPr>
          <a:lstStyle/>
          <a:p>
            <a:pPr marL="0" lvl="0" indent="0" algn="l" rtl="0">
              <a:spcBef>
                <a:spcPts val="1000"/>
              </a:spcBef>
              <a:spcAft>
                <a:spcPts val="0"/>
              </a:spcAft>
              <a:buNone/>
            </a:pPr>
            <a:r>
              <a:rPr lang="en-US" b="1"/>
              <a:t>5. Sound Designer</a:t>
            </a:r>
            <a:endParaRPr b="1"/>
          </a:p>
          <a:p>
            <a:pPr marL="457200" lvl="0" indent="0" algn="l" rtl="0">
              <a:spcBef>
                <a:spcPts val="1000"/>
              </a:spcBef>
              <a:spcAft>
                <a:spcPts val="0"/>
              </a:spcAft>
              <a:buNone/>
            </a:pPr>
            <a:r>
              <a:rPr lang="en-US" b="1"/>
              <a:t>What they do: </a:t>
            </a:r>
            <a:r>
              <a:rPr lang="en-US"/>
              <a:t>Create and edit audio for the game—music, sound effects, ambient noise, and voiceovers.</a:t>
            </a:r>
            <a:endParaRPr/>
          </a:p>
          <a:p>
            <a:pPr marL="457200" lvl="0" indent="0" algn="l" rtl="0">
              <a:spcBef>
                <a:spcPts val="1000"/>
              </a:spcBef>
              <a:spcAft>
                <a:spcPts val="0"/>
              </a:spcAft>
              <a:buNone/>
            </a:pPr>
            <a:r>
              <a:rPr lang="en-US" b="1"/>
              <a:t>Skills: </a:t>
            </a:r>
            <a:r>
              <a:rPr lang="en-US"/>
              <a:t>Audio editing, creativity, timing</a:t>
            </a:r>
            <a:endParaRPr/>
          </a:p>
          <a:p>
            <a:pPr marL="457200" lvl="0" indent="0" algn="l" rtl="0">
              <a:spcBef>
                <a:spcPts val="1000"/>
              </a:spcBef>
              <a:spcAft>
                <a:spcPts val="0"/>
              </a:spcAft>
              <a:buNone/>
            </a:pPr>
            <a:r>
              <a:rPr lang="en-US" b="1"/>
              <a:t>Common tools: </a:t>
            </a:r>
            <a:r>
              <a:rPr lang="en-US"/>
              <a:t>Audacity, FL Studio, Reaper, Pro Tools</a:t>
            </a:r>
            <a:endParaRPr/>
          </a:p>
          <a:p>
            <a:pPr marL="457200" lvl="0" indent="0" algn="l" rtl="0">
              <a:spcBef>
                <a:spcPts val="1000"/>
              </a:spcBef>
              <a:spcAft>
                <a:spcPts val="0"/>
              </a:spcAft>
              <a:buNone/>
            </a:pPr>
            <a:endParaRPr b="1"/>
          </a:p>
          <a:p>
            <a:pPr marL="0" lvl="0" indent="0" algn="l" rtl="0">
              <a:spcBef>
                <a:spcPts val="1000"/>
              </a:spcBef>
              <a:spcAft>
                <a:spcPts val="0"/>
              </a:spcAft>
              <a:buNone/>
            </a:pPr>
            <a:r>
              <a:rPr lang="en-US" b="1"/>
              <a:t>6. Narrative Designer / Writer</a:t>
            </a:r>
            <a:endParaRPr b="1"/>
          </a:p>
          <a:p>
            <a:pPr marL="457200" lvl="0" indent="0" algn="l" rtl="0">
              <a:spcBef>
                <a:spcPts val="1000"/>
              </a:spcBef>
              <a:spcAft>
                <a:spcPts val="0"/>
              </a:spcAft>
              <a:buNone/>
            </a:pPr>
            <a:r>
              <a:rPr lang="en-US" b="1"/>
              <a:t>What they do: </a:t>
            </a:r>
            <a:r>
              <a:rPr lang="en-US"/>
              <a:t>Write the game’s story, dialogue, world-building, and branching narratives.</a:t>
            </a:r>
            <a:endParaRPr/>
          </a:p>
          <a:p>
            <a:pPr marL="457200" lvl="0" indent="0" algn="l" rtl="0">
              <a:spcBef>
                <a:spcPts val="1000"/>
              </a:spcBef>
              <a:spcAft>
                <a:spcPts val="0"/>
              </a:spcAft>
              <a:buNone/>
            </a:pPr>
            <a:r>
              <a:rPr lang="en-US" b="1"/>
              <a:t>Skills: </a:t>
            </a:r>
            <a:r>
              <a:rPr lang="en-US"/>
              <a:t>Writing, storytelling, empathy, worldbuilding</a:t>
            </a:r>
            <a:endParaRPr/>
          </a:p>
          <a:p>
            <a:pPr marL="457200" lvl="0" indent="0" algn="l" rtl="0">
              <a:spcBef>
                <a:spcPts val="1000"/>
              </a:spcBef>
              <a:spcAft>
                <a:spcPts val="0"/>
              </a:spcAft>
              <a:buNone/>
            </a:pPr>
            <a:r>
              <a:rPr lang="en-US" b="1"/>
              <a:t>Common tools: </a:t>
            </a:r>
            <a:r>
              <a:rPr lang="en-US"/>
              <a:t>Twine, Celtx, Google Docs</a:t>
            </a:r>
            <a:endParaRPr/>
          </a:p>
          <a:p>
            <a:pPr marL="457200" lvl="0" indent="0" algn="l" rtl="0">
              <a:spcBef>
                <a:spcPts val="1000"/>
              </a:spcBef>
              <a:spcAft>
                <a:spcPts val="0"/>
              </a:spcAft>
              <a:buNone/>
            </a:pPr>
            <a:endParaRPr b="1"/>
          </a:p>
          <a:p>
            <a:pPr marL="457200" lvl="0" indent="0" algn="l" rtl="0">
              <a:spcBef>
                <a:spcPts val="1000"/>
              </a:spcBef>
              <a:spcAft>
                <a:spcPts val="0"/>
              </a:spcAft>
              <a:buNone/>
            </a:pPr>
            <a:endParaRPr b="1"/>
          </a:p>
        </p:txBody>
      </p:sp>
      <p:pic>
        <p:nvPicPr>
          <p:cNvPr id="379" name="Google Shape;379;g34cd54494e7_0_113" title="AdobeStock_233312949.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903951" y="1276425"/>
            <a:ext cx="3288049" cy="1644022"/>
          </a:xfrm>
          <a:prstGeom prst="rect">
            <a:avLst/>
          </a:prstGeom>
          <a:noFill/>
          <a:ln>
            <a:noFill/>
          </a:ln>
        </p:spPr>
      </p:pic>
      <p:pic>
        <p:nvPicPr>
          <p:cNvPr id="380" name="Google Shape;380;g34cd54494e7_0_113" title="AdobeStock_857021514.jpe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903950" y="3580125"/>
            <a:ext cx="3288049" cy="1644022"/>
          </a:xfrm>
          <a:prstGeom prst="rect">
            <a:avLst/>
          </a:prstGeom>
          <a:noFill/>
          <a:ln>
            <a:noFill/>
          </a:ln>
        </p:spPr>
      </p:pic>
      <p:pic>
        <p:nvPicPr>
          <p:cNvPr id="2" name="Graphic 1">
            <a:extLst>
              <a:ext uri="{FF2B5EF4-FFF2-40B4-BE49-F238E27FC236}">
                <a16:creationId xmlns:a16="http://schemas.microsoft.com/office/drawing/2014/main" id="{F4988A05-551F-C3C9-8817-725BBCDCB6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34cd54494e7_0_119"/>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Key Roles in the Games Industry – Expanded</a:t>
            </a:r>
            <a:endParaRPr/>
          </a:p>
        </p:txBody>
      </p:sp>
      <p:sp>
        <p:nvSpPr>
          <p:cNvPr id="387" name="Google Shape;387;g34cd54494e7_0_119"/>
          <p:cNvSpPr txBox="1">
            <a:spLocks noGrp="1"/>
          </p:cNvSpPr>
          <p:nvPr>
            <p:ph type="body" idx="1"/>
          </p:nvPr>
        </p:nvSpPr>
        <p:spPr>
          <a:xfrm>
            <a:off x="334098" y="1276425"/>
            <a:ext cx="7975800" cy="4607400"/>
          </a:xfrm>
          <a:prstGeom prst="rect">
            <a:avLst/>
          </a:prstGeom>
        </p:spPr>
        <p:txBody>
          <a:bodyPr spcFirstLastPara="1" wrap="square" lIns="0" tIns="0" rIns="0" bIns="0" anchor="t" anchorCtr="0">
            <a:normAutofit/>
          </a:bodyPr>
          <a:lstStyle/>
          <a:p>
            <a:pPr marL="0" lvl="0" indent="0" algn="l" rtl="0">
              <a:spcBef>
                <a:spcPts val="1000"/>
              </a:spcBef>
              <a:spcAft>
                <a:spcPts val="0"/>
              </a:spcAft>
              <a:buNone/>
            </a:pPr>
            <a:r>
              <a:rPr lang="en-US" b="1"/>
              <a:t>7. QA Tester (Quality Assurance)</a:t>
            </a:r>
            <a:endParaRPr b="1"/>
          </a:p>
          <a:p>
            <a:pPr marL="457200" lvl="0" indent="0" algn="l" rtl="0">
              <a:spcBef>
                <a:spcPts val="1000"/>
              </a:spcBef>
              <a:spcAft>
                <a:spcPts val="0"/>
              </a:spcAft>
              <a:buNone/>
            </a:pPr>
            <a:r>
              <a:rPr lang="en-US" b="1"/>
              <a:t>What they do: </a:t>
            </a:r>
            <a:r>
              <a:rPr lang="en-US"/>
              <a:t>Test the game for bugs, glitches, and usability issues. Provide feedback to ensure a smooth player experience.</a:t>
            </a:r>
            <a:endParaRPr/>
          </a:p>
          <a:p>
            <a:pPr marL="457200" lvl="0" indent="0" algn="l" rtl="0">
              <a:spcBef>
                <a:spcPts val="1000"/>
              </a:spcBef>
              <a:spcAft>
                <a:spcPts val="0"/>
              </a:spcAft>
              <a:buNone/>
            </a:pPr>
            <a:r>
              <a:rPr lang="en-US" b="1"/>
              <a:t>Skills: </a:t>
            </a:r>
            <a:r>
              <a:rPr lang="en-US"/>
              <a:t>Attention to detail, patience, reporting</a:t>
            </a:r>
            <a:endParaRPr/>
          </a:p>
          <a:p>
            <a:pPr marL="457200" lvl="0" indent="0" algn="l" rtl="0">
              <a:spcBef>
                <a:spcPts val="1000"/>
              </a:spcBef>
              <a:spcAft>
                <a:spcPts val="0"/>
              </a:spcAft>
              <a:buNone/>
            </a:pPr>
            <a:r>
              <a:rPr lang="en-US" b="1"/>
              <a:t>Common tools: </a:t>
            </a:r>
            <a:r>
              <a:rPr lang="en-US"/>
              <a:t>Bug tracking software (Jira), test scripts</a:t>
            </a:r>
            <a:endParaRPr/>
          </a:p>
          <a:p>
            <a:pPr marL="0" lvl="0" indent="0" algn="l" rtl="0">
              <a:spcBef>
                <a:spcPts val="1000"/>
              </a:spcBef>
              <a:spcAft>
                <a:spcPts val="0"/>
              </a:spcAft>
              <a:buNone/>
            </a:pPr>
            <a:endParaRPr b="1"/>
          </a:p>
          <a:p>
            <a:pPr marL="0" lvl="0" indent="0" algn="l" rtl="0">
              <a:spcBef>
                <a:spcPts val="1000"/>
              </a:spcBef>
              <a:spcAft>
                <a:spcPts val="0"/>
              </a:spcAft>
              <a:buNone/>
            </a:pPr>
            <a:r>
              <a:rPr lang="en-US" b="1"/>
              <a:t>8. Producer / Project Manager</a:t>
            </a:r>
            <a:endParaRPr b="1"/>
          </a:p>
          <a:p>
            <a:pPr marL="457200" lvl="0" indent="0" algn="l" rtl="0">
              <a:spcBef>
                <a:spcPts val="1000"/>
              </a:spcBef>
              <a:spcAft>
                <a:spcPts val="0"/>
              </a:spcAft>
              <a:buNone/>
            </a:pPr>
            <a:r>
              <a:rPr lang="en-US" b="1"/>
              <a:t>What they do:</a:t>
            </a:r>
            <a:r>
              <a:rPr lang="en-US"/>
              <a:t> Oversee development, manage timelines, budgets, and team collaboration. Ensure milestones are met.</a:t>
            </a:r>
            <a:endParaRPr/>
          </a:p>
          <a:p>
            <a:pPr marL="457200" lvl="0" indent="0" algn="l" rtl="0">
              <a:spcBef>
                <a:spcPts val="1000"/>
              </a:spcBef>
              <a:spcAft>
                <a:spcPts val="0"/>
              </a:spcAft>
              <a:buNone/>
            </a:pPr>
            <a:r>
              <a:rPr lang="en-US" b="1"/>
              <a:t>Skills: </a:t>
            </a:r>
            <a:r>
              <a:rPr lang="en-US"/>
              <a:t>Organisation, communication, leadership</a:t>
            </a:r>
            <a:endParaRPr/>
          </a:p>
          <a:p>
            <a:pPr marL="457200" lvl="0" indent="0" algn="l" rtl="0">
              <a:spcBef>
                <a:spcPts val="1000"/>
              </a:spcBef>
              <a:spcAft>
                <a:spcPts val="0"/>
              </a:spcAft>
              <a:buNone/>
            </a:pPr>
            <a:r>
              <a:rPr lang="en-US" b="1"/>
              <a:t>Common tools: </a:t>
            </a:r>
            <a:r>
              <a:rPr lang="en-US"/>
              <a:t>Trello, Jira, Slack, spreadsheets</a:t>
            </a:r>
            <a:endParaRPr/>
          </a:p>
          <a:p>
            <a:pPr marL="457200" lvl="0" indent="0" algn="l" rtl="0">
              <a:spcBef>
                <a:spcPts val="1000"/>
              </a:spcBef>
              <a:spcAft>
                <a:spcPts val="0"/>
              </a:spcAft>
              <a:buNone/>
            </a:pPr>
            <a:endParaRPr b="1"/>
          </a:p>
          <a:p>
            <a:pPr marL="457200" lvl="0" indent="0" algn="l" rtl="0">
              <a:spcBef>
                <a:spcPts val="1000"/>
              </a:spcBef>
              <a:spcAft>
                <a:spcPts val="0"/>
              </a:spcAft>
              <a:buNone/>
            </a:pPr>
            <a:endParaRPr b="1"/>
          </a:p>
          <a:p>
            <a:pPr marL="457200" lvl="0" indent="0" algn="l" rtl="0">
              <a:spcBef>
                <a:spcPts val="1000"/>
              </a:spcBef>
              <a:spcAft>
                <a:spcPts val="0"/>
              </a:spcAft>
              <a:buNone/>
            </a:pPr>
            <a:endParaRPr b="1"/>
          </a:p>
        </p:txBody>
      </p:sp>
      <p:pic>
        <p:nvPicPr>
          <p:cNvPr id="388" name="Google Shape;388;g34cd54494e7_0_119" title="AdobeStock_1126275993.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903951" y="1276425"/>
            <a:ext cx="3288049" cy="1644022"/>
          </a:xfrm>
          <a:prstGeom prst="rect">
            <a:avLst/>
          </a:prstGeom>
          <a:noFill/>
          <a:ln>
            <a:noFill/>
          </a:ln>
        </p:spPr>
      </p:pic>
      <p:pic>
        <p:nvPicPr>
          <p:cNvPr id="389" name="Google Shape;389;g34cd54494e7_0_119" title="AdobeStock_1035202110.jpe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903950" y="3937552"/>
            <a:ext cx="3288049" cy="1644023"/>
          </a:xfrm>
          <a:prstGeom prst="rect">
            <a:avLst/>
          </a:prstGeom>
          <a:noFill/>
          <a:ln>
            <a:noFill/>
          </a:ln>
        </p:spPr>
      </p:pic>
      <p:pic>
        <p:nvPicPr>
          <p:cNvPr id="2" name="Graphic 1">
            <a:extLst>
              <a:ext uri="{FF2B5EF4-FFF2-40B4-BE49-F238E27FC236}">
                <a16:creationId xmlns:a16="http://schemas.microsoft.com/office/drawing/2014/main" id="{EBCE46C8-C6FC-C795-8A0D-CE0910EE102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Learning Objectives:</a:t>
            </a:r>
            <a:endParaRPr/>
          </a:p>
        </p:txBody>
      </p:sp>
      <p:sp>
        <p:nvSpPr>
          <p:cNvPr id="243" name="Google Shape;243;p2"/>
          <p:cNvSpPr txBox="1">
            <a:spLocks noGrp="1"/>
          </p:cNvSpPr>
          <p:nvPr>
            <p:ph type="body" idx="1"/>
          </p:nvPr>
        </p:nvSpPr>
        <p:spPr>
          <a:xfrm>
            <a:off x="334092" y="1276425"/>
            <a:ext cx="11374500" cy="4635600"/>
          </a:xfrm>
          <a:prstGeom prst="rect">
            <a:avLst/>
          </a:prstGeom>
          <a:noFill/>
          <a:ln>
            <a:noFill/>
          </a:ln>
        </p:spPr>
        <p:txBody>
          <a:bodyPr spcFirstLastPara="1" wrap="square" lIns="0" tIns="0" rIns="0" bIns="0" anchor="t" anchorCtr="0">
            <a:normAutofit/>
          </a:bodyPr>
          <a:lstStyle/>
          <a:p>
            <a:pPr marL="0" lvl="0" indent="0" algn="l" rtl="0">
              <a:lnSpc>
                <a:spcPct val="115000"/>
              </a:lnSpc>
              <a:spcBef>
                <a:spcPts val="1200"/>
              </a:spcBef>
              <a:spcAft>
                <a:spcPts val="0"/>
              </a:spcAft>
              <a:buClr>
                <a:schemeClr val="dk1"/>
              </a:buClr>
              <a:buSzPts val="1100"/>
              <a:buFont typeface="Arial"/>
              <a:buNone/>
            </a:pPr>
            <a:r>
              <a:rPr lang="en-US" b="1" dirty="0">
                <a:solidFill>
                  <a:schemeClr val="bg2"/>
                </a:solidFill>
                <a:latin typeface="Inter SemiBold" panose="02000503000000020004" pitchFamily="2" charset="0"/>
                <a:ea typeface="Inter SemiBold" panose="02000503000000020004" pitchFamily="2" charset="0"/>
              </a:rPr>
              <a:t>By the end of the lesson, learners will be able to:</a:t>
            </a:r>
            <a:endParaRPr b="1" dirty="0">
              <a:solidFill>
                <a:schemeClr val="bg2"/>
              </a:solidFill>
              <a:latin typeface="Inter SemiBold" panose="02000503000000020004" pitchFamily="2" charset="0"/>
              <a:ea typeface="Inter SemiBold" panose="02000503000000020004" pitchFamily="2" charset="0"/>
            </a:endParaRPr>
          </a:p>
          <a:p>
            <a:pPr marL="501650" indent="-342900">
              <a:lnSpc>
                <a:spcPct val="115000"/>
              </a:lnSpc>
              <a:spcBef>
                <a:spcPts val="1200"/>
              </a:spcBef>
              <a:buClr>
                <a:schemeClr val="dk1"/>
              </a:buClr>
              <a:buSzPts val="1100"/>
            </a:pPr>
            <a:r>
              <a:rPr lang="en-US" dirty="0">
                <a:solidFill>
                  <a:schemeClr val="bg2"/>
                </a:solidFill>
              </a:rPr>
              <a:t>Identify a range of roles within the games industry.</a:t>
            </a:r>
            <a:endParaRPr dirty="0">
              <a:solidFill>
                <a:schemeClr val="bg2"/>
              </a:solidFill>
            </a:endParaRPr>
          </a:p>
          <a:p>
            <a:pPr marL="501650" indent="-342900">
              <a:lnSpc>
                <a:spcPct val="115000"/>
              </a:lnSpc>
              <a:spcBef>
                <a:spcPts val="0"/>
              </a:spcBef>
              <a:buClr>
                <a:schemeClr val="dk1"/>
              </a:buClr>
              <a:buSzPts val="1100"/>
            </a:pPr>
            <a:r>
              <a:rPr lang="en-US" dirty="0">
                <a:solidFill>
                  <a:schemeClr val="bg2"/>
                </a:solidFill>
              </a:rPr>
              <a:t>Demonstrate the skills and qualifications required for different careers.</a:t>
            </a:r>
            <a:endParaRPr dirty="0">
              <a:solidFill>
                <a:schemeClr val="bg2"/>
              </a:solidFill>
            </a:endParaRPr>
          </a:p>
          <a:p>
            <a:pPr marL="501650" indent="-342900">
              <a:lnSpc>
                <a:spcPct val="115000"/>
              </a:lnSpc>
              <a:spcBef>
                <a:spcPts val="0"/>
              </a:spcBef>
              <a:buClr>
                <a:schemeClr val="dk1"/>
              </a:buClr>
              <a:buSzPts val="1100"/>
            </a:pPr>
            <a:r>
              <a:rPr lang="en-US" dirty="0">
                <a:solidFill>
                  <a:schemeClr val="bg2"/>
                </a:solidFill>
              </a:rPr>
              <a:t>Explore progression routes and opportunities in the sector.</a:t>
            </a:r>
            <a:endParaRPr dirty="0">
              <a:solidFill>
                <a:schemeClr val="bg2"/>
              </a:solidFill>
            </a:endParaRPr>
          </a:p>
          <a:p>
            <a:pPr marL="501650" indent="-342900">
              <a:lnSpc>
                <a:spcPct val="115000"/>
              </a:lnSpc>
              <a:spcBef>
                <a:spcPts val="0"/>
              </a:spcBef>
              <a:buClr>
                <a:schemeClr val="dk1"/>
              </a:buClr>
              <a:buSzPts val="1100"/>
            </a:pPr>
            <a:r>
              <a:rPr lang="en-US" dirty="0">
                <a:solidFill>
                  <a:schemeClr val="bg2"/>
                </a:solidFill>
              </a:rPr>
              <a:t>Reflect on their own interests and how they might align with a games industry role.</a:t>
            </a:r>
            <a:endParaRPr dirty="0">
              <a:solidFill>
                <a:schemeClr val="bg2"/>
              </a:solidFill>
            </a:endParaRPr>
          </a:p>
          <a:p>
            <a:pPr marL="228600" lvl="0" indent="-101600" algn="l" rtl="0">
              <a:lnSpc>
                <a:spcPct val="90000"/>
              </a:lnSpc>
              <a:spcBef>
                <a:spcPts val="1200"/>
              </a:spcBef>
              <a:spcAft>
                <a:spcPts val="0"/>
              </a:spcAft>
              <a:buClr>
                <a:schemeClr val="dk2"/>
              </a:buClr>
              <a:buSzPts val="2000"/>
              <a:buFont typeface="Noto Sans Symbols"/>
              <a:buNone/>
            </a:pPr>
            <a:endParaRPr dirty="0">
              <a:solidFill>
                <a:schemeClr val="bg2"/>
              </a:solidFill>
            </a:endParaRPr>
          </a:p>
        </p:txBody>
      </p:sp>
      <p:pic>
        <p:nvPicPr>
          <p:cNvPr id="2" name="Graphic 1">
            <a:extLst>
              <a:ext uri="{FF2B5EF4-FFF2-40B4-BE49-F238E27FC236}">
                <a16:creationId xmlns:a16="http://schemas.microsoft.com/office/drawing/2014/main" id="{AB18E4B6-7350-9DE4-957A-939809B597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34cd54494e7_0_125"/>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Key Roles in the Games Industry – Expanded</a:t>
            </a:r>
            <a:endParaRPr/>
          </a:p>
        </p:txBody>
      </p:sp>
      <p:sp>
        <p:nvSpPr>
          <p:cNvPr id="396" name="Google Shape;396;g34cd54494e7_0_125"/>
          <p:cNvSpPr txBox="1">
            <a:spLocks noGrp="1"/>
          </p:cNvSpPr>
          <p:nvPr>
            <p:ph type="body" idx="1"/>
          </p:nvPr>
        </p:nvSpPr>
        <p:spPr>
          <a:xfrm>
            <a:off x="334098" y="1276425"/>
            <a:ext cx="7967100" cy="4607400"/>
          </a:xfrm>
          <a:prstGeom prst="rect">
            <a:avLst/>
          </a:prstGeom>
        </p:spPr>
        <p:txBody>
          <a:bodyPr spcFirstLastPara="1" wrap="square" lIns="0" tIns="0" rIns="0" bIns="0" anchor="t" anchorCtr="0">
            <a:normAutofit lnSpcReduction="10000"/>
          </a:bodyPr>
          <a:lstStyle/>
          <a:p>
            <a:pPr marL="0" lvl="0" indent="0" algn="l" rtl="0">
              <a:spcBef>
                <a:spcPts val="1000"/>
              </a:spcBef>
              <a:spcAft>
                <a:spcPts val="0"/>
              </a:spcAft>
              <a:buNone/>
            </a:pPr>
            <a:r>
              <a:rPr lang="en-US" b="1" dirty="0"/>
              <a:t>9. Community Manager</a:t>
            </a:r>
            <a:endParaRPr b="1" dirty="0"/>
          </a:p>
          <a:p>
            <a:pPr marL="457200" lvl="0" indent="0" algn="l" rtl="0">
              <a:spcBef>
                <a:spcPts val="1000"/>
              </a:spcBef>
              <a:spcAft>
                <a:spcPts val="0"/>
              </a:spcAft>
              <a:buNone/>
            </a:pPr>
            <a:r>
              <a:rPr lang="en-US" b="1" dirty="0"/>
              <a:t>What they do: </a:t>
            </a:r>
            <a:r>
              <a:rPr lang="en-US" dirty="0"/>
              <a:t>Engage with the game’s audience on social media and forums, gather feedback, and build community loyalty.</a:t>
            </a:r>
            <a:endParaRPr dirty="0"/>
          </a:p>
          <a:p>
            <a:pPr marL="457200" lvl="0" indent="0" algn="l" rtl="0">
              <a:spcBef>
                <a:spcPts val="1000"/>
              </a:spcBef>
              <a:spcAft>
                <a:spcPts val="0"/>
              </a:spcAft>
              <a:buNone/>
            </a:pPr>
            <a:r>
              <a:rPr lang="en-US" b="1" dirty="0"/>
              <a:t>Skills: </a:t>
            </a:r>
            <a:r>
              <a:rPr lang="en-US" dirty="0"/>
              <a:t>Communication, social media knowledge, diplomacy</a:t>
            </a:r>
            <a:endParaRPr dirty="0"/>
          </a:p>
          <a:p>
            <a:pPr marL="457200" lvl="0" indent="0" algn="l" rtl="0">
              <a:spcBef>
                <a:spcPts val="1000"/>
              </a:spcBef>
              <a:spcAft>
                <a:spcPts val="0"/>
              </a:spcAft>
              <a:buNone/>
            </a:pPr>
            <a:r>
              <a:rPr lang="en-US" b="1" dirty="0"/>
              <a:t>Common tools: </a:t>
            </a:r>
            <a:r>
              <a:rPr lang="en-US" dirty="0"/>
              <a:t>Discord, Twitter/X, Reddit, analytics tools</a:t>
            </a:r>
            <a:endParaRPr dirty="0"/>
          </a:p>
          <a:p>
            <a:pPr marL="0" lvl="0" indent="0" algn="l" rtl="0">
              <a:spcBef>
                <a:spcPts val="1000"/>
              </a:spcBef>
              <a:spcAft>
                <a:spcPts val="0"/>
              </a:spcAft>
              <a:buNone/>
            </a:pPr>
            <a:endParaRPr b="1" dirty="0"/>
          </a:p>
          <a:p>
            <a:pPr marL="0" lvl="0" indent="0" algn="l" rtl="0">
              <a:spcBef>
                <a:spcPts val="1000"/>
              </a:spcBef>
              <a:spcAft>
                <a:spcPts val="0"/>
              </a:spcAft>
              <a:buNone/>
            </a:pPr>
            <a:r>
              <a:rPr lang="en-US" b="1" dirty="0"/>
              <a:t>10. UX Designer (User Experience)</a:t>
            </a:r>
            <a:endParaRPr b="1" dirty="0"/>
          </a:p>
          <a:p>
            <a:pPr marL="457200" lvl="0" indent="0" algn="l" rtl="0">
              <a:spcBef>
                <a:spcPts val="1000"/>
              </a:spcBef>
              <a:spcAft>
                <a:spcPts val="0"/>
              </a:spcAft>
              <a:buNone/>
            </a:pPr>
            <a:r>
              <a:rPr lang="en-US" b="1" dirty="0"/>
              <a:t>What they do: </a:t>
            </a:r>
            <a:r>
              <a:rPr lang="en-US" dirty="0"/>
              <a:t>Make sure the game is easy and enjoyable to navigate. They test how players interact with menus, controls, and feedback systems.</a:t>
            </a:r>
            <a:endParaRPr dirty="0"/>
          </a:p>
          <a:p>
            <a:pPr marL="457200" lvl="0" indent="0" algn="l" rtl="0">
              <a:spcBef>
                <a:spcPts val="1000"/>
              </a:spcBef>
              <a:spcAft>
                <a:spcPts val="0"/>
              </a:spcAft>
              <a:buNone/>
            </a:pPr>
            <a:r>
              <a:rPr lang="en-US" b="1" dirty="0"/>
              <a:t>Skills: </a:t>
            </a:r>
            <a:r>
              <a:rPr lang="en-US" dirty="0"/>
              <a:t>User research, wireframing, usability testing</a:t>
            </a:r>
            <a:endParaRPr dirty="0"/>
          </a:p>
          <a:p>
            <a:pPr marL="457200" lvl="0" indent="0" algn="l" rtl="0">
              <a:spcBef>
                <a:spcPts val="1000"/>
              </a:spcBef>
              <a:spcAft>
                <a:spcPts val="0"/>
              </a:spcAft>
              <a:buNone/>
            </a:pPr>
            <a:r>
              <a:rPr lang="en-US" b="1" dirty="0"/>
              <a:t>Common tools: </a:t>
            </a:r>
            <a:r>
              <a:rPr lang="en-US" dirty="0"/>
              <a:t>Figma, Adobe XD, mockup tools</a:t>
            </a:r>
            <a:endParaRPr dirty="0"/>
          </a:p>
          <a:p>
            <a:pPr marL="457200" lvl="0" indent="0" algn="l" rtl="0">
              <a:spcBef>
                <a:spcPts val="1000"/>
              </a:spcBef>
              <a:spcAft>
                <a:spcPts val="0"/>
              </a:spcAft>
              <a:buNone/>
            </a:pPr>
            <a:endParaRPr b="1" dirty="0"/>
          </a:p>
          <a:p>
            <a:pPr marL="457200" lvl="0" indent="0" algn="l" rtl="0">
              <a:spcBef>
                <a:spcPts val="1000"/>
              </a:spcBef>
              <a:spcAft>
                <a:spcPts val="0"/>
              </a:spcAft>
              <a:buNone/>
            </a:pPr>
            <a:endParaRPr b="1" dirty="0"/>
          </a:p>
        </p:txBody>
      </p:sp>
      <p:pic>
        <p:nvPicPr>
          <p:cNvPr id="397" name="Google Shape;397;g34cd54494e7_0_125" title="AdobeStock_1300143034.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903951" y="1276425"/>
            <a:ext cx="3288049" cy="1644021"/>
          </a:xfrm>
          <a:prstGeom prst="rect">
            <a:avLst/>
          </a:prstGeom>
          <a:noFill/>
          <a:ln>
            <a:noFill/>
          </a:ln>
        </p:spPr>
      </p:pic>
      <p:pic>
        <p:nvPicPr>
          <p:cNvPr id="398" name="Google Shape;398;g34cd54494e7_0_125" title="AdobeStock_252637253.jpe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903951" y="3580125"/>
            <a:ext cx="3288049" cy="1644021"/>
          </a:xfrm>
          <a:prstGeom prst="rect">
            <a:avLst/>
          </a:prstGeom>
          <a:noFill/>
          <a:ln>
            <a:noFill/>
          </a:ln>
        </p:spPr>
      </p:pic>
      <p:pic>
        <p:nvPicPr>
          <p:cNvPr id="2" name="Graphic 1">
            <a:extLst>
              <a:ext uri="{FF2B5EF4-FFF2-40B4-BE49-F238E27FC236}">
                <a16:creationId xmlns:a16="http://schemas.microsoft.com/office/drawing/2014/main" id="{BB41AE9B-FBA8-790E-6321-A5127E5AFB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34cd54494e7_0_132"/>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Freelance vs Employed Roles in the Games Industry</a:t>
            </a:r>
            <a:endParaRPr/>
          </a:p>
        </p:txBody>
      </p:sp>
      <p:sp>
        <p:nvSpPr>
          <p:cNvPr id="405" name="Google Shape;405;g34cd54494e7_0_132"/>
          <p:cNvSpPr txBox="1">
            <a:spLocks noGrp="1"/>
          </p:cNvSpPr>
          <p:nvPr>
            <p:ph type="body" idx="1"/>
          </p:nvPr>
        </p:nvSpPr>
        <p:spPr>
          <a:xfrm>
            <a:off x="334108" y="2313050"/>
            <a:ext cx="5595900" cy="4607400"/>
          </a:xfrm>
          <a:prstGeom prst="rect">
            <a:avLst/>
          </a:prstGeom>
        </p:spPr>
        <p:txBody>
          <a:bodyPr spcFirstLastPara="1" wrap="square" lIns="0" tIns="0" rIns="0" bIns="0" anchor="t" anchorCtr="0">
            <a:normAutofit/>
          </a:bodyPr>
          <a:lstStyle/>
          <a:p>
            <a:pPr marL="0" lvl="0" indent="0" algn="l" rtl="0">
              <a:spcBef>
                <a:spcPts val="1000"/>
              </a:spcBef>
              <a:spcAft>
                <a:spcPts val="0"/>
              </a:spcAft>
              <a:buNone/>
            </a:pPr>
            <a:r>
              <a:rPr lang="en-US" b="1"/>
              <a:t>What’s the Difference?</a:t>
            </a:r>
            <a:endParaRPr b="1"/>
          </a:p>
        </p:txBody>
      </p:sp>
      <p:graphicFrame>
        <p:nvGraphicFramePr>
          <p:cNvPr id="406" name="Google Shape;406;g34cd54494e7_0_132"/>
          <p:cNvGraphicFramePr/>
          <p:nvPr>
            <p:extLst>
              <p:ext uri="{D42A27DB-BD31-4B8C-83A1-F6EECF244321}">
                <p14:modId xmlns:p14="http://schemas.microsoft.com/office/powerpoint/2010/main" val="3196627114"/>
              </p:ext>
            </p:extLst>
          </p:nvPr>
        </p:nvGraphicFramePr>
        <p:xfrm>
          <a:off x="259425" y="2956142"/>
          <a:ext cx="11561081" cy="2823633"/>
        </p:xfrm>
        <a:graphic>
          <a:graphicData uri="http://schemas.openxmlformats.org/drawingml/2006/table">
            <a:tbl>
              <a:tblPr>
                <a:noFill/>
                <a:tableStyleId>{6F0A1615-93F4-44E5-8F0C-0F51FA898D77}</a:tableStyleId>
              </a:tblPr>
              <a:tblGrid>
                <a:gridCol w="5943717">
                  <a:extLst>
                    <a:ext uri="{9D8B030D-6E8A-4147-A177-3AD203B41FA5}">
                      <a16:colId xmlns:a16="http://schemas.microsoft.com/office/drawing/2014/main" val="20000"/>
                    </a:ext>
                  </a:extLst>
                </a:gridCol>
                <a:gridCol w="5617364">
                  <a:extLst>
                    <a:ext uri="{9D8B030D-6E8A-4147-A177-3AD203B41FA5}">
                      <a16:colId xmlns:a16="http://schemas.microsoft.com/office/drawing/2014/main" val="20001"/>
                    </a:ext>
                  </a:extLst>
                </a:gridCol>
              </a:tblGrid>
              <a:tr h="295263">
                <a:tc>
                  <a:txBody>
                    <a:bodyPr/>
                    <a:lstStyle/>
                    <a:p>
                      <a:pPr marL="0" lvl="0" indent="0" algn="l" rtl="0">
                        <a:lnSpc>
                          <a:spcPct val="115000"/>
                        </a:lnSpc>
                        <a:spcBef>
                          <a:spcPts val="1200"/>
                        </a:spcBef>
                        <a:spcAft>
                          <a:spcPts val="1200"/>
                        </a:spcAft>
                        <a:buNone/>
                      </a:pPr>
                      <a:r>
                        <a:rPr lang="en-US" sz="1600" b="1">
                          <a:solidFill>
                            <a:schemeClr val="lt1"/>
                          </a:solidFill>
                          <a:latin typeface="Inter" panose="02000503000000020004" pitchFamily="2" charset="0"/>
                          <a:ea typeface="Inter" panose="02000503000000020004" pitchFamily="2" charset="0"/>
                        </a:rPr>
                        <a:t>Freelance</a:t>
                      </a:r>
                      <a:endParaRPr sz="1600" b="1">
                        <a:solidFill>
                          <a:schemeClr val="lt1"/>
                        </a:solidFill>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solidFill>
                      <a:schemeClr val="bg2"/>
                    </a:solidFill>
                  </a:tcPr>
                </a:tc>
                <a:tc>
                  <a:txBody>
                    <a:bodyPr/>
                    <a:lstStyle/>
                    <a:p>
                      <a:pPr marL="0" lvl="0" indent="0" algn="l" rtl="0">
                        <a:lnSpc>
                          <a:spcPct val="115000"/>
                        </a:lnSpc>
                        <a:spcBef>
                          <a:spcPts val="1200"/>
                        </a:spcBef>
                        <a:spcAft>
                          <a:spcPts val="1200"/>
                        </a:spcAft>
                        <a:buNone/>
                      </a:pPr>
                      <a:r>
                        <a:rPr lang="en-US" sz="1600" b="1" dirty="0">
                          <a:solidFill>
                            <a:schemeClr val="lt1"/>
                          </a:solidFill>
                          <a:latin typeface="Inter" panose="02000503000000020004" pitchFamily="2" charset="0"/>
                          <a:ea typeface="Inter" panose="02000503000000020004" pitchFamily="2" charset="0"/>
                        </a:rPr>
                        <a:t>Employed (In-house)</a:t>
                      </a:r>
                      <a:endParaRPr sz="1600" b="1" dirty="0">
                        <a:solidFill>
                          <a:schemeClr val="lt1"/>
                        </a:solidFill>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468621">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Self-employed and hired per project</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On a contract or permanent salary</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1"/>
                  </a:ext>
                </a:extLst>
              </a:tr>
              <a:tr h="468621">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Can work with multiple clients/studios</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Usually works for one company</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2"/>
                  </a:ext>
                </a:extLst>
              </a:tr>
              <a:tr h="326943">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Flexible schedule</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Fixed hours (often full-time)</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3"/>
                  </a:ext>
                </a:extLst>
              </a:tr>
              <a:tr h="468621">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Responsible for own taxes &amp; insurance</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Benefits like sick pay, pension, leave</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4"/>
                  </a:ext>
                </a:extLst>
              </a:tr>
              <a:tr h="468621">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Often remote or hybrid work</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Often based in a studio environment</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5"/>
                  </a:ext>
                </a:extLst>
              </a:tr>
              <a:tr h="326943">
                <a:tc>
                  <a:txBody>
                    <a:bodyPr/>
                    <a:lstStyle/>
                    <a:p>
                      <a:pPr marL="0" lvl="0" indent="0" algn="l" rtl="0">
                        <a:lnSpc>
                          <a:spcPct val="115000"/>
                        </a:lnSpc>
                        <a:spcBef>
                          <a:spcPts val="1200"/>
                        </a:spcBef>
                        <a:spcAft>
                          <a:spcPts val="1200"/>
                        </a:spcAft>
                        <a:buNone/>
                      </a:pPr>
                      <a:r>
                        <a:rPr lang="en-US">
                          <a:latin typeface="Inter" panose="02000503000000020004" pitchFamily="2" charset="0"/>
                          <a:ea typeface="Inter" panose="02000503000000020004" pitchFamily="2" charset="0"/>
                        </a:rPr>
                        <a:t>Income can be irregular</a:t>
                      </a:r>
                      <a:endParaRPr>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tc>
                  <a:txBody>
                    <a:bodyPr/>
                    <a:lstStyle/>
                    <a:p>
                      <a:pPr marL="0" lvl="0" indent="0" algn="l" rtl="0">
                        <a:lnSpc>
                          <a:spcPct val="115000"/>
                        </a:lnSpc>
                        <a:spcBef>
                          <a:spcPts val="1200"/>
                        </a:spcBef>
                        <a:spcAft>
                          <a:spcPts val="1200"/>
                        </a:spcAft>
                        <a:buNone/>
                      </a:pPr>
                      <a:r>
                        <a:rPr lang="en-US" dirty="0">
                          <a:latin typeface="Inter" panose="02000503000000020004" pitchFamily="2" charset="0"/>
                          <a:ea typeface="Inter" panose="02000503000000020004" pitchFamily="2" charset="0"/>
                        </a:rPr>
                        <a:t>More stable income</a:t>
                      </a:r>
                      <a:endParaRPr dirty="0">
                        <a:latin typeface="Inter" panose="02000503000000020004" pitchFamily="2" charset="0"/>
                        <a:ea typeface="Inter" panose="02000503000000020004" pitchFamily="2" charset="0"/>
                      </a:endParaRPr>
                    </a:p>
                  </a:txBody>
                  <a:tcPr marL="108000" marR="9525" marT="9525" marB="9525" anchor="ctr">
                    <a:lnL w="10575" cap="flat" cmpd="sng">
                      <a:solidFill>
                        <a:srgbClr val="000000"/>
                      </a:solidFill>
                      <a:prstDash val="solid"/>
                      <a:round/>
                      <a:headEnd type="none" w="sm" len="sm"/>
                      <a:tailEnd type="none" w="sm" len="sm"/>
                    </a:lnL>
                    <a:lnR w="10575" cap="flat" cmpd="sng">
                      <a:solidFill>
                        <a:srgbClr val="000000"/>
                      </a:solidFill>
                      <a:prstDash val="solid"/>
                      <a:round/>
                      <a:headEnd type="none" w="sm" len="sm"/>
                      <a:tailEnd type="none" w="sm" len="sm"/>
                    </a:lnR>
                    <a:lnT w="10575" cap="flat" cmpd="sng">
                      <a:solidFill>
                        <a:srgbClr val="000000"/>
                      </a:solidFill>
                      <a:prstDash val="solid"/>
                      <a:round/>
                      <a:headEnd type="none" w="sm" len="sm"/>
                      <a:tailEnd type="none" w="sm" len="sm"/>
                    </a:lnT>
                    <a:lnB w="1057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6"/>
                  </a:ext>
                </a:extLst>
              </a:tr>
            </a:tbl>
          </a:graphicData>
        </a:graphic>
      </p:graphicFrame>
      <p:sp>
        <p:nvSpPr>
          <p:cNvPr id="407" name="Google Shape;407;g34cd54494e7_0_132"/>
          <p:cNvSpPr txBox="1"/>
          <p:nvPr/>
        </p:nvSpPr>
        <p:spPr>
          <a:xfrm>
            <a:off x="259425" y="1078225"/>
            <a:ext cx="11302200" cy="1144200"/>
          </a:xfrm>
          <a:prstGeom prst="rect">
            <a:avLst/>
          </a:prstGeom>
          <a:noFill/>
          <a:ln>
            <a:noFill/>
          </a:ln>
        </p:spPr>
        <p:txBody>
          <a:bodyPr spcFirstLastPara="1" wrap="square" lIns="91425" tIns="91425" rIns="91425" bIns="91425" anchor="ctr" anchorCtr="0">
            <a:spAutoFit/>
          </a:bodyPr>
          <a:lstStyle/>
          <a:p>
            <a:pPr marL="0" marR="0" lvl="0" indent="0" algn="l" rtl="0">
              <a:lnSpc>
                <a:spcPct val="90000"/>
              </a:lnSpc>
              <a:spcBef>
                <a:spcPts val="1000"/>
              </a:spcBef>
              <a:spcAft>
                <a:spcPts val="0"/>
              </a:spcAft>
              <a:buNone/>
            </a:pPr>
            <a:r>
              <a:rPr lang="en-US" sz="2000" b="1" dirty="0">
                <a:solidFill>
                  <a:schemeClr val="dk2"/>
                </a:solidFill>
                <a:latin typeface="Inter"/>
                <a:ea typeface="Inter"/>
                <a:cs typeface="Inter"/>
                <a:sym typeface="Inter"/>
              </a:rPr>
              <a:t>Why freelance?</a:t>
            </a:r>
            <a:endParaRPr sz="2000" b="1" dirty="0">
              <a:solidFill>
                <a:schemeClr val="dk2"/>
              </a:solidFill>
              <a:latin typeface="Inter"/>
              <a:ea typeface="Inter"/>
              <a:cs typeface="Inter"/>
              <a:sym typeface="Inter"/>
            </a:endParaRPr>
          </a:p>
          <a:p>
            <a:pPr marL="0" marR="0" lvl="0" indent="0" algn="l" rtl="0">
              <a:lnSpc>
                <a:spcPct val="90000"/>
              </a:lnSpc>
              <a:spcBef>
                <a:spcPts val="1000"/>
              </a:spcBef>
              <a:spcAft>
                <a:spcPts val="0"/>
              </a:spcAft>
              <a:buNone/>
            </a:pPr>
            <a:r>
              <a:rPr lang="en-US" sz="2000" dirty="0">
                <a:solidFill>
                  <a:schemeClr val="dk2"/>
                </a:solidFill>
                <a:latin typeface="Inter"/>
                <a:ea typeface="Inter"/>
                <a:cs typeface="Inter"/>
                <a:sym typeface="Inter"/>
              </a:rPr>
              <a:t>Studios may not need these roles full-time or year-round. Freelancers offer flexibility and specific expertise for short-term needs</a:t>
            </a:r>
            <a:endParaRPr sz="2000" dirty="0">
              <a:solidFill>
                <a:schemeClr val="dk2"/>
              </a:solidFill>
              <a:latin typeface="Inter"/>
              <a:ea typeface="Inter"/>
              <a:cs typeface="Inter"/>
              <a:sym typeface="Inter"/>
            </a:endParaRPr>
          </a:p>
        </p:txBody>
      </p:sp>
      <p:pic>
        <p:nvPicPr>
          <p:cNvPr id="2" name="Graphic 1">
            <a:extLst>
              <a:ext uri="{FF2B5EF4-FFF2-40B4-BE49-F238E27FC236}">
                <a16:creationId xmlns:a16="http://schemas.microsoft.com/office/drawing/2014/main" id="{B2A856AA-928D-E1AA-F485-B8AF792AFE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g34cd54494e7_0_142"/>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Roles Commonly Found as Freelance</a:t>
            </a:r>
            <a:endParaRPr/>
          </a:p>
        </p:txBody>
      </p:sp>
      <p:sp>
        <p:nvSpPr>
          <p:cNvPr id="414" name="Google Shape;414;g34cd54494e7_0_142"/>
          <p:cNvSpPr txBox="1">
            <a:spLocks noGrp="1"/>
          </p:cNvSpPr>
          <p:nvPr>
            <p:ph type="body" idx="1"/>
          </p:nvPr>
        </p:nvSpPr>
        <p:spPr>
          <a:xfrm>
            <a:off x="334098" y="1199881"/>
            <a:ext cx="7145700" cy="572700"/>
          </a:xfrm>
          <a:prstGeom prst="rect">
            <a:avLst/>
          </a:prstGeom>
        </p:spPr>
        <p:txBody>
          <a:bodyPr spcFirstLastPara="1" wrap="square" lIns="0" tIns="0" rIns="0" bIns="0" anchor="t" anchorCtr="0">
            <a:normAutofit/>
          </a:bodyPr>
          <a:lstStyle/>
          <a:p>
            <a:pPr marL="0" lvl="0" indent="0" algn="l" rtl="0">
              <a:spcBef>
                <a:spcPts val="1000"/>
              </a:spcBef>
              <a:spcAft>
                <a:spcPts val="0"/>
              </a:spcAft>
              <a:buNone/>
            </a:pPr>
            <a:r>
              <a:rPr lang="en-US" dirty="0"/>
              <a:t>These roles are often hired per project or outsourced:</a:t>
            </a:r>
            <a:endParaRPr dirty="0"/>
          </a:p>
        </p:txBody>
      </p:sp>
      <p:graphicFrame>
        <p:nvGraphicFramePr>
          <p:cNvPr id="415" name="Google Shape;415;g34cd54494e7_0_142"/>
          <p:cNvGraphicFramePr/>
          <p:nvPr>
            <p:extLst>
              <p:ext uri="{D42A27DB-BD31-4B8C-83A1-F6EECF244321}">
                <p14:modId xmlns:p14="http://schemas.microsoft.com/office/powerpoint/2010/main" val="902935577"/>
              </p:ext>
            </p:extLst>
          </p:nvPr>
        </p:nvGraphicFramePr>
        <p:xfrm>
          <a:off x="334098" y="1891245"/>
          <a:ext cx="5853760" cy="3992580"/>
        </p:xfrm>
        <a:graphic>
          <a:graphicData uri="http://schemas.openxmlformats.org/drawingml/2006/table">
            <a:tbl>
              <a:tblPr>
                <a:noFill/>
                <a:tableStyleId>{6F0A1615-93F4-44E5-8F0C-0F51FA898D77}</a:tableStyleId>
              </a:tblPr>
              <a:tblGrid>
                <a:gridCol w="5853760">
                  <a:extLst>
                    <a:ext uri="{9D8B030D-6E8A-4147-A177-3AD203B41FA5}">
                      <a16:colId xmlns:a16="http://schemas.microsoft.com/office/drawing/2014/main" val="20000"/>
                    </a:ext>
                  </a:extLst>
                </a:gridCol>
              </a:tblGrid>
              <a:tr h="385202">
                <a:tc>
                  <a:txBody>
                    <a:bodyPr/>
                    <a:lstStyle/>
                    <a:p>
                      <a:pPr marL="0" lvl="0" indent="0" algn="l" rtl="0">
                        <a:spcBef>
                          <a:spcPts val="0"/>
                        </a:spcBef>
                        <a:spcAft>
                          <a:spcPts val="0"/>
                        </a:spcAft>
                        <a:buNone/>
                      </a:pPr>
                      <a:r>
                        <a:rPr lang="en-US" sz="1600" b="1" dirty="0">
                          <a:solidFill>
                            <a:schemeClr val="lt1"/>
                          </a:solidFill>
                          <a:latin typeface="Inter" panose="02000503000000020004" pitchFamily="2" charset="0"/>
                          <a:ea typeface="Inter" panose="02000503000000020004" pitchFamily="2" charset="0"/>
                        </a:rPr>
                        <a:t>Role </a:t>
                      </a:r>
                      <a:endParaRPr sz="1600" b="1" dirty="0">
                        <a:solidFill>
                          <a:schemeClr val="lt1"/>
                        </a:solidFill>
                        <a:latin typeface="Inter" panose="02000503000000020004" pitchFamily="2" charset="0"/>
                        <a:ea typeface="Inter" panose="02000503000000020004" pitchFamily="2" charset="0"/>
                      </a:endParaRPr>
                    </a:p>
                  </a:txBody>
                  <a:tcPr marL="91425" marR="91425" marT="91425" marB="91425">
                    <a:lnB w="9525" cap="flat" cmpd="sng">
                      <a:solidFill>
                        <a:srgbClr val="000000"/>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57686">
                <a:tc>
                  <a:txBody>
                    <a:bodyPr/>
                    <a:lstStyle/>
                    <a:p>
                      <a:pPr marL="0" lvl="0" indent="0" algn="l" rtl="0">
                        <a:spcBef>
                          <a:spcPts val="0"/>
                        </a:spcBef>
                        <a:spcAft>
                          <a:spcPts val="0"/>
                        </a:spcAft>
                        <a:buNone/>
                      </a:pPr>
                      <a:r>
                        <a:rPr lang="en-US" dirty="0">
                          <a:latin typeface="Inter" panose="02000503000000020004" pitchFamily="2" charset="0"/>
                          <a:ea typeface="Inter" panose="02000503000000020004" pitchFamily="2" charset="0"/>
                        </a:rPr>
                        <a:t>Game Artist (especially concept art, 2D/3D assets)</a:t>
                      </a:r>
                      <a:endParaRPr dirty="0">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1"/>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Animator</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2"/>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Sound Designer / Composer</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3"/>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Narrative Designer / Game Writer</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4"/>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Voice Actor</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5"/>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UX/UI Designer</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6"/>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QA Tester (in indie studios or for testing specific builds)</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7"/>
                  </a:ext>
                </a:extLst>
              </a:tr>
              <a:tr h="357686">
                <a:tc>
                  <a:txBody>
                    <a:bodyPr/>
                    <a:lstStyle/>
                    <a:p>
                      <a:pPr marL="0" lvl="0" indent="0" algn="l" rtl="0">
                        <a:spcBef>
                          <a:spcPts val="0"/>
                        </a:spcBef>
                        <a:spcAft>
                          <a:spcPts val="0"/>
                        </a:spcAft>
                        <a:buNone/>
                      </a:pPr>
                      <a:r>
                        <a:rPr lang="en-US">
                          <a:latin typeface="Inter" panose="02000503000000020004" pitchFamily="2" charset="0"/>
                          <a:ea typeface="Inter" panose="02000503000000020004" pitchFamily="2" charset="0"/>
                        </a:rPr>
                        <a:t>Marketing / Trailer Editors</a:t>
                      </a:r>
                      <a:endParaRPr>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8"/>
                  </a:ext>
                </a:extLst>
              </a:tr>
              <a:tr h="357686">
                <a:tc>
                  <a:txBody>
                    <a:bodyPr/>
                    <a:lstStyle/>
                    <a:p>
                      <a:pPr marL="0" lvl="0" indent="0" algn="l" rtl="0">
                        <a:spcBef>
                          <a:spcPts val="0"/>
                        </a:spcBef>
                        <a:spcAft>
                          <a:spcPts val="0"/>
                        </a:spcAft>
                        <a:buNone/>
                      </a:pPr>
                      <a:r>
                        <a:rPr lang="en-US" dirty="0">
                          <a:latin typeface="Inter" panose="02000503000000020004" pitchFamily="2" charset="0"/>
                          <a:ea typeface="Inter" panose="02000503000000020004" pitchFamily="2" charset="0"/>
                        </a:rPr>
                        <a:t>Community Managers (especially for indie games)</a:t>
                      </a:r>
                      <a:endParaRPr dirty="0">
                        <a:latin typeface="Inter" panose="02000503000000020004" pitchFamily="2" charset="0"/>
                        <a:ea typeface="Inter" panose="02000503000000020004" pitchFamily="2"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9"/>
                  </a:ext>
                </a:extLst>
              </a:tr>
            </a:tbl>
          </a:graphicData>
        </a:graphic>
      </p:graphicFrame>
      <p:pic>
        <p:nvPicPr>
          <p:cNvPr id="2" name="Graphic 1">
            <a:extLst>
              <a:ext uri="{FF2B5EF4-FFF2-40B4-BE49-F238E27FC236}">
                <a16:creationId xmlns:a16="http://schemas.microsoft.com/office/drawing/2014/main" id="{611F3627-38A7-A12C-BA52-FABD2CB841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g34cd54494e7_0_156"/>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Roles Typically Employed In-House</a:t>
            </a:r>
            <a:endParaRPr/>
          </a:p>
        </p:txBody>
      </p:sp>
      <p:sp>
        <p:nvSpPr>
          <p:cNvPr id="422" name="Google Shape;422;g34cd54494e7_0_156"/>
          <p:cNvSpPr txBox="1">
            <a:spLocks noGrp="1"/>
          </p:cNvSpPr>
          <p:nvPr>
            <p:ph type="body" idx="1"/>
          </p:nvPr>
        </p:nvSpPr>
        <p:spPr>
          <a:xfrm>
            <a:off x="334098" y="1276425"/>
            <a:ext cx="7145700" cy="4607400"/>
          </a:xfrm>
          <a:prstGeom prst="rect">
            <a:avLst/>
          </a:prstGeom>
        </p:spPr>
        <p:txBody>
          <a:bodyPr spcFirstLastPara="1" wrap="square" lIns="0" tIns="0" rIns="0" bIns="0" anchor="t" anchorCtr="0">
            <a:normAutofit/>
          </a:bodyPr>
          <a:lstStyle/>
          <a:p>
            <a:pPr marL="0" lvl="0" indent="0" algn="l" rtl="0">
              <a:spcBef>
                <a:spcPts val="1000"/>
              </a:spcBef>
              <a:spcAft>
                <a:spcPts val="0"/>
              </a:spcAft>
              <a:buNone/>
            </a:pPr>
            <a:r>
              <a:rPr lang="en-US"/>
              <a:t>These roles are usually part of the core team in a company:</a:t>
            </a:r>
            <a:endParaRPr/>
          </a:p>
        </p:txBody>
      </p:sp>
      <p:pic>
        <p:nvPicPr>
          <p:cNvPr id="2" name="Graphic 1">
            <a:extLst>
              <a:ext uri="{FF2B5EF4-FFF2-40B4-BE49-F238E27FC236}">
                <a16:creationId xmlns:a16="http://schemas.microsoft.com/office/drawing/2014/main" id="{AF7442C2-F3A2-F84F-FBE9-53B42896FD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graphicFrame>
        <p:nvGraphicFramePr>
          <p:cNvPr id="3" name="Google Shape;415;g34cd54494e7_0_142">
            <a:extLst>
              <a:ext uri="{FF2B5EF4-FFF2-40B4-BE49-F238E27FC236}">
                <a16:creationId xmlns:a16="http://schemas.microsoft.com/office/drawing/2014/main" id="{3EFA2CD8-05D1-58BB-8DD5-E4A9229A2552}"/>
              </a:ext>
            </a:extLst>
          </p:cNvPr>
          <p:cNvGraphicFramePr/>
          <p:nvPr>
            <p:extLst>
              <p:ext uri="{D42A27DB-BD31-4B8C-83A1-F6EECF244321}">
                <p14:modId xmlns:p14="http://schemas.microsoft.com/office/powerpoint/2010/main" val="188967069"/>
              </p:ext>
            </p:extLst>
          </p:nvPr>
        </p:nvGraphicFramePr>
        <p:xfrm>
          <a:off x="334098" y="1891245"/>
          <a:ext cx="5853760" cy="3200160"/>
        </p:xfrm>
        <a:graphic>
          <a:graphicData uri="http://schemas.openxmlformats.org/drawingml/2006/table">
            <a:tbl>
              <a:tblPr>
                <a:noFill/>
                <a:tableStyleId>{6F0A1615-93F4-44E5-8F0C-0F51FA898D77}</a:tableStyleId>
              </a:tblPr>
              <a:tblGrid>
                <a:gridCol w="5853760">
                  <a:extLst>
                    <a:ext uri="{9D8B030D-6E8A-4147-A177-3AD203B41FA5}">
                      <a16:colId xmlns:a16="http://schemas.microsoft.com/office/drawing/2014/main" val="20000"/>
                    </a:ext>
                  </a:extLst>
                </a:gridCol>
              </a:tblGrid>
              <a:tr h="385202">
                <a:tc>
                  <a:txBody>
                    <a:bodyPr/>
                    <a:lstStyle/>
                    <a:p>
                      <a:pPr marL="0" lvl="0" indent="0" algn="l" rtl="0">
                        <a:spcBef>
                          <a:spcPts val="0"/>
                        </a:spcBef>
                        <a:spcAft>
                          <a:spcPts val="0"/>
                        </a:spcAft>
                        <a:buNone/>
                      </a:pPr>
                      <a:r>
                        <a:rPr lang="en-US" sz="1600" b="1" dirty="0">
                          <a:solidFill>
                            <a:schemeClr val="lt1"/>
                          </a:solidFill>
                          <a:latin typeface="Inter" panose="02000503000000020004" pitchFamily="2" charset="0"/>
                          <a:ea typeface="Inter" panose="02000503000000020004" pitchFamily="2" charset="0"/>
                        </a:rPr>
                        <a:t>Role </a:t>
                      </a:r>
                      <a:endParaRPr sz="1600" b="1" dirty="0">
                        <a:solidFill>
                          <a:schemeClr val="lt1"/>
                        </a:solidFill>
                        <a:latin typeface="Inter" panose="02000503000000020004" pitchFamily="2" charset="0"/>
                        <a:ea typeface="Inter" panose="02000503000000020004" pitchFamily="2" charset="0"/>
                      </a:endParaRPr>
                    </a:p>
                  </a:txBody>
                  <a:tcPr marL="91425" marR="91425" marT="91425" marB="91425">
                    <a:lnB w="9525" cap="flat" cmpd="sng" algn="ctr">
                      <a:solidFill>
                        <a:srgbClr val="000000"/>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357686">
                <a:tc>
                  <a:txBody>
                    <a:bodyPr/>
                    <a:lstStyle/>
                    <a:p>
                      <a:pPr marL="0" lvl="0" indent="0" algn="l" rtl="0">
                        <a:spcBef>
                          <a:spcPts val="0"/>
                        </a:spcBef>
                        <a:spcAft>
                          <a:spcPts val="0"/>
                        </a:spcAft>
                        <a:buNone/>
                      </a:pPr>
                      <a:r>
                        <a:rPr lang="en-US"/>
                        <a:t>Game Designer</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1"/>
                  </a:ext>
                </a:extLst>
              </a:tr>
              <a:tr h="357686">
                <a:tc>
                  <a:txBody>
                    <a:bodyPr/>
                    <a:lstStyle/>
                    <a:p>
                      <a:pPr marL="0" lvl="0" indent="0" algn="l" rtl="0">
                        <a:spcBef>
                          <a:spcPts val="0"/>
                        </a:spcBef>
                        <a:spcAft>
                          <a:spcPts val="0"/>
                        </a:spcAft>
                        <a:buNone/>
                      </a:pPr>
                      <a:r>
                        <a:rPr lang="en-US"/>
                        <a:t>Programmer / Developer</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2"/>
                  </a:ext>
                </a:extLst>
              </a:tr>
              <a:tr h="357686">
                <a:tc>
                  <a:txBody>
                    <a:bodyPr/>
                    <a:lstStyle/>
                    <a:p>
                      <a:pPr marL="0" lvl="0" indent="0" algn="l" rtl="0">
                        <a:spcBef>
                          <a:spcPts val="0"/>
                        </a:spcBef>
                        <a:spcAft>
                          <a:spcPts val="0"/>
                        </a:spcAft>
                        <a:buNone/>
                      </a:pPr>
                      <a:r>
                        <a:rPr lang="en-US"/>
                        <a:t>Producer / Project Manager</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3"/>
                  </a:ext>
                </a:extLst>
              </a:tr>
              <a:tr h="357686">
                <a:tc>
                  <a:txBody>
                    <a:bodyPr/>
                    <a:lstStyle/>
                    <a:p>
                      <a:pPr marL="0" lvl="0" indent="0" algn="l" rtl="0">
                        <a:spcBef>
                          <a:spcPts val="0"/>
                        </a:spcBef>
                        <a:spcAft>
                          <a:spcPts val="0"/>
                        </a:spcAft>
                        <a:buNone/>
                      </a:pPr>
                      <a:r>
                        <a:rPr lang="en-US"/>
                        <a:t>QA Tester (especially in AAA companies)</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4"/>
                  </a:ext>
                </a:extLst>
              </a:tr>
              <a:tr h="357686">
                <a:tc>
                  <a:txBody>
                    <a:bodyPr/>
                    <a:lstStyle/>
                    <a:p>
                      <a:pPr marL="0" lvl="0" indent="0" algn="l" rtl="0">
                        <a:spcBef>
                          <a:spcPts val="0"/>
                        </a:spcBef>
                        <a:spcAft>
                          <a:spcPts val="0"/>
                        </a:spcAft>
                        <a:buNone/>
                      </a:pPr>
                      <a:r>
                        <a:rPr lang="en-US"/>
                        <a:t>Lead Artists / Technical Artists</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5"/>
                  </a:ext>
                </a:extLst>
              </a:tr>
              <a:tr h="357686">
                <a:tc>
                  <a:txBody>
                    <a:bodyPr/>
                    <a:lstStyle/>
                    <a:p>
                      <a:pPr marL="0" lvl="0" indent="0" algn="l" rtl="0">
                        <a:spcBef>
                          <a:spcPts val="0"/>
                        </a:spcBef>
                        <a:spcAft>
                          <a:spcPts val="0"/>
                        </a:spcAft>
                        <a:buNone/>
                      </a:pPr>
                      <a:r>
                        <a:rPr lang="en-US"/>
                        <a:t>System Designers / Level Designers</a:t>
                      </a: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6"/>
                  </a:ext>
                </a:extLst>
              </a:tr>
              <a:tr h="357686">
                <a:tc>
                  <a:txBody>
                    <a:bodyPr/>
                    <a:lstStyle/>
                    <a:p>
                      <a:pPr marL="0" lvl="0" indent="0" algn="l" rtl="0">
                        <a:spcBef>
                          <a:spcPts val="0"/>
                        </a:spcBef>
                        <a:spcAft>
                          <a:spcPts val="0"/>
                        </a:spcAft>
                        <a:buNone/>
                      </a:pPr>
                      <a:r>
                        <a:rPr lang="en-US" dirty="0"/>
                        <a:t>Tools Developers / DevOps Engineers</a:t>
                      </a: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5"/>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dirty="0"/>
              <a:t>Overview of the </a:t>
            </a:r>
            <a:r>
              <a:rPr lang="en-US" dirty="0" err="1"/>
              <a:t>ames</a:t>
            </a:r>
            <a:r>
              <a:rPr lang="en-US" dirty="0"/>
              <a:t> Industry </a:t>
            </a:r>
            <a:endParaRPr dirty="0"/>
          </a:p>
        </p:txBody>
      </p:sp>
      <p:pic>
        <p:nvPicPr>
          <p:cNvPr id="2" name="Graphic 1">
            <a:extLst>
              <a:ext uri="{FF2B5EF4-FFF2-40B4-BE49-F238E27FC236}">
                <a16:creationId xmlns:a16="http://schemas.microsoft.com/office/drawing/2014/main" id="{042A8BCF-8945-1698-A693-A6CA97ADBA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
        <p:nvSpPr>
          <p:cNvPr id="4" name="Rectangle 3">
            <a:extLst>
              <a:ext uri="{FF2B5EF4-FFF2-40B4-BE49-F238E27FC236}">
                <a16:creationId xmlns:a16="http://schemas.microsoft.com/office/drawing/2014/main" id="{CDB71E63-1E78-A536-170F-3644D1F3709E}"/>
              </a:ext>
            </a:extLst>
          </p:cNvPr>
          <p:cNvSpPr/>
          <p:nvPr/>
        </p:nvSpPr>
        <p:spPr>
          <a:xfrm>
            <a:off x="4743293" y="1387111"/>
            <a:ext cx="2668043" cy="679202"/>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latin typeface="Inter SemiBold" panose="02000503000000020004" pitchFamily="2" charset="0"/>
                <a:ea typeface="Inter SemiBold" panose="02000503000000020004" pitchFamily="2" charset="0"/>
              </a:rPr>
              <a:t>Games Industry</a:t>
            </a:r>
          </a:p>
        </p:txBody>
      </p:sp>
      <p:sp>
        <p:nvSpPr>
          <p:cNvPr id="5" name="Rectangle 4">
            <a:extLst>
              <a:ext uri="{FF2B5EF4-FFF2-40B4-BE49-F238E27FC236}">
                <a16:creationId xmlns:a16="http://schemas.microsoft.com/office/drawing/2014/main" id="{9806B844-A89E-1E73-EC34-7EAE051B8446}"/>
              </a:ext>
            </a:extLst>
          </p:cNvPr>
          <p:cNvSpPr/>
          <p:nvPr/>
        </p:nvSpPr>
        <p:spPr>
          <a:xfrm>
            <a:off x="1486319" y="2456963"/>
            <a:ext cx="2647270" cy="2277875"/>
          </a:xfrm>
          <a:prstGeom prst="rect">
            <a:avLst/>
          </a:prstGeom>
          <a:no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US" sz="2000" b="1" dirty="0">
                <a:solidFill>
                  <a:schemeClr val="bg2"/>
                </a:solidFill>
                <a:latin typeface="Inter SemiBold" panose="02000503000000020004" pitchFamily="2" charset="0"/>
                <a:ea typeface="Inter SemiBold" panose="02000503000000020004" pitchFamily="2" charset="0"/>
              </a:rPr>
              <a:t>Indie Studios</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Small teams (1-20)</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Limited budgets</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Creative freedom</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Self-published</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Flexible roles</a:t>
            </a:r>
          </a:p>
          <a:p>
            <a:br>
              <a:rPr lang="en-GB" dirty="0">
                <a:solidFill>
                  <a:schemeClr val="bg2"/>
                </a:solidFill>
              </a:rPr>
            </a:br>
            <a:r>
              <a:rPr lang="en-GB" b="1" dirty="0">
                <a:solidFill>
                  <a:schemeClr val="bg2"/>
                </a:solidFill>
              </a:rPr>
              <a:t>Examples:</a:t>
            </a:r>
            <a:br>
              <a:rPr lang="en-GB" dirty="0">
                <a:solidFill>
                  <a:schemeClr val="bg2"/>
                </a:solidFill>
              </a:rPr>
            </a:br>
            <a:r>
              <a:rPr lang="en-GB" dirty="0">
                <a:solidFill>
                  <a:schemeClr val="bg2"/>
                </a:solidFill>
              </a:rPr>
              <a:t>Celeste, Stardew Valley</a:t>
            </a:r>
          </a:p>
        </p:txBody>
      </p:sp>
      <p:sp>
        <p:nvSpPr>
          <p:cNvPr id="8" name="Rectangle 7">
            <a:extLst>
              <a:ext uri="{FF2B5EF4-FFF2-40B4-BE49-F238E27FC236}">
                <a16:creationId xmlns:a16="http://schemas.microsoft.com/office/drawing/2014/main" id="{3D5763A3-CF86-F241-7FBF-4C3A82F65CA9}"/>
              </a:ext>
            </a:extLst>
          </p:cNvPr>
          <p:cNvSpPr/>
          <p:nvPr/>
        </p:nvSpPr>
        <p:spPr>
          <a:xfrm>
            <a:off x="7949750" y="2456963"/>
            <a:ext cx="2647270" cy="2277875"/>
          </a:xfrm>
          <a:prstGeom prst="rect">
            <a:avLst/>
          </a:prstGeom>
          <a:no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180000" tIns="180000" rIns="180000" bIns="180000" rtlCol="0" anchor="ctr"/>
          <a:lstStyle/>
          <a:p>
            <a:r>
              <a:rPr lang="en-US" sz="2000" b="1" dirty="0">
                <a:solidFill>
                  <a:schemeClr val="bg2"/>
                </a:solidFill>
                <a:latin typeface="Inter SemiBold" panose="02000503000000020004" pitchFamily="2" charset="0"/>
                <a:ea typeface="Inter SemiBold" panose="02000503000000020004" pitchFamily="2" charset="0"/>
              </a:rPr>
              <a:t>AAA Companies</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Large teams (100+)</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Big budgets</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Publisher-backed</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Strict deadlines</a:t>
            </a:r>
          </a:p>
          <a:p>
            <a:pPr marL="285750" indent="-285750">
              <a:buFont typeface="Wingdings" pitchFamily="2" charset="2"/>
              <a:buChar char="§"/>
            </a:pPr>
            <a:r>
              <a:rPr lang="en-GB" dirty="0">
                <a:solidFill>
                  <a:schemeClr val="bg2"/>
                </a:solidFill>
                <a:latin typeface="Inter" panose="02000503000000020004" pitchFamily="2" charset="0"/>
                <a:ea typeface="Inter" panose="02000503000000020004" pitchFamily="2" charset="0"/>
              </a:rPr>
              <a:t>Specialized roles</a:t>
            </a:r>
          </a:p>
          <a:p>
            <a:br>
              <a:rPr lang="en-GB" dirty="0">
                <a:solidFill>
                  <a:schemeClr val="bg2"/>
                </a:solidFill>
              </a:rPr>
            </a:br>
            <a:r>
              <a:rPr lang="en-GB" b="1" dirty="0">
                <a:solidFill>
                  <a:schemeClr val="bg2"/>
                </a:solidFill>
              </a:rPr>
              <a:t>Examples:</a:t>
            </a:r>
            <a:br>
              <a:rPr lang="en-GB" dirty="0">
                <a:solidFill>
                  <a:schemeClr val="bg2"/>
                </a:solidFill>
              </a:rPr>
            </a:br>
            <a:r>
              <a:rPr lang="en-GB" dirty="0">
                <a:solidFill>
                  <a:schemeClr val="bg2"/>
                </a:solidFill>
              </a:rPr>
              <a:t>EA, Ubisoft, Rockstar</a:t>
            </a:r>
          </a:p>
        </p:txBody>
      </p:sp>
      <p:cxnSp>
        <p:nvCxnSpPr>
          <p:cNvPr id="10" name="Elbow Connector 9">
            <a:extLst>
              <a:ext uri="{FF2B5EF4-FFF2-40B4-BE49-F238E27FC236}">
                <a16:creationId xmlns:a16="http://schemas.microsoft.com/office/drawing/2014/main" id="{639BE61B-4543-7B79-8086-64249798A27D}"/>
              </a:ext>
            </a:extLst>
          </p:cNvPr>
          <p:cNvCxnSpPr>
            <a:cxnSpLocks/>
            <a:stCxn id="5" idx="3"/>
            <a:endCxn id="4" idx="1"/>
          </p:cNvCxnSpPr>
          <p:nvPr/>
        </p:nvCxnSpPr>
        <p:spPr>
          <a:xfrm flipV="1">
            <a:off x="4133589" y="1726712"/>
            <a:ext cx="609704" cy="1869189"/>
          </a:xfrm>
          <a:prstGeom prst="bentConnector3">
            <a:avLst>
              <a:gd name="adj1" fmla="val 50000"/>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Elbow Connector 11">
            <a:extLst>
              <a:ext uri="{FF2B5EF4-FFF2-40B4-BE49-F238E27FC236}">
                <a16:creationId xmlns:a16="http://schemas.microsoft.com/office/drawing/2014/main" id="{E4207524-69AA-4426-D29F-DEE66BB222E3}"/>
              </a:ext>
            </a:extLst>
          </p:cNvPr>
          <p:cNvCxnSpPr>
            <a:cxnSpLocks/>
            <a:stCxn id="8" idx="1"/>
            <a:endCxn id="4" idx="3"/>
          </p:cNvCxnSpPr>
          <p:nvPr/>
        </p:nvCxnSpPr>
        <p:spPr>
          <a:xfrm rot="10800000">
            <a:off x="7411336" y="1726713"/>
            <a:ext cx="538414" cy="1869189"/>
          </a:xfrm>
          <a:prstGeom prst="bentConnector3">
            <a:avLst>
              <a:gd name="adj1" fmla="val 50000"/>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8" name="Elbow Connector 17">
            <a:extLst>
              <a:ext uri="{FF2B5EF4-FFF2-40B4-BE49-F238E27FC236}">
                <a16:creationId xmlns:a16="http://schemas.microsoft.com/office/drawing/2014/main" id="{0F30B772-0D1F-DCD1-AF9A-D76DAAB4C29D}"/>
              </a:ext>
            </a:extLst>
          </p:cNvPr>
          <p:cNvCxnSpPr>
            <a:cxnSpLocks/>
            <a:stCxn id="5" idx="2"/>
            <a:endCxn id="8" idx="2"/>
          </p:cNvCxnSpPr>
          <p:nvPr/>
        </p:nvCxnSpPr>
        <p:spPr>
          <a:xfrm rot="16200000" flipH="1">
            <a:off x="6041669" y="1503122"/>
            <a:ext cx="12700" cy="6463431"/>
          </a:xfrm>
          <a:prstGeom prst="bentConnector3">
            <a:avLst>
              <a:gd name="adj1" fmla="val 1800000"/>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A3DC98B-F8BA-4C32-DFFD-AF3BCAAECCFF}"/>
              </a:ext>
            </a:extLst>
          </p:cNvPr>
          <p:cNvSpPr txBox="1"/>
          <p:nvPr/>
        </p:nvSpPr>
        <p:spPr>
          <a:xfrm>
            <a:off x="3179561" y="5152616"/>
            <a:ext cx="6100174" cy="523220"/>
          </a:xfrm>
          <a:prstGeom prst="rect">
            <a:avLst/>
          </a:prstGeom>
          <a:noFill/>
        </p:spPr>
        <p:txBody>
          <a:bodyPr wrap="square">
            <a:spAutoFit/>
          </a:bodyPr>
          <a:lstStyle/>
          <a:p>
            <a:pPr algn="ctr">
              <a:buNone/>
            </a:pPr>
            <a:r>
              <a:rPr lang="en-GB" b="1" dirty="0">
                <a:solidFill>
                  <a:schemeClr val="bg2"/>
                </a:solidFill>
                <a:effectLst/>
                <a:latin typeface="Helvetica" pitchFamily="2" charset="0"/>
              </a:rPr>
              <a:t>Roles in both include:</a:t>
            </a:r>
          </a:p>
          <a:p>
            <a:pPr algn="ctr"/>
            <a:r>
              <a:rPr lang="en-GB" dirty="0">
                <a:solidFill>
                  <a:schemeClr val="bg2"/>
                </a:solidFill>
                <a:effectLst/>
                <a:latin typeface="Helvetica" pitchFamily="2" charset="0"/>
              </a:rPr>
              <a:t>Game Designer, Programmer, Artist, Q Tester, etc.</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34cd54494e7_0_164"/>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Growth Areas in the Games Industry</a:t>
            </a:r>
            <a:endParaRPr/>
          </a:p>
        </p:txBody>
      </p:sp>
      <p:sp>
        <p:nvSpPr>
          <p:cNvPr id="437" name="Google Shape;437;g34cd54494e7_0_164"/>
          <p:cNvSpPr txBox="1">
            <a:spLocks noGrp="1"/>
          </p:cNvSpPr>
          <p:nvPr>
            <p:ph type="body" idx="1"/>
          </p:nvPr>
        </p:nvSpPr>
        <p:spPr>
          <a:xfrm>
            <a:off x="334108" y="1276425"/>
            <a:ext cx="9899656" cy="4607400"/>
          </a:xfrm>
          <a:prstGeom prst="rect">
            <a:avLst/>
          </a:prstGeom>
        </p:spPr>
        <p:txBody>
          <a:bodyPr spcFirstLastPara="1" wrap="square" lIns="0" tIns="0" rIns="0" bIns="0" anchor="t" anchorCtr="0">
            <a:normAutofit/>
          </a:bodyPr>
          <a:lstStyle/>
          <a:p>
            <a:pPr marL="0" lvl="0" indent="0" algn="l" rtl="0">
              <a:lnSpc>
                <a:spcPct val="100000"/>
              </a:lnSpc>
              <a:spcBef>
                <a:spcPts val="1000"/>
              </a:spcBef>
              <a:spcAft>
                <a:spcPts val="0"/>
              </a:spcAft>
              <a:buNone/>
            </a:pPr>
            <a:r>
              <a:rPr lang="en-US" dirty="0"/>
              <a:t>The games industry is constantly evolving, and certain areas are growing rapidly due to new technologies, changing player habits, and digital trends. These growth areas also open up exciting new career paths for learners.</a:t>
            </a:r>
          </a:p>
          <a:p>
            <a:pPr marL="342900" lvl="0" indent="-342900">
              <a:lnSpc>
                <a:spcPct val="100000"/>
              </a:lnSpc>
              <a:buFont typeface="Wingdings" pitchFamily="2" charset="2"/>
              <a:buChar char="§"/>
            </a:pPr>
            <a:r>
              <a:rPr lang="en-US" b="1" dirty="0"/>
              <a:t>Virtual Reality (VR) &amp; Augmented Reality (AR)</a:t>
            </a:r>
          </a:p>
          <a:p>
            <a:pPr marL="342900" lvl="0" indent="-342900">
              <a:lnSpc>
                <a:spcPct val="100000"/>
              </a:lnSpc>
              <a:buFont typeface="Wingdings" pitchFamily="2" charset="2"/>
              <a:buChar char="§"/>
            </a:pPr>
            <a:r>
              <a:rPr lang="en-US" b="1" dirty="0"/>
              <a:t>Mobile Gaming</a:t>
            </a:r>
          </a:p>
          <a:p>
            <a:pPr marL="342900" lvl="0" indent="-342900">
              <a:lnSpc>
                <a:spcPct val="100000"/>
              </a:lnSpc>
              <a:buFont typeface="Wingdings" pitchFamily="2" charset="2"/>
              <a:buChar char="§"/>
            </a:pPr>
            <a:r>
              <a:rPr lang="en-US" b="1" dirty="0"/>
              <a:t>Esports &amp; Competitive Gaming</a:t>
            </a:r>
          </a:p>
          <a:p>
            <a:pPr marL="342900" lvl="0" indent="-342900">
              <a:lnSpc>
                <a:spcPct val="100000"/>
              </a:lnSpc>
              <a:buFont typeface="Wingdings" pitchFamily="2" charset="2"/>
              <a:buChar char="§"/>
            </a:pPr>
            <a:r>
              <a:rPr lang="en-US" b="1" dirty="0"/>
              <a:t>Cloud Gaming / Streaming</a:t>
            </a:r>
          </a:p>
          <a:p>
            <a:pPr marL="342900" lvl="0" indent="-342900">
              <a:lnSpc>
                <a:spcPct val="100000"/>
              </a:lnSpc>
              <a:buFont typeface="Wingdings" pitchFamily="2" charset="2"/>
              <a:buChar char="§"/>
            </a:pPr>
            <a:r>
              <a:rPr lang="en-US" b="1" dirty="0"/>
              <a:t>Serious Games / Educational Games</a:t>
            </a:r>
          </a:p>
          <a:p>
            <a:pPr marL="342900" lvl="0" indent="-342900">
              <a:lnSpc>
                <a:spcPct val="100000"/>
              </a:lnSpc>
              <a:buFont typeface="Wingdings" pitchFamily="2" charset="2"/>
              <a:buChar char="§"/>
            </a:pPr>
            <a:r>
              <a:rPr lang="en-US" b="1" dirty="0"/>
              <a:t>Indie Game Development Platforms</a:t>
            </a:r>
          </a:p>
          <a:p>
            <a:pPr marL="0" lvl="0" indent="0" algn="l" rtl="0">
              <a:lnSpc>
                <a:spcPct val="100000"/>
              </a:lnSpc>
              <a:spcBef>
                <a:spcPts val="1000"/>
              </a:spcBef>
              <a:spcAft>
                <a:spcPts val="0"/>
              </a:spcAft>
              <a:buNone/>
            </a:pPr>
            <a:endParaRPr dirty="0"/>
          </a:p>
        </p:txBody>
      </p:sp>
      <p:pic>
        <p:nvPicPr>
          <p:cNvPr id="2" name="Graphic 1">
            <a:extLst>
              <a:ext uri="{FF2B5EF4-FFF2-40B4-BE49-F238E27FC236}">
                <a16:creationId xmlns:a16="http://schemas.microsoft.com/office/drawing/2014/main" id="{427A680F-5DD9-5B6D-D165-5DC96E5A8F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34cd54494e7_0_172"/>
          <p:cNvSpPr txBox="1">
            <a:spLocks noGrp="1"/>
          </p:cNvSpPr>
          <p:nvPr>
            <p:ph type="title"/>
          </p:nvPr>
        </p:nvSpPr>
        <p:spPr>
          <a:xfrm>
            <a:off x="334107" y="423741"/>
            <a:ext cx="5239975"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Growth Areas in the Games Industry</a:t>
            </a:r>
            <a:endParaRPr dirty="0"/>
          </a:p>
        </p:txBody>
      </p:sp>
      <p:sp>
        <p:nvSpPr>
          <p:cNvPr id="445" name="Google Shape;445;g34cd54494e7_0_172"/>
          <p:cNvSpPr txBox="1">
            <a:spLocks noGrp="1"/>
          </p:cNvSpPr>
          <p:nvPr>
            <p:ph type="body" idx="1"/>
          </p:nvPr>
        </p:nvSpPr>
        <p:spPr>
          <a:xfrm>
            <a:off x="334095" y="1826859"/>
            <a:ext cx="5761905" cy="4607400"/>
          </a:xfrm>
          <a:prstGeom prst="rect">
            <a:avLst/>
          </a:prstGeom>
        </p:spPr>
        <p:txBody>
          <a:bodyPr spcFirstLastPara="1" wrap="square" lIns="0" tIns="0" rIns="0" bIns="0" anchor="t" anchorCtr="0">
            <a:noAutofit/>
          </a:bodyPr>
          <a:lstStyle/>
          <a:p>
            <a:pPr marL="0" lvl="0" indent="0" algn="l" rtl="0">
              <a:lnSpc>
                <a:spcPct val="100000"/>
              </a:lnSpc>
              <a:spcBef>
                <a:spcPts val="1000"/>
              </a:spcBef>
              <a:spcAft>
                <a:spcPts val="0"/>
              </a:spcAft>
              <a:buNone/>
            </a:pPr>
            <a:r>
              <a:rPr lang="en-US" b="1" dirty="0"/>
              <a:t>Virtual Reality (VR) &amp; Augmented Reality (AR)</a:t>
            </a:r>
            <a:endParaRPr b="1" dirty="0"/>
          </a:p>
          <a:p>
            <a:pPr marL="0" lvl="0" indent="0" algn="l" rtl="0">
              <a:lnSpc>
                <a:spcPct val="100000"/>
              </a:lnSpc>
              <a:spcBef>
                <a:spcPts val="1000"/>
              </a:spcBef>
              <a:spcAft>
                <a:spcPts val="0"/>
              </a:spcAft>
              <a:buNone/>
            </a:pPr>
            <a:r>
              <a:rPr lang="en-US" b="1" dirty="0"/>
              <a:t>What it is:</a:t>
            </a:r>
            <a:r>
              <a:rPr lang="en-US" dirty="0"/>
              <a:t> Immersive experiences that use headsets or mobile devices to place players inside or overlay digital elements on the real world.</a:t>
            </a:r>
            <a:endParaRPr dirty="0"/>
          </a:p>
          <a:p>
            <a:pPr marL="0" lvl="0" indent="0" algn="l" rtl="0">
              <a:lnSpc>
                <a:spcPct val="100000"/>
              </a:lnSpc>
              <a:spcBef>
                <a:spcPts val="1000"/>
              </a:spcBef>
              <a:spcAft>
                <a:spcPts val="0"/>
              </a:spcAft>
              <a:buNone/>
            </a:pPr>
            <a:r>
              <a:rPr lang="en-US" b="1" dirty="0"/>
              <a:t>Why it’s growing:</a:t>
            </a:r>
            <a:endParaRPr b="1" dirty="0"/>
          </a:p>
          <a:p>
            <a:pPr lvl="0" algn="l" rtl="0">
              <a:lnSpc>
                <a:spcPct val="100000"/>
              </a:lnSpc>
              <a:spcBef>
                <a:spcPts val="1000"/>
              </a:spcBef>
              <a:spcAft>
                <a:spcPts val="0"/>
              </a:spcAft>
              <a:buSzPts val="2000"/>
              <a:buFont typeface="Wingdings" pitchFamily="2" charset="2"/>
              <a:buChar char="§"/>
            </a:pPr>
            <a:r>
              <a:rPr lang="en-US" dirty="0"/>
              <a:t>Advances in hardware (e.g., Pico 4, Meta Quest, Apple Vision Pro)</a:t>
            </a:r>
            <a:endParaRPr dirty="0"/>
          </a:p>
          <a:p>
            <a:pPr lvl="0" algn="l" rtl="0">
              <a:lnSpc>
                <a:spcPct val="100000"/>
              </a:lnSpc>
              <a:spcBef>
                <a:spcPts val="0"/>
              </a:spcBef>
              <a:spcAft>
                <a:spcPts val="0"/>
              </a:spcAft>
              <a:buSzPts val="2000"/>
              <a:buFont typeface="Wingdings" pitchFamily="2" charset="2"/>
              <a:buChar char="§"/>
            </a:pPr>
            <a:r>
              <a:rPr lang="en-US" dirty="0"/>
              <a:t>Applications in education, healthcare, simulation, and training</a:t>
            </a:r>
            <a:endParaRPr dirty="0"/>
          </a:p>
        </p:txBody>
      </p:sp>
      <p:pic>
        <p:nvPicPr>
          <p:cNvPr id="446" name="Google Shape;446;g34cd54494e7_0_172" title="AdobeStock_521021303.jpeg"/>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509427" y="0"/>
            <a:ext cx="5682574" cy="3196447"/>
          </a:xfrm>
          <a:prstGeom prst="rect">
            <a:avLst/>
          </a:prstGeom>
          <a:noFill/>
          <a:ln>
            <a:noFill/>
          </a:ln>
        </p:spPr>
      </p:pic>
      <p:pic>
        <p:nvPicPr>
          <p:cNvPr id="2" name="Graphic 1">
            <a:extLst>
              <a:ext uri="{FF2B5EF4-FFF2-40B4-BE49-F238E27FC236}">
                <a16:creationId xmlns:a16="http://schemas.microsoft.com/office/drawing/2014/main" id="{727CFE79-A194-352B-5420-93386CCD28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3" name="Google Shape;445;g34cd54494e7_0_172">
            <a:extLst>
              <a:ext uri="{FF2B5EF4-FFF2-40B4-BE49-F238E27FC236}">
                <a16:creationId xmlns:a16="http://schemas.microsoft.com/office/drawing/2014/main" id="{7D5EFF26-E5B2-8164-99A9-0F2FC8BDDAF8}"/>
              </a:ext>
            </a:extLst>
          </p:cNvPr>
          <p:cNvSpPr txBox="1">
            <a:spLocks/>
          </p:cNvSpPr>
          <p:nvPr/>
        </p:nvSpPr>
        <p:spPr>
          <a:xfrm>
            <a:off x="6509426" y="3630607"/>
            <a:ext cx="5761905" cy="23851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buFont typeface="Noto Sans Symbols"/>
              <a:buNone/>
            </a:pPr>
            <a:r>
              <a:rPr lang="en-US" b="1" dirty="0"/>
              <a:t>Careers linked:</a:t>
            </a:r>
          </a:p>
          <a:p>
            <a:pPr>
              <a:lnSpc>
                <a:spcPct val="100000"/>
              </a:lnSpc>
              <a:buFont typeface="Wingdings" pitchFamily="2" charset="2"/>
              <a:buChar char="§"/>
            </a:pPr>
            <a:r>
              <a:rPr lang="en-US" dirty="0"/>
              <a:t>VR Developer</a:t>
            </a:r>
          </a:p>
          <a:p>
            <a:pPr>
              <a:lnSpc>
                <a:spcPct val="100000"/>
              </a:lnSpc>
              <a:spcBef>
                <a:spcPts val="0"/>
              </a:spcBef>
              <a:buFont typeface="Wingdings" pitchFamily="2" charset="2"/>
              <a:buChar char="§"/>
            </a:pPr>
            <a:r>
              <a:rPr lang="en-US" dirty="0"/>
              <a:t>3D </a:t>
            </a:r>
            <a:r>
              <a:rPr lang="en-US" dirty="0" err="1"/>
              <a:t>Modeller</a:t>
            </a:r>
            <a:endParaRPr lang="en-US" dirty="0"/>
          </a:p>
          <a:p>
            <a:pPr>
              <a:lnSpc>
                <a:spcPct val="100000"/>
              </a:lnSpc>
              <a:spcBef>
                <a:spcPts val="0"/>
              </a:spcBef>
              <a:buFont typeface="Wingdings" pitchFamily="2" charset="2"/>
              <a:buChar char="§"/>
            </a:pPr>
            <a:r>
              <a:rPr lang="en-US" dirty="0"/>
              <a:t>Interaction Designer</a:t>
            </a:r>
          </a:p>
          <a:p>
            <a:pPr>
              <a:lnSpc>
                <a:spcPct val="100000"/>
              </a:lnSpc>
              <a:spcBef>
                <a:spcPts val="0"/>
              </a:spcBef>
              <a:buFont typeface="Wingdings" pitchFamily="2" charset="2"/>
              <a:buChar char="§"/>
            </a:pPr>
            <a:r>
              <a:rPr lang="en-US" dirty="0"/>
              <a:t>UX Designer</a:t>
            </a:r>
          </a:p>
          <a:p>
            <a:pPr>
              <a:lnSpc>
                <a:spcPct val="100000"/>
              </a:lnSpc>
              <a:spcBef>
                <a:spcPts val="0"/>
              </a:spcBef>
              <a:buFont typeface="Wingdings" pitchFamily="2" charset="2"/>
              <a:buChar char="§"/>
            </a:pPr>
            <a:r>
              <a:rPr lang="en-US" dirty="0"/>
              <a:t>Motion Capture Technician</a:t>
            </a:r>
          </a:p>
          <a:p>
            <a:pPr marL="0" indent="0">
              <a:lnSpc>
                <a:spcPct val="100000"/>
              </a:lnSpc>
              <a:buFont typeface="Noto Sans Symbols"/>
              <a:buNone/>
            </a:pP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34cd54494e7_0_179"/>
          <p:cNvSpPr txBox="1">
            <a:spLocks noGrp="1"/>
          </p:cNvSpPr>
          <p:nvPr>
            <p:ph type="title"/>
          </p:nvPr>
        </p:nvSpPr>
        <p:spPr>
          <a:xfrm>
            <a:off x="334107" y="423741"/>
            <a:ext cx="547797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Growth Areas in the Games Industry</a:t>
            </a:r>
            <a:endParaRPr/>
          </a:p>
        </p:txBody>
      </p:sp>
      <p:sp>
        <p:nvSpPr>
          <p:cNvPr id="453" name="Google Shape;453;g34cd54494e7_0_179"/>
          <p:cNvSpPr txBox="1">
            <a:spLocks noGrp="1"/>
          </p:cNvSpPr>
          <p:nvPr>
            <p:ph type="body" idx="1"/>
          </p:nvPr>
        </p:nvSpPr>
        <p:spPr>
          <a:xfrm>
            <a:off x="334095" y="1870671"/>
            <a:ext cx="5089675" cy="3728463"/>
          </a:xfrm>
          <a:prstGeom prst="rect">
            <a:avLst/>
          </a:prstGeom>
        </p:spPr>
        <p:txBody>
          <a:bodyPr spcFirstLastPara="1" wrap="square" lIns="0" tIns="0" rIns="0" bIns="0" anchor="t" anchorCtr="0">
            <a:normAutofit/>
          </a:bodyPr>
          <a:lstStyle/>
          <a:p>
            <a:pPr marL="0" marR="0" lvl="0" indent="0" algn="l" rtl="0">
              <a:lnSpc>
                <a:spcPct val="90000"/>
              </a:lnSpc>
              <a:spcBef>
                <a:spcPts val="1000"/>
              </a:spcBef>
              <a:spcAft>
                <a:spcPts val="0"/>
              </a:spcAft>
              <a:buNone/>
            </a:pPr>
            <a:r>
              <a:rPr lang="en-US" b="1" dirty="0"/>
              <a:t>Mobile Gaming</a:t>
            </a:r>
            <a:endParaRPr b="1" dirty="0"/>
          </a:p>
          <a:p>
            <a:pPr marL="0" marR="0" lvl="0" indent="0" algn="l" rtl="0">
              <a:lnSpc>
                <a:spcPct val="90000"/>
              </a:lnSpc>
              <a:spcBef>
                <a:spcPts val="1000"/>
              </a:spcBef>
              <a:spcAft>
                <a:spcPts val="0"/>
              </a:spcAft>
              <a:buNone/>
            </a:pPr>
            <a:r>
              <a:rPr lang="en-US" b="1" dirty="0"/>
              <a:t>What it is: </a:t>
            </a:r>
            <a:r>
              <a:rPr lang="en-US" dirty="0"/>
              <a:t>Games designed for smartphones and tablets (e.g., Candy Crush, Genshin Impact, Pokémon GO).</a:t>
            </a:r>
            <a:endParaRPr dirty="0"/>
          </a:p>
          <a:p>
            <a:pPr marL="0" marR="0" lvl="0" indent="0" algn="l" rtl="0">
              <a:lnSpc>
                <a:spcPct val="90000"/>
              </a:lnSpc>
              <a:spcBef>
                <a:spcPts val="1000"/>
              </a:spcBef>
              <a:spcAft>
                <a:spcPts val="0"/>
              </a:spcAft>
              <a:buNone/>
            </a:pPr>
            <a:r>
              <a:rPr lang="en-US" b="1" dirty="0"/>
              <a:t>Why it’s growing:</a:t>
            </a:r>
            <a:endParaRPr b="1" dirty="0"/>
          </a:p>
          <a:p>
            <a:pPr marR="0" lvl="0" algn="l" rtl="0">
              <a:lnSpc>
                <a:spcPct val="90000"/>
              </a:lnSpc>
              <a:spcBef>
                <a:spcPts val="1000"/>
              </a:spcBef>
              <a:spcAft>
                <a:spcPts val="0"/>
              </a:spcAft>
              <a:buSzPts val="2000"/>
              <a:buFont typeface="Wingdings" pitchFamily="2" charset="2"/>
              <a:buChar char="§"/>
            </a:pPr>
            <a:r>
              <a:rPr lang="en-US" dirty="0"/>
              <a:t>Global accessibility</a:t>
            </a:r>
            <a:endParaRPr dirty="0"/>
          </a:p>
          <a:p>
            <a:pPr marR="0" lvl="0" algn="l" rtl="0">
              <a:lnSpc>
                <a:spcPct val="90000"/>
              </a:lnSpc>
              <a:spcBef>
                <a:spcPts val="0"/>
              </a:spcBef>
              <a:spcAft>
                <a:spcPts val="0"/>
              </a:spcAft>
              <a:buSzPts val="2000"/>
              <a:buFont typeface="Wingdings" pitchFamily="2" charset="2"/>
              <a:buChar char="§"/>
            </a:pPr>
            <a:r>
              <a:rPr lang="en-US" dirty="0"/>
              <a:t>Freemium models (free-to-play with in-app purchases)</a:t>
            </a:r>
            <a:endParaRPr dirty="0"/>
          </a:p>
          <a:p>
            <a:pPr marR="0" lvl="0" algn="l" rtl="0">
              <a:lnSpc>
                <a:spcPct val="90000"/>
              </a:lnSpc>
              <a:spcBef>
                <a:spcPts val="0"/>
              </a:spcBef>
              <a:spcAft>
                <a:spcPts val="0"/>
              </a:spcAft>
              <a:buSzPts val="2000"/>
              <a:buFont typeface="Wingdings" pitchFamily="2" charset="2"/>
              <a:buChar char="§"/>
            </a:pPr>
            <a:r>
              <a:rPr lang="en-US" dirty="0"/>
              <a:t>Casual, social play patterns</a:t>
            </a:r>
            <a:endParaRPr b="1" dirty="0"/>
          </a:p>
          <a:p>
            <a:pPr marL="0" lvl="0" indent="0" algn="l" rtl="0">
              <a:spcBef>
                <a:spcPts val="1000"/>
              </a:spcBef>
              <a:spcAft>
                <a:spcPts val="0"/>
              </a:spcAft>
              <a:buNone/>
            </a:pPr>
            <a:endParaRPr dirty="0"/>
          </a:p>
        </p:txBody>
      </p:sp>
      <p:pic>
        <p:nvPicPr>
          <p:cNvPr id="454" name="Google Shape;454;g34cd54494e7_0_179" title="AdobeStock_364945426.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509427" y="0"/>
            <a:ext cx="5682574" cy="3196447"/>
          </a:xfrm>
          <a:prstGeom prst="rect">
            <a:avLst/>
          </a:prstGeom>
          <a:noFill/>
          <a:ln>
            <a:noFill/>
          </a:ln>
        </p:spPr>
      </p:pic>
      <p:pic>
        <p:nvPicPr>
          <p:cNvPr id="2" name="Graphic 1">
            <a:extLst>
              <a:ext uri="{FF2B5EF4-FFF2-40B4-BE49-F238E27FC236}">
                <a16:creationId xmlns:a16="http://schemas.microsoft.com/office/drawing/2014/main" id="{5AF88A49-6604-5DC6-EE6F-D9C40F1789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5" name="Google Shape;445;g34cd54494e7_0_172">
            <a:extLst>
              <a:ext uri="{FF2B5EF4-FFF2-40B4-BE49-F238E27FC236}">
                <a16:creationId xmlns:a16="http://schemas.microsoft.com/office/drawing/2014/main" id="{4DABCD7E-0EA7-08F2-5166-086A2A7E994D}"/>
              </a:ext>
            </a:extLst>
          </p:cNvPr>
          <p:cNvSpPr txBox="1">
            <a:spLocks/>
          </p:cNvSpPr>
          <p:nvPr/>
        </p:nvSpPr>
        <p:spPr>
          <a:xfrm>
            <a:off x="6509427" y="3630607"/>
            <a:ext cx="5761905" cy="23851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lvl="0" indent="0">
              <a:buNone/>
            </a:pPr>
            <a:r>
              <a:rPr lang="en-US" b="1" dirty="0"/>
              <a:t>Careers linked:</a:t>
            </a:r>
          </a:p>
          <a:p>
            <a:pPr lvl="0">
              <a:buFont typeface="Wingdings" pitchFamily="2" charset="2"/>
              <a:buChar char="§"/>
            </a:pPr>
            <a:r>
              <a:rPr lang="en-US" dirty="0"/>
              <a:t>Mobile App Developer</a:t>
            </a:r>
          </a:p>
          <a:p>
            <a:pPr lvl="0">
              <a:spcBef>
                <a:spcPts val="0"/>
              </a:spcBef>
              <a:buFont typeface="Wingdings" pitchFamily="2" charset="2"/>
              <a:buChar char="§"/>
            </a:pPr>
            <a:r>
              <a:rPr lang="en-US" dirty="0"/>
              <a:t>UI/UX Designer</a:t>
            </a:r>
          </a:p>
          <a:p>
            <a:pPr lvl="0">
              <a:spcBef>
                <a:spcPts val="0"/>
              </a:spcBef>
              <a:buFont typeface="Wingdings" pitchFamily="2" charset="2"/>
              <a:buChar char="§"/>
            </a:pPr>
            <a:r>
              <a:rPr lang="en-US" dirty="0" err="1"/>
              <a:t>Monetisation</a:t>
            </a:r>
            <a:r>
              <a:rPr lang="en-US" dirty="0"/>
              <a:t> Specialist</a:t>
            </a:r>
          </a:p>
          <a:p>
            <a:pPr lvl="0">
              <a:spcBef>
                <a:spcPts val="0"/>
              </a:spcBef>
              <a:buFont typeface="Wingdings" pitchFamily="2" charset="2"/>
              <a:buChar char="§"/>
            </a:pPr>
            <a:r>
              <a:rPr lang="en-US" dirty="0"/>
              <a:t>Game Tester</a:t>
            </a:r>
          </a:p>
          <a:p>
            <a:pPr lvl="0">
              <a:spcBef>
                <a:spcPts val="0"/>
              </a:spcBef>
              <a:buFont typeface="Wingdings" pitchFamily="2" charset="2"/>
              <a:buChar char="§"/>
            </a:pPr>
            <a:r>
              <a:rPr lang="en-US" dirty="0"/>
              <a:t>Community Manager</a:t>
            </a:r>
            <a:endParaRPr lang="en-US"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34cd54494e7_0_185"/>
          <p:cNvSpPr txBox="1">
            <a:spLocks noGrp="1"/>
          </p:cNvSpPr>
          <p:nvPr>
            <p:ph type="title"/>
          </p:nvPr>
        </p:nvSpPr>
        <p:spPr>
          <a:xfrm>
            <a:off x="334107" y="423741"/>
            <a:ext cx="5252501"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Growth Areas in the Games Industry</a:t>
            </a:r>
            <a:endParaRPr dirty="0"/>
          </a:p>
        </p:txBody>
      </p:sp>
      <p:sp>
        <p:nvSpPr>
          <p:cNvPr id="461" name="Google Shape;461;g34cd54494e7_0_185"/>
          <p:cNvSpPr txBox="1">
            <a:spLocks noGrp="1"/>
          </p:cNvSpPr>
          <p:nvPr>
            <p:ph type="body" idx="1"/>
          </p:nvPr>
        </p:nvSpPr>
        <p:spPr>
          <a:xfrm>
            <a:off x="334095" y="1870671"/>
            <a:ext cx="5089675" cy="4607400"/>
          </a:xfrm>
          <a:prstGeom prst="rect">
            <a:avLst/>
          </a:prstGeom>
        </p:spPr>
        <p:txBody>
          <a:bodyPr spcFirstLastPara="1" wrap="square" lIns="0" tIns="0" rIns="0" bIns="0" anchor="t" anchorCtr="0">
            <a:normAutofit/>
          </a:bodyPr>
          <a:lstStyle/>
          <a:p>
            <a:pPr marL="0" marR="0" lvl="0" indent="0" algn="l" rtl="0">
              <a:lnSpc>
                <a:spcPct val="110000"/>
              </a:lnSpc>
              <a:spcBef>
                <a:spcPts val="1000"/>
              </a:spcBef>
              <a:spcAft>
                <a:spcPts val="0"/>
              </a:spcAft>
              <a:buNone/>
            </a:pPr>
            <a:r>
              <a:rPr lang="en-US" b="1" dirty="0"/>
              <a:t>Esports &amp; Competitive Gaming</a:t>
            </a:r>
            <a:endParaRPr b="1" dirty="0"/>
          </a:p>
          <a:p>
            <a:pPr marL="0" marR="0" lvl="0" indent="0" algn="l" rtl="0">
              <a:lnSpc>
                <a:spcPct val="110000"/>
              </a:lnSpc>
              <a:spcBef>
                <a:spcPts val="1000"/>
              </a:spcBef>
              <a:spcAft>
                <a:spcPts val="0"/>
              </a:spcAft>
              <a:buNone/>
            </a:pPr>
            <a:r>
              <a:rPr lang="en-US" b="1" dirty="0"/>
              <a:t>What it is: </a:t>
            </a:r>
            <a:r>
              <a:rPr lang="en-US" dirty="0" err="1"/>
              <a:t>Organised</a:t>
            </a:r>
            <a:r>
              <a:rPr lang="en-US" dirty="0"/>
              <a:t> competitive gaming with professional players, tournaments, and live-streamed matches (e.g., League of Legends, Fortnite, Valorant).</a:t>
            </a:r>
            <a:endParaRPr dirty="0"/>
          </a:p>
          <a:p>
            <a:pPr marL="0" marR="0" lvl="0" indent="0" algn="l" rtl="0">
              <a:lnSpc>
                <a:spcPct val="110000"/>
              </a:lnSpc>
              <a:spcBef>
                <a:spcPts val="1000"/>
              </a:spcBef>
              <a:spcAft>
                <a:spcPts val="0"/>
              </a:spcAft>
              <a:buNone/>
            </a:pPr>
            <a:r>
              <a:rPr lang="en-US" b="1" dirty="0"/>
              <a:t>Why it’s growing:</a:t>
            </a:r>
            <a:endParaRPr b="1" dirty="0"/>
          </a:p>
          <a:p>
            <a:pPr marR="0" lvl="0" algn="l" rtl="0">
              <a:lnSpc>
                <a:spcPct val="110000"/>
              </a:lnSpc>
              <a:spcBef>
                <a:spcPts val="1000"/>
              </a:spcBef>
              <a:spcAft>
                <a:spcPts val="0"/>
              </a:spcAft>
              <a:buSzPts val="2000"/>
              <a:buFont typeface="Wingdings" pitchFamily="2" charset="2"/>
              <a:buChar char="§"/>
            </a:pPr>
            <a:r>
              <a:rPr lang="en-US" dirty="0"/>
              <a:t>Rising popularity of streaming platforms (Twitch, YouTube)</a:t>
            </a:r>
            <a:endParaRPr dirty="0"/>
          </a:p>
          <a:p>
            <a:pPr marR="0" lvl="0" algn="l" rtl="0">
              <a:lnSpc>
                <a:spcPct val="110000"/>
              </a:lnSpc>
              <a:spcBef>
                <a:spcPts val="0"/>
              </a:spcBef>
              <a:spcAft>
                <a:spcPts val="0"/>
              </a:spcAft>
              <a:buSzPts val="2000"/>
              <a:buFont typeface="Wingdings" pitchFamily="2" charset="2"/>
              <a:buChar char="§"/>
            </a:pPr>
            <a:r>
              <a:rPr lang="en-US" dirty="0"/>
              <a:t>Sponsorships and big prize money</a:t>
            </a:r>
            <a:endParaRPr dirty="0"/>
          </a:p>
          <a:p>
            <a:pPr marR="0" lvl="0" algn="l" rtl="0">
              <a:lnSpc>
                <a:spcPct val="110000"/>
              </a:lnSpc>
              <a:spcBef>
                <a:spcPts val="0"/>
              </a:spcBef>
              <a:spcAft>
                <a:spcPts val="0"/>
              </a:spcAft>
              <a:buSzPts val="2000"/>
              <a:buFont typeface="Wingdings" pitchFamily="2" charset="2"/>
              <a:buChar char="§"/>
            </a:pPr>
            <a:r>
              <a:rPr lang="en-US" dirty="0"/>
              <a:t>Youth-driven global fanbase</a:t>
            </a:r>
            <a:endParaRPr dirty="0"/>
          </a:p>
        </p:txBody>
      </p:sp>
      <p:pic>
        <p:nvPicPr>
          <p:cNvPr id="462" name="Google Shape;462;g34cd54494e7_0_185" title="AdobeStock_570578470.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96001" y="6434"/>
            <a:ext cx="6096000" cy="3428999"/>
          </a:xfrm>
          <a:prstGeom prst="rect">
            <a:avLst/>
          </a:prstGeom>
          <a:noFill/>
          <a:ln>
            <a:noFill/>
          </a:ln>
        </p:spPr>
      </p:pic>
      <p:pic>
        <p:nvPicPr>
          <p:cNvPr id="2" name="Graphic 1">
            <a:extLst>
              <a:ext uri="{FF2B5EF4-FFF2-40B4-BE49-F238E27FC236}">
                <a16:creationId xmlns:a16="http://schemas.microsoft.com/office/drawing/2014/main" id="{B7D2408B-AB30-2702-3D5E-1DA6470576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4" name="Google Shape;461;g34cd54494e7_0_185">
            <a:extLst>
              <a:ext uri="{FF2B5EF4-FFF2-40B4-BE49-F238E27FC236}">
                <a16:creationId xmlns:a16="http://schemas.microsoft.com/office/drawing/2014/main" id="{D1EB3942-E58B-52D5-23E0-297B72604E4A}"/>
              </a:ext>
            </a:extLst>
          </p:cNvPr>
          <p:cNvSpPr txBox="1">
            <a:spLocks/>
          </p:cNvSpPr>
          <p:nvPr/>
        </p:nvSpPr>
        <p:spPr>
          <a:xfrm>
            <a:off x="6096000" y="3826730"/>
            <a:ext cx="5089675" cy="2607529"/>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10000"/>
              </a:lnSpc>
              <a:buFont typeface="Noto Sans Symbols"/>
              <a:buNone/>
            </a:pPr>
            <a:r>
              <a:rPr lang="en-US" b="1" dirty="0"/>
              <a:t>Careers linked:</a:t>
            </a:r>
          </a:p>
          <a:p>
            <a:pPr>
              <a:lnSpc>
                <a:spcPct val="110000"/>
              </a:lnSpc>
              <a:buFont typeface="Wingdings" pitchFamily="2" charset="2"/>
              <a:buChar char="§"/>
            </a:pPr>
            <a:r>
              <a:rPr lang="en-US" dirty="0"/>
              <a:t>Esports Manager / Coach</a:t>
            </a:r>
          </a:p>
          <a:p>
            <a:pPr>
              <a:lnSpc>
                <a:spcPct val="110000"/>
              </a:lnSpc>
              <a:spcBef>
                <a:spcPts val="0"/>
              </a:spcBef>
              <a:buFont typeface="Wingdings" pitchFamily="2" charset="2"/>
              <a:buChar char="§"/>
            </a:pPr>
            <a:r>
              <a:rPr lang="en-US" dirty="0" err="1"/>
              <a:t>Shoutcaster</a:t>
            </a:r>
            <a:r>
              <a:rPr lang="en-US" dirty="0"/>
              <a:t> / Commentator</a:t>
            </a:r>
          </a:p>
          <a:p>
            <a:pPr>
              <a:lnSpc>
                <a:spcPct val="110000"/>
              </a:lnSpc>
              <a:spcBef>
                <a:spcPts val="0"/>
              </a:spcBef>
              <a:buFont typeface="Wingdings" pitchFamily="2" charset="2"/>
              <a:buChar char="§"/>
            </a:pPr>
            <a:r>
              <a:rPr lang="en-US" dirty="0"/>
              <a:t>Event </a:t>
            </a:r>
            <a:r>
              <a:rPr lang="en-US" dirty="0" err="1"/>
              <a:t>Organiser</a:t>
            </a:r>
            <a:endParaRPr lang="en-US" dirty="0"/>
          </a:p>
          <a:p>
            <a:pPr>
              <a:lnSpc>
                <a:spcPct val="110000"/>
              </a:lnSpc>
              <a:spcBef>
                <a:spcPts val="0"/>
              </a:spcBef>
              <a:buFont typeface="Wingdings" pitchFamily="2" charset="2"/>
              <a:buChar char="§"/>
            </a:pPr>
            <a:r>
              <a:rPr lang="en-US" dirty="0"/>
              <a:t>Streamer / Content Creator</a:t>
            </a:r>
          </a:p>
          <a:p>
            <a:pPr>
              <a:lnSpc>
                <a:spcPct val="110000"/>
              </a:lnSpc>
              <a:spcBef>
                <a:spcPts val="0"/>
              </a:spcBef>
              <a:buFont typeface="Wingdings" pitchFamily="2" charset="2"/>
              <a:buChar char="§"/>
            </a:pPr>
            <a:r>
              <a:rPr lang="en-US" dirty="0"/>
              <a:t>Marketing / Social Media Specialist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g34cd54494e7_0_191"/>
          <p:cNvSpPr txBox="1">
            <a:spLocks noGrp="1"/>
          </p:cNvSpPr>
          <p:nvPr>
            <p:ph type="title"/>
          </p:nvPr>
        </p:nvSpPr>
        <p:spPr>
          <a:xfrm>
            <a:off x="334107" y="423741"/>
            <a:ext cx="475146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Growth Areas in the Games Industry</a:t>
            </a:r>
            <a:endParaRPr dirty="0"/>
          </a:p>
        </p:txBody>
      </p:sp>
      <p:sp>
        <p:nvSpPr>
          <p:cNvPr id="469" name="Google Shape;469;g34cd54494e7_0_191"/>
          <p:cNvSpPr txBox="1">
            <a:spLocks noGrp="1"/>
          </p:cNvSpPr>
          <p:nvPr>
            <p:ph type="body" idx="1"/>
          </p:nvPr>
        </p:nvSpPr>
        <p:spPr>
          <a:xfrm>
            <a:off x="334095" y="1914482"/>
            <a:ext cx="4964415" cy="4607400"/>
          </a:xfrm>
          <a:prstGeom prst="rect">
            <a:avLst/>
          </a:prstGeom>
        </p:spPr>
        <p:txBody>
          <a:bodyPr spcFirstLastPara="1" wrap="square" lIns="0" tIns="0" rIns="0" bIns="0" anchor="t" anchorCtr="0">
            <a:normAutofit/>
          </a:bodyPr>
          <a:lstStyle/>
          <a:p>
            <a:pPr marL="0" marR="0" lvl="0" indent="0" algn="l" rtl="0">
              <a:lnSpc>
                <a:spcPct val="100000"/>
              </a:lnSpc>
              <a:spcBef>
                <a:spcPts val="1000"/>
              </a:spcBef>
              <a:spcAft>
                <a:spcPts val="0"/>
              </a:spcAft>
              <a:buNone/>
            </a:pPr>
            <a:r>
              <a:rPr lang="en-US" b="1" dirty="0"/>
              <a:t>Cloud Gaming / Streaming</a:t>
            </a:r>
            <a:endParaRPr b="1" dirty="0"/>
          </a:p>
          <a:p>
            <a:pPr marL="0" marR="0" lvl="0" indent="0" algn="l" rtl="0">
              <a:lnSpc>
                <a:spcPct val="100000"/>
              </a:lnSpc>
              <a:spcBef>
                <a:spcPts val="1000"/>
              </a:spcBef>
              <a:spcAft>
                <a:spcPts val="0"/>
              </a:spcAft>
              <a:buNone/>
            </a:pPr>
            <a:r>
              <a:rPr lang="en-US" b="1" dirty="0"/>
              <a:t>What it is: </a:t>
            </a:r>
            <a:r>
              <a:rPr lang="en-US" dirty="0"/>
              <a:t>Playing high-quality games over the internet without needing a powerful console or PC (e.g., Xbox Cloud Gaming, NVIDIA GeForce NOW).</a:t>
            </a:r>
            <a:endParaRPr dirty="0"/>
          </a:p>
          <a:p>
            <a:pPr marL="0" marR="0" lvl="0" indent="0" algn="l" rtl="0">
              <a:lnSpc>
                <a:spcPct val="100000"/>
              </a:lnSpc>
              <a:spcBef>
                <a:spcPts val="1000"/>
              </a:spcBef>
              <a:spcAft>
                <a:spcPts val="0"/>
              </a:spcAft>
              <a:buNone/>
            </a:pPr>
            <a:br>
              <a:rPr lang="en-US" b="1" dirty="0"/>
            </a:br>
            <a:r>
              <a:rPr lang="en-US" b="1" dirty="0"/>
              <a:t>Why it’s growing:</a:t>
            </a:r>
            <a:endParaRPr b="1" dirty="0"/>
          </a:p>
          <a:p>
            <a:pPr marR="0" lvl="0" algn="l" rtl="0">
              <a:lnSpc>
                <a:spcPct val="100000"/>
              </a:lnSpc>
              <a:spcBef>
                <a:spcPts val="1000"/>
              </a:spcBef>
              <a:spcAft>
                <a:spcPts val="0"/>
              </a:spcAft>
              <a:buSzPts val="2000"/>
              <a:buFont typeface="Wingdings" pitchFamily="2" charset="2"/>
              <a:buChar char="§"/>
            </a:pPr>
            <a:r>
              <a:rPr lang="en-US" dirty="0"/>
              <a:t>Accessibility and convenience</a:t>
            </a:r>
            <a:endParaRPr dirty="0"/>
          </a:p>
          <a:p>
            <a:pPr marR="0" lvl="0" algn="l" rtl="0">
              <a:lnSpc>
                <a:spcPct val="100000"/>
              </a:lnSpc>
              <a:spcBef>
                <a:spcPts val="0"/>
              </a:spcBef>
              <a:spcAft>
                <a:spcPts val="0"/>
              </a:spcAft>
              <a:buSzPts val="2000"/>
              <a:buFont typeface="Wingdings" pitchFamily="2" charset="2"/>
              <a:buChar char="§"/>
            </a:pPr>
            <a:r>
              <a:rPr lang="en-US" dirty="0"/>
              <a:t>No need for expensive hardware</a:t>
            </a:r>
            <a:endParaRPr dirty="0"/>
          </a:p>
          <a:p>
            <a:pPr marR="0" lvl="0" algn="l" rtl="0">
              <a:lnSpc>
                <a:spcPct val="100000"/>
              </a:lnSpc>
              <a:spcBef>
                <a:spcPts val="0"/>
              </a:spcBef>
              <a:spcAft>
                <a:spcPts val="0"/>
              </a:spcAft>
              <a:buSzPts val="2000"/>
              <a:buFont typeface="Wingdings" pitchFamily="2" charset="2"/>
              <a:buChar char="§"/>
            </a:pPr>
            <a:r>
              <a:rPr lang="en-US" dirty="0"/>
              <a:t>Integration with subscription models (Game Pass)</a:t>
            </a:r>
            <a:endParaRPr dirty="0"/>
          </a:p>
        </p:txBody>
      </p:sp>
      <p:pic>
        <p:nvPicPr>
          <p:cNvPr id="470" name="Google Shape;470;g34cd54494e7_0_191" title="AdobeStock_434066937.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96001" y="0"/>
            <a:ext cx="6096000" cy="3428998"/>
          </a:xfrm>
          <a:prstGeom prst="rect">
            <a:avLst/>
          </a:prstGeom>
          <a:noFill/>
          <a:ln>
            <a:noFill/>
          </a:ln>
        </p:spPr>
      </p:pic>
      <p:pic>
        <p:nvPicPr>
          <p:cNvPr id="2" name="Graphic 1">
            <a:extLst>
              <a:ext uri="{FF2B5EF4-FFF2-40B4-BE49-F238E27FC236}">
                <a16:creationId xmlns:a16="http://schemas.microsoft.com/office/drawing/2014/main" id="{1B131F41-8DD8-7582-0791-4064503DC9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4" name="Google Shape;469;g34cd54494e7_0_191">
            <a:extLst>
              <a:ext uri="{FF2B5EF4-FFF2-40B4-BE49-F238E27FC236}">
                <a16:creationId xmlns:a16="http://schemas.microsoft.com/office/drawing/2014/main" id="{B7634205-60A7-C627-915E-0B9CB01AB687}"/>
              </a:ext>
            </a:extLst>
          </p:cNvPr>
          <p:cNvSpPr txBox="1">
            <a:spLocks/>
          </p:cNvSpPr>
          <p:nvPr/>
        </p:nvSpPr>
        <p:spPr>
          <a:xfrm>
            <a:off x="6096067" y="3845490"/>
            <a:ext cx="4964415" cy="2676392"/>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buFont typeface="Noto Sans Symbols"/>
              <a:buNone/>
            </a:pPr>
            <a:r>
              <a:rPr lang="en-US" b="1" dirty="0"/>
              <a:t>Careers linked:</a:t>
            </a:r>
          </a:p>
          <a:p>
            <a:pPr>
              <a:lnSpc>
                <a:spcPct val="100000"/>
              </a:lnSpc>
              <a:buFont typeface="Wingdings" pitchFamily="2" charset="2"/>
              <a:buChar char="§"/>
            </a:pPr>
            <a:r>
              <a:rPr lang="en-US" dirty="0"/>
              <a:t>Network Engineer</a:t>
            </a:r>
          </a:p>
          <a:p>
            <a:pPr>
              <a:lnSpc>
                <a:spcPct val="100000"/>
              </a:lnSpc>
              <a:spcBef>
                <a:spcPts val="0"/>
              </a:spcBef>
              <a:buFont typeface="Wingdings" pitchFamily="2" charset="2"/>
              <a:buChar char="§"/>
            </a:pPr>
            <a:r>
              <a:rPr lang="en-US" dirty="0"/>
              <a:t>Platform Developer</a:t>
            </a:r>
          </a:p>
          <a:p>
            <a:pPr>
              <a:lnSpc>
                <a:spcPct val="100000"/>
              </a:lnSpc>
              <a:spcBef>
                <a:spcPts val="0"/>
              </a:spcBef>
              <a:buFont typeface="Wingdings" pitchFamily="2" charset="2"/>
              <a:buChar char="§"/>
            </a:pPr>
            <a:r>
              <a:rPr lang="en-US" dirty="0"/>
              <a:t>Cloud Infrastructure Specialist</a:t>
            </a:r>
          </a:p>
          <a:p>
            <a:pPr>
              <a:lnSpc>
                <a:spcPct val="100000"/>
              </a:lnSpc>
              <a:spcBef>
                <a:spcPts val="0"/>
              </a:spcBef>
              <a:buFont typeface="Wingdings" pitchFamily="2" charset="2"/>
              <a:buChar char="§"/>
            </a:pPr>
            <a:r>
              <a:rPr lang="en-US" dirty="0"/>
              <a:t>QA for latency and compatibility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Starter - Games Industry Careers, Match the Role</a:t>
            </a:r>
            <a:endParaRPr/>
          </a:p>
        </p:txBody>
      </p:sp>
      <p:sp>
        <p:nvSpPr>
          <p:cNvPr id="249" name="Google Shape;249;p3"/>
          <p:cNvSpPr txBox="1">
            <a:spLocks noGrp="1"/>
          </p:cNvSpPr>
          <p:nvPr>
            <p:ph type="body" idx="1"/>
          </p:nvPr>
        </p:nvSpPr>
        <p:spPr>
          <a:xfrm>
            <a:off x="334100" y="1276425"/>
            <a:ext cx="3874645" cy="4607400"/>
          </a:xfrm>
          <a:prstGeom prst="rect">
            <a:avLst/>
          </a:prstGeom>
          <a:noFill/>
          <a:ln>
            <a:noFill/>
          </a:ln>
        </p:spPr>
        <p:txBody>
          <a:bodyPr spcFirstLastPara="1" wrap="square" lIns="0" tIns="0" rIns="0" bIns="0" anchor="t" anchorCtr="0">
            <a:normAutofit/>
          </a:bodyPr>
          <a:lstStyle/>
          <a:p>
            <a:pPr marL="114300" lvl="0" indent="0" algn="l" rtl="0">
              <a:lnSpc>
                <a:spcPct val="100000"/>
              </a:lnSpc>
              <a:spcBef>
                <a:spcPts val="0"/>
              </a:spcBef>
              <a:spcAft>
                <a:spcPts val="0"/>
              </a:spcAft>
              <a:buClr>
                <a:schemeClr val="dk2"/>
              </a:buClr>
              <a:buSzPts val="2000"/>
              <a:buFont typeface="Noto Sans Symbols"/>
              <a:buNone/>
            </a:pPr>
            <a:r>
              <a:rPr lang="en-US" dirty="0"/>
              <a:t>Match the job titles with the correct descriptions</a:t>
            </a:r>
            <a:endParaRPr dirty="0"/>
          </a:p>
          <a:p>
            <a:pPr marL="114300" lvl="0" indent="0" algn="l" rtl="0">
              <a:lnSpc>
                <a:spcPct val="100000"/>
              </a:lnSpc>
              <a:spcBef>
                <a:spcPts val="0"/>
              </a:spcBef>
              <a:spcAft>
                <a:spcPts val="0"/>
              </a:spcAft>
              <a:buClr>
                <a:schemeClr val="dk2"/>
              </a:buClr>
              <a:buSzPts val="2000"/>
              <a:buFont typeface="Noto Sans Symbols"/>
              <a:buNone/>
            </a:pPr>
            <a:endParaRPr dirty="0"/>
          </a:p>
          <a:p>
            <a:pPr marL="114300" lvl="0" indent="0" algn="l" rtl="0">
              <a:lnSpc>
                <a:spcPct val="100000"/>
              </a:lnSpc>
              <a:spcBef>
                <a:spcPts val="0"/>
              </a:spcBef>
              <a:spcAft>
                <a:spcPts val="0"/>
              </a:spcAft>
              <a:buClr>
                <a:schemeClr val="dk2"/>
              </a:buClr>
              <a:buSzPts val="2000"/>
              <a:buFont typeface="Noto Sans Symbols"/>
              <a:buNone/>
            </a:pPr>
            <a:r>
              <a:rPr lang="en-US" b="1" dirty="0">
                <a:latin typeface="Inter SemiBold" panose="02000503000000020004" pitchFamily="2" charset="0"/>
                <a:ea typeface="Inter SemiBold" panose="02000503000000020004" pitchFamily="2" charset="0"/>
              </a:rPr>
              <a:t>Instructions:</a:t>
            </a:r>
            <a:endParaRPr dirty="0"/>
          </a:p>
          <a:p>
            <a:pPr marL="496888" lvl="0" indent="-347663" algn="l" rtl="0">
              <a:lnSpc>
                <a:spcPct val="100000"/>
              </a:lnSpc>
              <a:spcBef>
                <a:spcPts val="0"/>
              </a:spcBef>
              <a:spcAft>
                <a:spcPts val="0"/>
              </a:spcAft>
              <a:buClr>
                <a:schemeClr val="dk2"/>
              </a:buClr>
              <a:buSzPts val="2000"/>
              <a:buFont typeface="Wingdings" pitchFamily="2" charset="2"/>
              <a:buChar char="§"/>
            </a:pPr>
            <a:r>
              <a:rPr lang="en-US" dirty="0"/>
              <a:t>Use the activity - </a:t>
            </a:r>
            <a:r>
              <a:rPr lang="en-US" b="1" dirty="0"/>
              <a:t> </a:t>
            </a:r>
            <a:br>
              <a:rPr lang="en-US" b="1" dirty="0"/>
            </a:br>
            <a:r>
              <a:rPr lang="en-US" b="1" dirty="0"/>
              <a:t>Match the Role</a:t>
            </a:r>
            <a:endParaRPr b="1" dirty="0"/>
          </a:p>
          <a:p>
            <a:pPr marL="496888" lvl="0" indent="-347663" algn="l" rtl="0">
              <a:lnSpc>
                <a:spcPct val="100000"/>
              </a:lnSpc>
              <a:spcBef>
                <a:spcPts val="0"/>
              </a:spcBef>
              <a:spcAft>
                <a:spcPts val="0"/>
              </a:spcAft>
              <a:buClr>
                <a:schemeClr val="dk2"/>
              </a:buClr>
              <a:buSzPts val="2000"/>
              <a:buFont typeface="Wingdings" pitchFamily="2" charset="2"/>
              <a:buChar char="§"/>
            </a:pPr>
            <a:r>
              <a:rPr lang="en-US" dirty="0"/>
              <a:t>Drag each job title on the left to the correct description on the right. </a:t>
            </a:r>
            <a:endParaRPr dirty="0"/>
          </a:p>
          <a:p>
            <a:pPr marL="571500" lvl="0" indent="0" algn="l" rtl="0">
              <a:lnSpc>
                <a:spcPct val="100000"/>
              </a:lnSpc>
              <a:spcBef>
                <a:spcPts val="0"/>
              </a:spcBef>
              <a:spcAft>
                <a:spcPts val="0"/>
              </a:spcAft>
              <a:buClr>
                <a:schemeClr val="dk2"/>
              </a:buClr>
              <a:buSzPts val="2000"/>
              <a:buFont typeface="Noto Sans Symbols"/>
              <a:buNone/>
            </a:pPr>
            <a:endParaRPr dirty="0"/>
          </a:p>
          <a:p>
            <a:pPr marL="114300" lvl="0" indent="0" algn="l" rtl="0">
              <a:lnSpc>
                <a:spcPct val="100000"/>
              </a:lnSpc>
              <a:spcBef>
                <a:spcPts val="0"/>
              </a:spcBef>
              <a:spcAft>
                <a:spcPts val="0"/>
              </a:spcAft>
              <a:buClr>
                <a:schemeClr val="dk2"/>
              </a:buClr>
              <a:buSzPts val="2000"/>
              <a:buFont typeface="Noto Sans Symbols"/>
              <a:buNone/>
            </a:pPr>
            <a:r>
              <a:rPr lang="en-US" dirty="0"/>
              <a:t>When you're done, we'll go over the answers together!</a:t>
            </a:r>
            <a:endParaRPr dirty="0"/>
          </a:p>
          <a:p>
            <a:pPr marL="228600" lvl="0" indent="-101600" algn="l" rtl="0">
              <a:lnSpc>
                <a:spcPct val="100000"/>
              </a:lnSpc>
              <a:spcBef>
                <a:spcPts val="0"/>
              </a:spcBef>
              <a:spcAft>
                <a:spcPts val="0"/>
              </a:spcAft>
              <a:buClr>
                <a:schemeClr val="dk2"/>
              </a:buClr>
              <a:buSzPts val="2000"/>
              <a:buFont typeface="Noto Sans Symbols"/>
              <a:buNone/>
            </a:pPr>
            <a:endParaRPr b="1" dirty="0"/>
          </a:p>
        </p:txBody>
      </p:sp>
      <p:pic>
        <p:nvPicPr>
          <p:cNvPr id="2" name="Graphic 1">
            <a:extLst>
              <a:ext uri="{FF2B5EF4-FFF2-40B4-BE49-F238E27FC236}">
                <a16:creationId xmlns:a16="http://schemas.microsoft.com/office/drawing/2014/main" id="{FE34E67C-678D-3A1C-CD57-8FCE5CA82C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
        <p:nvSpPr>
          <p:cNvPr id="3" name="Rectangle 2">
            <a:extLst>
              <a:ext uri="{FF2B5EF4-FFF2-40B4-BE49-F238E27FC236}">
                <a16:creationId xmlns:a16="http://schemas.microsoft.com/office/drawing/2014/main" id="{56196980-262F-B9A1-5D6D-DEAF5BB8FC88}"/>
              </a:ext>
            </a:extLst>
          </p:cNvPr>
          <p:cNvSpPr/>
          <p:nvPr/>
        </p:nvSpPr>
        <p:spPr>
          <a:xfrm>
            <a:off x="4697261" y="1276425"/>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UX Designer</a:t>
            </a:r>
          </a:p>
        </p:txBody>
      </p:sp>
      <p:sp>
        <p:nvSpPr>
          <p:cNvPr id="4" name="Rectangle 3">
            <a:extLst>
              <a:ext uri="{FF2B5EF4-FFF2-40B4-BE49-F238E27FC236}">
                <a16:creationId xmlns:a16="http://schemas.microsoft.com/office/drawing/2014/main" id="{26639159-5F06-D906-3AC4-7496A2F287B2}"/>
              </a:ext>
            </a:extLst>
          </p:cNvPr>
          <p:cNvSpPr/>
          <p:nvPr/>
        </p:nvSpPr>
        <p:spPr>
          <a:xfrm>
            <a:off x="4697261" y="1815044"/>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Producer</a:t>
            </a:r>
          </a:p>
        </p:txBody>
      </p:sp>
      <p:sp>
        <p:nvSpPr>
          <p:cNvPr id="5" name="Rectangle 4">
            <a:extLst>
              <a:ext uri="{FF2B5EF4-FFF2-40B4-BE49-F238E27FC236}">
                <a16:creationId xmlns:a16="http://schemas.microsoft.com/office/drawing/2014/main" id="{B1668B71-8D53-2D2A-00A5-85B377B4AFE6}"/>
              </a:ext>
            </a:extLst>
          </p:cNvPr>
          <p:cNvSpPr/>
          <p:nvPr/>
        </p:nvSpPr>
        <p:spPr>
          <a:xfrm>
            <a:off x="4697261" y="2353663"/>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Game Artist</a:t>
            </a:r>
          </a:p>
        </p:txBody>
      </p:sp>
      <p:sp>
        <p:nvSpPr>
          <p:cNvPr id="6" name="Rectangle 5">
            <a:extLst>
              <a:ext uri="{FF2B5EF4-FFF2-40B4-BE49-F238E27FC236}">
                <a16:creationId xmlns:a16="http://schemas.microsoft.com/office/drawing/2014/main" id="{BE6A7530-F470-CFAF-BE74-6FB0D4F230B6}"/>
              </a:ext>
            </a:extLst>
          </p:cNvPr>
          <p:cNvSpPr/>
          <p:nvPr/>
        </p:nvSpPr>
        <p:spPr>
          <a:xfrm>
            <a:off x="4697261" y="2892282"/>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Community Manager</a:t>
            </a:r>
          </a:p>
        </p:txBody>
      </p:sp>
      <p:sp>
        <p:nvSpPr>
          <p:cNvPr id="7" name="Rectangle 6">
            <a:extLst>
              <a:ext uri="{FF2B5EF4-FFF2-40B4-BE49-F238E27FC236}">
                <a16:creationId xmlns:a16="http://schemas.microsoft.com/office/drawing/2014/main" id="{35747C61-8BC5-BC6C-4D9F-5D7BB9AC0B7E}"/>
              </a:ext>
            </a:extLst>
          </p:cNvPr>
          <p:cNvSpPr/>
          <p:nvPr/>
        </p:nvSpPr>
        <p:spPr>
          <a:xfrm>
            <a:off x="4697261" y="3430901"/>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Narrative Designer</a:t>
            </a:r>
          </a:p>
        </p:txBody>
      </p:sp>
      <p:sp>
        <p:nvSpPr>
          <p:cNvPr id="8" name="Rectangle 7">
            <a:extLst>
              <a:ext uri="{FF2B5EF4-FFF2-40B4-BE49-F238E27FC236}">
                <a16:creationId xmlns:a16="http://schemas.microsoft.com/office/drawing/2014/main" id="{96368B27-AFA3-EF24-19B8-2AFF97276B5E}"/>
              </a:ext>
            </a:extLst>
          </p:cNvPr>
          <p:cNvSpPr/>
          <p:nvPr/>
        </p:nvSpPr>
        <p:spPr>
          <a:xfrm>
            <a:off x="4697261" y="3969520"/>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QA Tester</a:t>
            </a:r>
          </a:p>
        </p:txBody>
      </p:sp>
      <p:sp>
        <p:nvSpPr>
          <p:cNvPr id="11" name="Rectangle 10">
            <a:extLst>
              <a:ext uri="{FF2B5EF4-FFF2-40B4-BE49-F238E27FC236}">
                <a16:creationId xmlns:a16="http://schemas.microsoft.com/office/drawing/2014/main" id="{E8E7BA6D-B8D2-2932-9DB3-D2C4B425020A}"/>
              </a:ext>
            </a:extLst>
          </p:cNvPr>
          <p:cNvSpPr/>
          <p:nvPr/>
        </p:nvSpPr>
        <p:spPr>
          <a:xfrm>
            <a:off x="4697261" y="4508139"/>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Sound Designer</a:t>
            </a:r>
          </a:p>
        </p:txBody>
      </p:sp>
      <p:sp>
        <p:nvSpPr>
          <p:cNvPr id="12" name="Rectangle 11">
            <a:extLst>
              <a:ext uri="{FF2B5EF4-FFF2-40B4-BE49-F238E27FC236}">
                <a16:creationId xmlns:a16="http://schemas.microsoft.com/office/drawing/2014/main" id="{6FB8BCA5-6547-3C91-0372-71ABD81F5CD8}"/>
              </a:ext>
            </a:extLst>
          </p:cNvPr>
          <p:cNvSpPr/>
          <p:nvPr/>
        </p:nvSpPr>
        <p:spPr>
          <a:xfrm>
            <a:off x="4697261" y="5046758"/>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Animator</a:t>
            </a:r>
          </a:p>
        </p:txBody>
      </p:sp>
      <p:sp>
        <p:nvSpPr>
          <p:cNvPr id="13" name="Rectangle 12">
            <a:extLst>
              <a:ext uri="{FF2B5EF4-FFF2-40B4-BE49-F238E27FC236}">
                <a16:creationId xmlns:a16="http://schemas.microsoft.com/office/drawing/2014/main" id="{0F0D7B44-681B-9E62-7367-D0793A999B1C}"/>
              </a:ext>
            </a:extLst>
          </p:cNvPr>
          <p:cNvSpPr/>
          <p:nvPr/>
        </p:nvSpPr>
        <p:spPr>
          <a:xfrm>
            <a:off x="4697261" y="5585377"/>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Programmer</a:t>
            </a:r>
          </a:p>
        </p:txBody>
      </p:sp>
      <p:sp>
        <p:nvSpPr>
          <p:cNvPr id="14" name="Rectangle 13">
            <a:extLst>
              <a:ext uri="{FF2B5EF4-FFF2-40B4-BE49-F238E27FC236}">
                <a16:creationId xmlns:a16="http://schemas.microsoft.com/office/drawing/2014/main" id="{A3B2CD36-48CB-514E-BD48-A9DCA7840DBE}"/>
              </a:ext>
            </a:extLst>
          </p:cNvPr>
          <p:cNvSpPr/>
          <p:nvPr/>
        </p:nvSpPr>
        <p:spPr>
          <a:xfrm>
            <a:off x="4697261" y="6123996"/>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Game Designer</a:t>
            </a:r>
          </a:p>
        </p:txBody>
      </p:sp>
      <p:sp>
        <p:nvSpPr>
          <p:cNvPr id="15" name="Rectangle 14">
            <a:extLst>
              <a:ext uri="{FF2B5EF4-FFF2-40B4-BE49-F238E27FC236}">
                <a16:creationId xmlns:a16="http://schemas.microsoft.com/office/drawing/2014/main" id="{4839E40F-298C-DB33-412B-91B9706788E6}"/>
              </a:ext>
            </a:extLst>
          </p:cNvPr>
          <p:cNvSpPr/>
          <p:nvPr/>
        </p:nvSpPr>
        <p:spPr>
          <a:xfrm>
            <a:off x="7327727" y="1276425"/>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A. Creates the rules, gameplay mechanics, and levels for a game.</a:t>
            </a:r>
          </a:p>
        </p:txBody>
      </p:sp>
      <p:sp>
        <p:nvSpPr>
          <p:cNvPr id="16" name="Rectangle 15">
            <a:extLst>
              <a:ext uri="{FF2B5EF4-FFF2-40B4-BE49-F238E27FC236}">
                <a16:creationId xmlns:a16="http://schemas.microsoft.com/office/drawing/2014/main" id="{0E0D7EE3-CBAF-82FD-9E29-0D87C8C60C88}"/>
              </a:ext>
            </a:extLst>
          </p:cNvPr>
          <p:cNvSpPr/>
          <p:nvPr/>
        </p:nvSpPr>
        <p:spPr>
          <a:xfrm>
            <a:off x="7327727" y="1815044"/>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B. Writes the code that brings the game to life and makes it</a:t>
            </a:r>
          </a:p>
        </p:txBody>
      </p:sp>
      <p:sp>
        <p:nvSpPr>
          <p:cNvPr id="17" name="Rectangle 16">
            <a:extLst>
              <a:ext uri="{FF2B5EF4-FFF2-40B4-BE49-F238E27FC236}">
                <a16:creationId xmlns:a16="http://schemas.microsoft.com/office/drawing/2014/main" id="{9B6B2172-C2A4-43E5-3117-A072AEEF3F3D}"/>
              </a:ext>
            </a:extLst>
          </p:cNvPr>
          <p:cNvSpPr/>
          <p:nvPr/>
        </p:nvSpPr>
        <p:spPr>
          <a:xfrm>
            <a:off x="7327727" y="2353663"/>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C. Designs and animates characters, objects, and environments.</a:t>
            </a:r>
          </a:p>
        </p:txBody>
      </p:sp>
      <p:sp>
        <p:nvSpPr>
          <p:cNvPr id="18" name="Rectangle 17">
            <a:extLst>
              <a:ext uri="{FF2B5EF4-FFF2-40B4-BE49-F238E27FC236}">
                <a16:creationId xmlns:a16="http://schemas.microsoft.com/office/drawing/2014/main" id="{08007247-D0A5-7ED1-B1B6-14E6B1BCDA63}"/>
              </a:ext>
            </a:extLst>
          </p:cNvPr>
          <p:cNvSpPr/>
          <p:nvPr/>
        </p:nvSpPr>
        <p:spPr>
          <a:xfrm>
            <a:off x="7327727" y="2892282"/>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D. Composes music, records sound effects, and mixes audio.</a:t>
            </a:r>
          </a:p>
        </p:txBody>
      </p:sp>
      <p:sp>
        <p:nvSpPr>
          <p:cNvPr id="19" name="Rectangle 18">
            <a:extLst>
              <a:ext uri="{FF2B5EF4-FFF2-40B4-BE49-F238E27FC236}">
                <a16:creationId xmlns:a16="http://schemas.microsoft.com/office/drawing/2014/main" id="{4679C9B7-35A4-F8B9-EFE2-1CE2E6215AEB}"/>
              </a:ext>
            </a:extLst>
          </p:cNvPr>
          <p:cNvSpPr/>
          <p:nvPr/>
        </p:nvSpPr>
        <p:spPr>
          <a:xfrm>
            <a:off x="7327727" y="3430901"/>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E. Tests the game for bugs and ensures everything works properly.</a:t>
            </a:r>
          </a:p>
        </p:txBody>
      </p:sp>
      <p:sp>
        <p:nvSpPr>
          <p:cNvPr id="20" name="Rectangle 19">
            <a:extLst>
              <a:ext uri="{FF2B5EF4-FFF2-40B4-BE49-F238E27FC236}">
                <a16:creationId xmlns:a16="http://schemas.microsoft.com/office/drawing/2014/main" id="{943BA280-3641-30A2-13F7-579322D5D1DE}"/>
              </a:ext>
            </a:extLst>
          </p:cNvPr>
          <p:cNvSpPr/>
          <p:nvPr/>
        </p:nvSpPr>
        <p:spPr>
          <a:xfrm>
            <a:off x="7327727" y="3969520"/>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F. Writes the storyline, dialogue, and character backstories.</a:t>
            </a:r>
          </a:p>
        </p:txBody>
      </p:sp>
      <p:sp>
        <p:nvSpPr>
          <p:cNvPr id="21" name="Rectangle 20">
            <a:extLst>
              <a:ext uri="{FF2B5EF4-FFF2-40B4-BE49-F238E27FC236}">
                <a16:creationId xmlns:a16="http://schemas.microsoft.com/office/drawing/2014/main" id="{86C792C3-33B9-7A3C-7772-DCEDABCF2FBB}"/>
              </a:ext>
            </a:extLst>
          </p:cNvPr>
          <p:cNvSpPr/>
          <p:nvPr/>
        </p:nvSpPr>
        <p:spPr>
          <a:xfrm>
            <a:off x="7327727" y="4508139"/>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G. Builds and manages relationships with players and the online community.</a:t>
            </a:r>
          </a:p>
        </p:txBody>
      </p:sp>
      <p:sp>
        <p:nvSpPr>
          <p:cNvPr id="22" name="Rectangle 21">
            <a:extLst>
              <a:ext uri="{FF2B5EF4-FFF2-40B4-BE49-F238E27FC236}">
                <a16:creationId xmlns:a16="http://schemas.microsoft.com/office/drawing/2014/main" id="{85104BF8-9E56-EA39-F3A7-6379D928E51A}"/>
              </a:ext>
            </a:extLst>
          </p:cNvPr>
          <p:cNvSpPr/>
          <p:nvPr/>
        </p:nvSpPr>
        <p:spPr>
          <a:xfrm>
            <a:off x="7327727" y="5046758"/>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H. Produces 2D/3D artwork, including characters and backgrounds.</a:t>
            </a:r>
          </a:p>
        </p:txBody>
      </p:sp>
      <p:sp>
        <p:nvSpPr>
          <p:cNvPr id="23" name="Rectangle 22">
            <a:extLst>
              <a:ext uri="{FF2B5EF4-FFF2-40B4-BE49-F238E27FC236}">
                <a16:creationId xmlns:a16="http://schemas.microsoft.com/office/drawing/2014/main" id="{83DD5D1A-ECA3-B5B4-8EBD-3E0FB002D6AF}"/>
              </a:ext>
            </a:extLst>
          </p:cNvPr>
          <p:cNvSpPr/>
          <p:nvPr/>
        </p:nvSpPr>
        <p:spPr>
          <a:xfrm>
            <a:off x="7327727" y="5585377"/>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I. Plans the game project, manages the team, and keeps things on schedule.</a:t>
            </a:r>
          </a:p>
        </p:txBody>
      </p:sp>
      <p:sp>
        <p:nvSpPr>
          <p:cNvPr id="24" name="Rectangle 23">
            <a:extLst>
              <a:ext uri="{FF2B5EF4-FFF2-40B4-BE49-F238E27FC236}">
                <a16:creationId xmlns:a16="http://schemas.microsoft.com/office/drawing/2014/main" id="{DF594FFF-A0E6-FA70-7005-D5A6969BF089}"/>
              </a:ext>
            </a:extLst>
          </p:cNvPr>
          <p:cNvSpPr/>
          <p:nvPr/>
        </p:nvSpPr>
        <p:spPr>
          <a:xfrm>
            <a:off x="7327727" y="6123996"/>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J. Focuses on how the player interacts with the game and makes it easy to use.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34cd54494e7_0_197"/>
          <p:cNvSpPr txBox="1">
            <a:spLocks noGrp="1"/>
          </p:cNvSpPr>
          <p:nvPr>
            <p:ph type="title"/>
          </p:nvPr>
        </p:nvSpPr>
        <p:spPr>
          <a:xfrm>
            <a:off x="334107" y="423741"/>
            <a:ext cx="4363153"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Growth Areas in the Games Industry</a:t>
            </a:r>
            <a:endParaRPr dirty="0"/>
          </a:p>
        </p:txBody>
      </p:sp>
      <p:sp>
        <p:nvSpPr>
          <p:cNvPr id="477" name="Google Shape;477;g34cd54494e7_0_197"/>
          <p:cNvSpPr txBox="1">
            <a:spLocks noGrp="1"/>
          </p:cNvSpPr>
          <p:nvPr>
            <p:ph type="body" idx="1"/>
          </p:nvPr>
        </p:nvSpPr>
        <p:spPr>
          <a:xfrm>
            <a:off x="334095" y="1914482"/>
            <a:ext cx="5077149" cy="4607400"/>
          </a:xfrm>
          <a:prstGeom prst="rect">
            <a:avLst/>
          </a:prstGeom>
        </p:spPr>
        <p:txBody>
          <a:bodyPr spcFirstLastPara="1" wrap="square" lIns="0" tIns="0" rIns="0" bIns="0" anchor="t" anchorCtr="0">
            <a:normAutofit/>
          </a:bodyPr>
          <a:lstStyle/>
          <a:p>
            <a:pPr marL="0" marR="0" lvl="0" indent="0" algn="l" rtl="0">
              <a:lnSpc>
                <a:spcPct val="100000"/>
              </a:lnSpc>
              <a:spcBef>
                <a:spcPts val="1000"/>
              </a:spcBef>
              <a:spcAft>
                <a:spcPts val="0"/>
              </a:spcAft>
              <a:buNone/>
            </a:pPr>
            <a:r>
              <a:rPr lang="en-US" b="1" dirty="0">
                <a:solidFill>
                  <a:schemeClr val="bg2"/>
                </a:solidFill>
              </a:rPr>
              <a:t>Serious Games / Educational Games</a:t>
            </a:r>
            <a:endParaRPr b="1" dirty="0">
              <a:solidFill>
                <a:schemeClr val="bg2"/>
              </a:solidFill>
            </a:endParaRPr>
          </a:p>
          <a:p>
            <a:pPr marL="0" marR="0" lvl="0" indent="0" algn="l" rtl="0">
              <a:lnSpc>
                <a:spcPct val="100000"/>
              </a:lnSpc>
              <a:spcBef>
                <a:spcPts val="1000"/>
              </a:spcBef>
              <a:spcAft>
                <a:spcPts val="0"/>
              </a:spcAft>
              <a:buNone/>
            </a:pPr>
            <a:r>
              <a:rPr lang="en-US" b="1" dirty="0">
                <a:solidFill>
                  <a:schemeClr val="bg2"/>
                </a:solidFill>
              </a:rPr>
              <a:t>What it is: </a:t>
            </a:r>
            <a:r>
              <a:rPr lang="en-US" dirty="0">
                <a:solidFill>
                  <a:schemeClr val="bg2"/>
                </a:solidFill>
              </a:rPr>
              <a:t>Games designed to teach skills, simulate real-life scenarios, or support learning (e.g., games for schools, training simulations).</a:t>
            </a:r>
            <a:endParaRPr dirty="0">
              <a:solidFill>
                <a:schemeClr val="bg2"/>
              </a:solidFill>
            </a:endParaRPr>
          </a:p>
          <a:p>
            <a:pPr marL="0" marR="0" lvl="0" indent="0" algn="l" rtl="0">
              <a:lnSpc>
                <a:spcPct val="100000"/>
              </a:lnSpc>
              <a:spcBef>
                <a:spcPts val="1000"/>
              </a:spcBef>
              <a:spcAft>
                <a:spcPts val="0"/>
              </a:spcAft>
              <a:buNone/>
            </a:pPr>
            <a:endParaRPr lang="en-US" b="1" dirty="0">
              <a:solidFill>
                <a:schemeClr val="bg2"/>
              </a:solidFill>
            </a:endParaRPr>
          </a:p>
          <a:p>
            <a:pPr marL="0" marR="0" lvl="0" indent="0" algn="l" rtl="0">
              <a:lnSpc>
                <a:spcPct val="100000"/>
              </a:lnSpc>
              <a:spcBef>
                <a:spcPts val="1000"/>
              </a:spcBef>
              <a:spcAft>
                <a:spcPts val="0"/>
              </a:spcAft>
              <a:buNone/>
            </a:pPr>
            <a:r>
              <a:rPr lang="en-US" b="1" dirty="0">
                <a:solidFill>
                  <a:schemeClr val="bg2"/>
                </a:solidFill>
              </a:rPr>
              <a:t>Why it’s growing:</a:t>
            </a:r>
            <a:endParaRPr b="1" dirty="0">
              <a:solidFill>
                <a:schemeClr val="bg2"/>
              </a:solidFill>
            </a:endParaRPr>
          </a:p>
          <a:p>
            <a:pPr marR="0" lvl="0" algn="l" rtl="0">
              <a:lnSpc>
                <a:spcPct val="100000"/>
              </a:lnSpc>
              <a:spcBef>
                <a:spcPts val="1000"/>
              </a:spcBef>
              <a:spcAft>
                <a:spcPts val="0"/>
              </a:spcAft>
              <a:buSzPts val="2000"/>
              <a:buFont typeface="Wingdings" pitchFamily="2" charset="2"/>
              <a:buChar char="§"/>
            </a:pPr>
            <a:r>
              <a:rPr lang="en-US" dirty="0">
                <a:solidFill>
                  <a:schemeClr val="bg2"/>
                </a:solidFill>
              </a:rPr>
              <a:t>Increased demand in schools, healthcare, and corporate training</a:t>
            </a:r>
            <a:endParaRPr dirty="0">
              <a:solidFill>
                <a:schemeClr val="bg2"/>
              </a:solidFill>
            </a:endParaRPr>
          </a:p>
          <a:p>
            <a:pPr marR="0" lvl="0" algn="l" rtl="0">
              <a:lnSpc>
                <a:spcPct val="100000"/>
              </a:lnSpc>
              <a:spcBef>
                <a:spcPts val="0"/>
              </a:spcBef>
              <a:spcAft>
                <a:spcPts val="0"/>
              </a:spcAft>
              <a:buSzPts val="2000"/>
              <a:buFont typeface="Wingdings" pitchFamily="2" charset="2"/>
              <a:buChar char="§"/>
            </a:pPr>
            <a:r>
              <a:rPr lang="en-US" dirty="0">
                <a:solidFill>
                  <a:schemeClr val="bg2"/>
                </a:solidFill>
              </a:rPr>
              <a:t>VR and gamification trends in education</a:t>
            </a:r>
            <a:endParaRPr dirty="0">
              <a:solidFill>
                <a:schemeClr val="bg2"/>
              </a:solidFill>
            </a:endParaRPr>
          </a:p>
        </p:txBody>
      </p:sp>
      <p:pic>
        <p:nvPicPr>
          <p:cNvPr id="478" name="Google Shape;478;g34cd54494e7_0_197" title="AdobeStock_1091081671.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96001" y="6434"/>
            <a:ext cx="6096000" cy="3428999"/>
          </a:xfrm>
          <a:prstGeom prst="rect">
            <a:avLst/>
          </a:prstGeom>
          <a:noFill/>
          <a:ln>
            <a:noFill/>
          </a:ln>
        </p:spPr>
      </p:pic>
      <p:pic>
        <p:nvPicPr>
          <p:cNvPr id="2" name="Graphic 1">
            <a:extLst>
              <a:ext uri="{FF2B5EF4-FFF2-40B4-BE49-F238E27FC236}">
                <a16:creationId xmlns:a16="http://schemas.microsoft.com/office/drawing/2014/main" id="{F23758FF-2957-A926-41AC-3A972D64CD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4" name="Google Shape;477;g34cd54494e7_0_197">
            <a:extLst>
              <a:ext uri="{FF2B5EF4-FFF2-40B4-BE49-F238E27FC236}">
                <a16:creationId xmlns:a16="http://schemas.microsoft.com/office/drawing/2014/main" id="{223E6862-9409-A1C1-FE4B-0FA9DF34F140}"/>
              </a:ext>
            </a:extLst>
          </p:cNvPr>
          <p:cNvSpPr txBox="1">
            <a:spLocks/>
          </p:cNvSpPr>
          <p:nvPr/>
        </p:nvSpPr>
        <p:spPr>
          <a:xfrm>
            <a:off x="6096000" y="3958225"/>
            <a:ext cx="5077149" cy="2726496"/>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buFont typeface="Noto Sans Symbols"/>
              <a:buNone/>
            </a:pPr>
            <a:r>
              <a:rPr lang="en-US" b="1" dirty="0">
                <a:solidFill>
                  <a:schemeClr val="bg2"/>
                </a:solidFill>
              </a:rPr>
              <a:t>Careers linked:</a:t>
            </a:r>
          </a:p>
          <a:p>
            <a:pPr>
              <a:lnSpc>
                <a:spcPct val="100000"/>
              </a:lnSpc>
              <a:buFont typeface="Wingdings" pitchFamily="2" charset="2"/>
              <a:buChar char="§"/>
            </a:pPr>
            <a:r>
              <a:rPr lang="en-US" dirty="0">
                <a:solidFill>
                  <a:schemeClr val="bg2"/>
                </a:solidFill>
              </a:rPr>
              <a:t>Learning Designer</a:t>
            </a:r>
          </a:p>
          <a:p>
            <a:pPr>
              <a:lnSpc>
                <a:spcPct val="100000"/>
              </a:lnSpc>
              <a:spcBef>
                <a:spcPts val="0"/>
              </a:spcBef>
              <a:buFont typeface="Wingdings" pitchFamily="2" charset="2"/>
              <a:buChar char="§"/>
            </a:pPr>
            <a:r>
              <a:rPr lang="en-US" dirty="0">
                <a:solidFill>
                  <a:schemeClr val="bg2"/>
                </a:solidFill>
              </a:rPr>
              <a:t>Game Designer (Serious Games)</a:t>
            </a:r>
          </a:p>
          <a:p>
            <a:pPr>
              <a:lnSpc>
                <a:spcPct val="100000"/>
              </a:lnSpc>
              <a:spcBef>
                <a:spcPts val="0"/>
              </a:spcBef>
              <a:buFont typeface="Wingdings" pitchFamily="2" charset="2"/>
              <a:buChar char="§"/>
            </a:pPr>
            <a:r>
              <a:rPr lang="en-US" dirty="0">
                <a:solidFill>
                  <a:schemeClr val="bg2"/>
                </a:solidFill>
              </a:rPr>
              <a:t>Instructional Developer</a:t>
            </a:r>
          </a:p>
          <a:p>
            <a:pPr>
              <a:lnSpc>
                <a:spcPct val="100000"/>
              </a:lnSpc>
              <a:spcBef>
                <a:spcPts val="0"/>
              </a:spcBef>
              <a:buFont typeface="Wingdings" pitchFamily="2" charset="2"/>
              <a:buChar char="§"/>
            </a:pPr>
            <a:r>
              <a:rPr lang="en-US" dirty="0">
                <a:solidFill>
                  <a:schemeClr val="bg2"/>
                </a:solidFill>
              </a:rPr>
              <a:t>AR/VR Developer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g34cd54494e7_0_203"/>
          <p:cNvSpPr txBox="1">
            <a:spLocks noGrp="1"/>
          </p:cNvSpPr>
          <p:nvPr>
            <p:ph type="title"/>
          </p:nvPr>
        </p:nvSpPr>
        <p:spPr>
          <a:xfrm>
            <a:off x="334107" y="423741"/>
            <a:ext cx="475146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Growth Areas in the Games Industry</a:t>
            </a:r>
            <a:endParaRPr/>
          </a:p>
        </p:txBody>
      </p:sp>
      <p:sp>
        <p:nvSpPr>
          <p:cNvPr id="485" name="Google Shape;485;g34cd54494e7_0_203"/>
          <p:cNvSpPr txBox="1">
            <a:spLocks noGrp="1"/>
          </p:cNvSpPr>
          <p:nvPr>
            <p:ph type="body" idx="1"/>
          </p:nvPr>
        </p:nvSpPr>
        <p:spPr>
          <a:xfrm>
            <a:off x="334095" y="1914482"/>
            <a:ext cx="5177357" cy="4607400"/>
          </a:xfrm>
          <a:prstGeom prst="rect">
            <a:avLst/>
          </a:prstGeom>
        </p:spPr>
        <p:txBody>
          <a:bodyPr spcFirstLastPara="1" wrap="square" lIns="0" tIns="0" rIns="0" bIns="0" anchor="t" anchorCtr="0">
            <a:normAutofit/>
          </a:bodyPr>
          <a:lstStyle/>
          <a:p>
            <a:pPr marL="0" marR="0" lvl="0" indent="0" algn="l" rtl="0">
              <a:lnSpc>
                <a:spcPct val="100000"/>
              </a:lnSpc>
              <a:spcBef>
                <a:spcPts val="1000"/>
              </a:spcBef>
              <a:spcAft>
                <a:spcPts val="0"/>
              </a:spcAft>
              <a:buNone/>
            </a:pPr>
            <a:r>
              <a:rPr lang="en-US" b="1" dirty="0"/>
              <a:t>Indie Game Development Platforms</a:t>
            </a:r>
            <a:endParaRPr b="1" dirty="0"/>
          </a:p>
          <a:p>
            <a:pPr marL="0" marR="0" lvl="0" indent="0" algn="l" rtl="0">
              <a:lnSpc>
                <a:spcPct val="100000"/>
              </a:lnSpc>
              <a:spcBef>
                <a:spcPts val="1000"/>
              </a:spcBef>
              <a:spcAft>
                <a:spcPts val="0"/>
              </a:spcAft>
              <a:buNone/>
            </a:pPr>
            <a:r>
              <a:rPr lang="en-US" b="1" dirty="0"/>
              <a:t>What it is: </a:t>
            </a:r>
            <a:r>
              <a:rPr lang="en-US" dirty="0"/>
              <a:t>Small teams or individuals creating and self-publishing games through platforms like </a:t>
            </a:r>
            <a:r>
              <a:rPr lang="en-US" dirty="0" err="1"/>
              <a:t>itch.io</a:t>
            </a:r>
            <a:r>
              <a:rPr lang="en-US" dirty="0"/>
              <a:t> and Steam.</a:t>
            </a:r>
            <a:endParaRPr dirty="0"/>
          </a:p>
          <a:p>
            <a:pPr marL="0" marR="0" lvl="0" indent="0" algn="l" rtl="0">
              <a:lnSpc>
                <a:spcPct val="100000"/>
              </a:lnSpc>
              <a:spcBef>
                <a:spcPts val="1000"/>
              </a:spcBef>
              <a:spcAft>
                <a:spcPts val="0"/>
              </a:spcAft>
              <a:buNone/>
            </a:pPr>
            <a:br>
              <a:rPr lang="en-US" b="1" dirty="0"/>
            </a:br>
            <a:r>
              <a:rPr lang="en-US" b="1" dirty="0"/>
              <a:t>Why it’s growing:</a:t>
            </a:r>
            <a:endParaRPr b="1" dirty="0"/>
          </a:p>
          <a:p>
            <a:pPr marR="0" lvl="0" algn="l" rtl="0">
              <a:lnSpc>
                <a:spcPct val="100000"/>
              </a:lnSpc>
              <a:spcBef>
                <a:spcPts val="1000"/>
              </a:spcBef>
              <a:spcAft>
                <a:spcPts val="0"/>
              </a:spcAft>
              <a:buSzPts val="2000"/>
              <a:buFont typeface="Wingdings" pitchFamily="2" charset="2"/>
              <a:buChar char="§"/>
            </a:pPr>
            <a:r>
              <a:rPr lang="en-US" dirty="0"/>
              <a:t>Accessible tools (Unity, Godot, </a:t>
            </a:r>
            <a:r>
              <a:rPr lang="en-US" dirty="0" err="1"/>
              <a:t>GameMaker</a:t>
            </a:r>
            <a:r>
              <a:rPr lang="en-US" dirty="0"/>
              <a:t>)</a:t>
            </a:r>
            <a:endParaRPr dirty="0"/>
          </a:p>
          <a:p>
            <a:pPr marR="0" lvl="0" algn="l" rtl="0">
              <a:lnSpc>
                <a:spcPct val="100000"/>
              </a:lnSpc>
              <a:spcBef>
                <a:spcPts val="0"/>
              </a:spcBef>
              <a:spcAft>
                <a:spcPts val="0"/>
              </a:spcAft>
              <a:buSzPts val="2000"/>
              <a:buFont typeface="Wingdings" pitchFamily="2" charset="2"/>
              <a:buChar char="§"/>
            </a:pPr>
            <a:r>
              <a:rPr lang="en-US" dirty="0"/>
              <a:t>Supportive online communities</a:t>
            </a:r>
            <a:endParaRPr dirty="0"/>
          </a:p>
          <a:p>
            <a:pPr marR="0" lvl="0" algn="l" rtl="0">
              <a:lnSpc>
                <a:spcPct val="100000"/>
              </a:lnSpc>
              <a:spcBef>
                <a:spcPts val="0"/>
              </a:spcBef>
              <a:spcAft>
                <a:spcPts val="0"/>
              </a:spcAft>
              <a:buSzPts val="2000"/>
              <a:buFont typeface="Wingdings" pitchFamily="2" charset="2"/>
              <a:buChar char="§"/>
            </a:pPr>
            <a:r>
              <a:rPr lang="en-US" dirty="0"/>
              <a:t>Demand for unique and creative games</a:t>
            </a:r>
            <a:endParaRPr dirty="0"/>
          </a:p>
        </p:txBody>
      </p:sp>
      <p:pic>
        <p:nvPicPr>
          <p:cNvPr id="486" name="Google Shape;486;g34cd54494e7_0_203" title="AdobeStock_1056670159.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96001" y="6434"/>
            <a:ext cx="6096000" cy="3428999"/>
          </a:xfrm>
          <a:prstGeom prst="rect">
            <a:avLst/>
          </a:prstGeom>
          <a:noFill/>
          <a:ln>
            <a:noFill/>
          </a:ln>
        </p:spPr>
      </p:pic>
      <p:pic>
        <p:nvPicPr>
          <p:cNvPr id="2" name="Graphic 1">
            <a:extLst>
              <a:ext uri="{FF2B5EF4-FFF2-40B4-BE49-F238E27FC236}">
                <a16:creationId xmlns:a16="http://schemas.microsoft.com/office/drawing/2014/main" id="{DB9A40DE-E17B-86DC-F574-0C1544D18E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
        <p:nvSpPr>
          <p:cNvPr id="4" name="Google Shape;485;g34cd54494e7_0_203">
            <a:extLst>
              <a:ext uri="{FF2B5EF4-FFF2-40B4-BE49-F238E27FC236}">
                <a16:creationId xmlns:a16="http://schemas.microsoft.com/office/drawing/2014/main" id="{1EE5FA78-7A12-B534-87E8-2DCFAF2E4F09}"/>
              </a:ext>
            </a:extLst>
          </p:cNvPr>
          <p:cNvSpPr txBox="1">
            <a:spLocks/>
          </p:cNvSpPr>
          <p:nvPr/>
        </p:nvSpPr>
        <p:spPr>
          <a:xfrm>
            <a:off x="6096000" y="3958225"/>
            <a:ext cx="5177357" cy="2638814"/>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1pPr>
            <a:lvl2pPr marL="914400" marR="0" lvl="1"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2pPr>
            <a:lvl3pPr marL="1371600" marR="0" lvl="2"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3pPr>
            <a:lvl4pPr marL="1828800" marR="0" lvl="3"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4pPr>
            <a:lvl5pPr marL="2286000" marR="0" lvl="4" indent="-355600" algn="l" rtl="0">
              <a:lnSpc>
                <a:spcPct val="90000"/>
              </a:lnSpc>
              <a:spcBef>
                <a:spcPts val="500"/>
              </a:spcBef>
              <a:spcAft>
                <a:spcPts val="0"/>
              </a:spcAft>
              <a:buClr>
                <a:schemeClr val="dk2"/>
              </a:buClr>
              <a:buSzPts val="2000"/>
              <a:buFont typeface="Noto Sans Symbols"/>
              <a:buChar char="▪"/>
              <a:defRPr sz="2000" b="0" i="0" u="none" strike="noStrike" cap="none">
                <a:solidFill>
                  <a:schemeClr val="dk2"/>
                </a:solidFill>
                <a:latin typeface="Inter"/>
                <a:ea typeface="Inter"/>
                <a:cs typeface="Inter"/>
                <a:sym typeface="Inte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buFont typeface="Noto Sans Symbols"/>
              <a:buNone/>
            </a:pPr>
            <a:r>
              <a:rPr lang="en-US" b="1" dirty="0"/>
              <a:t>Careers linked:</a:t>
            </a:r>
          </a:p>
          <a:p>
            <a:pPr>
              <a:lnSpc>
                <a:spcPct val="100000"/>
              </a:lnSpc>
              <a:buFont typeface="Wingdings" pitchFamily="2" charset="2"/>
              <a:buChar char="§"/>
            </a:pPr>
            <a:r>
              <a:rPr lang="en-US" dirty="0"/>
              <a:t>Indie Game Developer (multi-skilled)</a:t>
            </a:r>
          </a:p>
          <a:p>
            <a:pPr>
              <a:lnSpc>
                <a:spcPct val="100000"/>
              </a:lnSpc>
              <a:spcBef>
                <a:spcPts val="0"/>
              </a:spcBef>
              <a:buFont typeface="Wingdings" pitchFamily="2" charset="2"/>
              <a:buChar char="§"/>
            </a:pPr>
            <a:r>
              <a:rPr lang="en-US" dirty="0"/>
              <a:t>Solo Programmer / Artist / Designer</a:t>
            </a:r>
          </a:p>
          <a:p>
            <a:pPr>
              <a:lnSpc>
                <a:spcPct val="100000"/>
              </a:lnSpc>
              <a:spcBef>
                <a:spcPts val="0"/>
              </a:spcBef>
              <a:buFont typeface="Wingdings" pitchFamily="2" charset="2"/>
              <a:buChar char="§"/>
            </a:pPr>
            <a:r>
              <a:rPr lang="en-US" dirty="0"/>
              <a:t>Community Manager</a:t>
            </a:r>
          </a:p>
          <a:p>
            <a:pPr>
              <a:lnSpc>
                <a:spcPct val="100000"/>
              </a:lnSpc>
              <a:spcBef>
                <a:spcPts val="0"/>
              </a:spcBef>
              <a:buFont typeface="Wingdings" pitchFamily="2" charset="2"/>
              <a:buChar char="§"/>
            </a:pPr>
            <a:r>
              <a:rPr lang="en-US" dirty="0"/>
              <a:t>Kickstarter Campaign Manager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g34cd54494e7_0_209"/>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Links to Explainer Videos</a:t>
            </a:r>
            <a:endParaRPr dirty="0"/>
          </a:p>
        </p:txBody>
      </p:sp>
      <p:sp>
        <p:nvSpPr>
          <p:cNvPr id="493" name="Google Shape;493;g34cd54494e7_0_209"/>
          <p:cNvSpPr txBox="1">
            <a:spLocks noGrp="1"/>
          </p:cNvSpPr>
          <p:nvPr>
            <p:ph type="body" idx="1"/>
          </p:nvPr>
        </p:nvSpPr>
        <p:spPr>
          <a:xfrm>
            <a:off x="334094" y="1276425"/>
            <a:ext cx="11365215" cy="4607400"/>
          </a:xfrm>
          <a:prstGeom prst="rect">
            <a:avLst/>
          </a:prstGeom>
        </p:spPr>
        <p:txBody>
          <a:bodyPr spcFirstLastPara="1" wrap="square" lIns="0" tIns="0" rIns="0" bIns="0" anchor="t" anchorCtr="0">
            <a:normAutofit/>
          </a:bodyPr>
          <a:lstStyle/>
          <a:p>
            <a:pPr marL="342900" marR="0" lvl="0" indent="-342900" algn="l" rtl="0">
              <a:lnSpc>
                <a:spcPct val="90000"/>
              </a:lnSpc>
              <a:spcBef>
                <a:spcPts val="1000"/>
              </a:spcBef>
              <a:spcAft>
                <a:spcPts val="0"/>
              </a:spcAft>
              <a:buFont typeface="Wingdings" pitchFamily="2" charset="2"/>
              <a:buChar char="§"/>
            </a:pPr>
            <a:r>
              <a:rPr lang="en-US" b="1" u="sng" dirty="0">
                <a:solidFill>
                  <a:schemeClr val="bg2"/>
                </a:solidFill>
                <a:hlinkClick r:id="rId3">
                  <a:extLst>
                    <a:ext uri="{A12FA001-AC4F-418D-AE19-62706E023703}">
                      <ahyp:hlinkClr xmlns:ahyp="http://schemas.microsoft.com/office/drawing/2018/hyperlinkcolor" val="tx"/>
                    </a:ext>
                  </a:extLst>
                </a:hlinkClick>
              </a:rPr>
              <a:t>How to Get Into the Games Industry - A Recruiter's Top 5 Tips 2023</a:t>
            </a:r>
            <a:endParaRPr b="1" dirty="0">
              <a:solidFill>
                <a:schemeClr val="bg2"/>
              </a:solidFill>
            </a:endParaRPr>
          </a:p>
          <a:p>
            <a:pPr marL="0" marR="0" lvl="0" indent="0" algn="l" rtl="0">
              <a:lnSpc>
                <a:spcPct val="90000"/>
              </a:lnSpc>
              <a:spcBef>
                <a:spcPts val="1000"/>
              </a:spcBef>
              <a:spcAft>
                <a:spcPts val="0"/>
              </a:spcAft>
              <a:buNone/>
            </a:pPr>
            <a:endParaRPr b="1" dirty="0">
              <a:solidFill>
                <a:schemeClr val="bg2"/>
              </a:solidFill>
            </a:endParaRPr>
          </a:p>
          <a:p>
            <a:pPr marL="342900" marR="0" lvl="0" indent="-342900" algn="l" rtl="0">
              <a:lnSpc>
                <a:spcPct val="90000"/>
              </a:lnSpc>
              <a:spcBef>
                <a:spcPts val="1000"/>
              </a:spcBef>
              <a:spcAft>
                <a:spcPts val="0"/>
              </a:spcAft>
              <a:buFont typeface="Wingdings" pitchFamily="2" charset="2"/>
              <a:buChar char="§"/>
            </a:pPr>
            <a:r>
              <a:rPr lang="en-US" b="1" u="sng" dirty="0">
                <a:solidFill>
                  <a:schemeClr val="bg2"/>
                </a:solidFill>
                <a:hlinkClick r:id="rId4">
                  <a:extLst>
                    <a:ext uri="{A12FA001-AC4F-418D-AE19-62706E023703}">
                      <ahyp:hlinkClr xmlns:ahyp="http://schemas.microsoft.com/office/drawing/2018/hyperlinkcolor" val="tx"/>
                    </a:ext>
                  </a:extLst>
                </a:hlinkClick>
              </a:rPr>
              <a:t>Get a job supporting the games industry: Working in games without working on a game</a:t>
            </a:r>
            <a:endParaRPr b="1" u="sng" dirty="0">
              <a:solidFill>
                <a:schemeClr val="bg2"/>
              </a:solidFill>
            </a:endParaRPr>
          </a:p>
          <a:p>
            <a:pPr marL="342900" marR="0" lvl="0" indent="-342900" algn="l" rtl="0">
              <a:lnSpc>
                <a:spcPct val="90000"/>
              </a:lnSpc>
              <a:spcBef>
                <a:spcPts val="1000"/>
              </a:spcBef>
              <a:spcAft>
                <a:spcPts val="0"/>
              </a:spcAft>
              <a:buFont typeface="Wingdings" pitchFamily="2" charset="2"/>
              <a:buChar char="§"/>
            </a:pPr>
            <a:endParaRPr b="1" dirty="0">
              <a:solidFill>
                <a:schemeClr val="bg2"/>
              </a:solidFill>
            </a:endParaRPr>
          </a:p>
          <a:p>
            <a:pPr marL="342900" marR="0" lvl="0" indent="-342900" algn="l" rtl="0">
              <a:lnSpc>
                <a:spcPct val="90000"/>
              </a:lnSpc>
              <a:spcBef>
                <a:spcPts val="1000"/>
              </a:spcBef>
              <a:spcAft>
                <a:spcPts val="0"/>
              </a:spcAft>
              <a:buFont typeface="Wingdings" pitchFamily="2" charset="2"/>
              <a:buChar char="§"/>
            </a:pPr>
            <a:r>
              <a:rPr lang="en-US" b="1" u="sng" dirty="0">
                <a:solidFill>
                  <a:schemeClr val="bg2"/>
                </a:solidFill>
                <a:hlinkClick r:id="rId5">
                  <a:extLst>
                    <a:ext uri="{A12FA001-AC4F-418D-AE19-62706E023703}">
                      <ahyp:hlinkClr xmlns:ahyp="http://schemas.microsoft.com/office/drawing/2018/hyperlinkcolor" val="tx"/>
                    </a:ext>
                  </a:extLst>
                </a:hlinkClick>
              </a:rPr>
              <a:t>Programming: Roles &amp; Applications of Computer Science for Game Development</a:t>
            </a:r>
            <a:endParaRPr b="1" dirty="0">
              <a:solidFill>
                <a:schemeClr val="bg2"/>
              </a:solidFill>
            </a:endParaRPr>
          </a:p>
        </p:txBody>
      </p:sp>
      <p:pic>
        <p:nvPicPr>
          <p:cNvPr id="2" name="Graphic 1">
            <a:extLst>
              <a:ext uri="{FF2B5EF4-FFF2-40B4-BE49-F238E27FC236}">
                <a16:creationId xmlns:a16="http://schemas.microsoft.com/office/drawing/2014/main" id="{032D535C-8321-1BD1-4546-28D3111A97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88659" y="6087265"/>
            <a:ext cx="1294193" cy="43461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g34cd54494e7_0_222"/>
          <p:cNvSpPr txBox="1">
            <a:spLocks noGrp="1"/>
          </p:cNvSpPr>
          <p:nvPr>
            <p:ph type="title"/>
          </p:nvPr>
        </p:nvSpPr>
        <p:spPr>
          <a:xfrm>
            <a:off x="334107" y="423741"/>
            <a:ext cx="5290079"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Activity 2: Role Exploration Carousel</a:t>
            </a:r>
            <a:endParaRPr dirty="0"/>
          </a:p>
        </p:txBody>
      </p:sp>
      <p:sp>
        <p:nvSpPr>
          <p:cNvPr id="500" name="Google Shape;500;g34cd54494e7_0_222"/>
          <p:cNvSpPr txBox="1">
            <a:spLocks noGrp="1"/>
          </p:cNvSpPr>
          <p:nvPr>
            <p:ph type="body" idx="1"/>
          </p:nvPr>
        </p:nvSpPr>
        <p:spPr>
          <a:xfrm>
            <a:off x="334101" y="1714500"/>
            <a:ext cx="5290085" cy="3429000"/>
          </a:xfrm>
          <a:prstGeom prst="rect">
            <a:avLst/>
          </a:prstGeom>
        </p:spPr>
        <p:txBody>
          <a:bodyPr spcFirstLastPara="1" wrap="square" lIns="0" tIns="0" rIns="0" bIns="0" anchor="t" anchorCtr="0">
            <a:normAutofit/>
          </a:bodyPr>
          <a:lstStyle/>
          <a:p>
            <a:pPr marL="0" marR="0" lvl="0" indent="0" algn="l" rtl="0">
              <a:lnSpc>
                <a:spcPct val="100000"/>
              </a:lnSpc>
              <a:spcBef>
                <a:spcPts val="1000"/>
              </a:spcBef>
              <a:spcAft>
                <a:spcPts val="0"/>
              </a:spcAft>
              <a:buNone/>
            </a:pPr>
            <a:r>
              <a:rPr lang="en-US" b="1" dirty="0"/>
              <a:t>Facilitator: </a:t>
            </a:r>
            <a:r>
              <a:rPr lang="en-US" dirty="0"/>
              <a:t>Set up role cards or posters around the room with job titles, typical tasks, required skills/qualifications, and average salary. Learners rotate in small groups, make notes, and pick one career that interests them.</a:t>
            </a:r>
            <a:endParaRPr dirty="0"/>
          </a:p>
          <a:p>
            <a:pPr marL="0" marR="0" lvl="0" indent="0" algn="l" rtl="0">
              <a:lnSpc>
                <a:spcPct val="100000"/>
              </a:lnSpc>
              <a:spcBef>
                <a:spcPts val="1000"/>
              </a:spcBef>
              <a:spcAft>
                <a:spcPts val="0"/>
              </a:spcAft>
              <a:buNone/>
            </a:pPr>
            <a:r>
              <a:rPr lang="en-US" b="1" dirty="0"/>
              <a:t>Extension task: </a:t>
            </a:r>
            <a:r>
              <a:rPr lang="en-US" dirty="0"/>
              <a:t>Match personality traits or existing skills they have to potential roles.</a:t>
            </a:r>
            <a:endParaRPr dirty="0"/>
          </a:p>
          <a:p>
            <a:pPr marL="0" marR="0" lvl="0" indent="0" algn="l" rtl="0">
              <a:lnSpc>
                <a:spcPct val="100000"/>
              </a:lnSpc>
              <a:spcBef>
                <a:spcPts val="1000"/>
              </a:spcBef>
              <a:spcAft>
                <a:spcPts val="0"/>
              </a:spcAft>
              <a:buNone/>
            </a:pPr>
            <a:endParaRPr b="1" dirty="0"/>
          </a:p>
        </p:txBody>
      </p:sp>
      <p:pic>
        <p:nvPicPr>
          <p:cNvPr id="501" name="Google Shape;501;g34cd54494e7_0_222" title="AdobeStock_1047619223.jpe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95997" y="0"/>
            <a:ext cx="6096004" cy="3429000"/>
          </a:xfrm>
          <a:prstGeom prst="rect">
            <a:avLst/>
          </a:prstGeom>
          <a:noFill/>
          <a:ln>
            <a:noFill/>
          </a:ln>
        </p:spPr>
      </p:pic>
      <p:pic>
        <p:nvPicPr>
          <p:cNvPr id="2" name="Graphic 1">
            <a:extLst>
              <a:ext uri="{FF2B5EF4-FFF2-40B4-BE49-F238E27FC236}">
                <a16:creationId xmlns:a16="http://schemas.microsoft.com/office/drawing/2014/main" id="{4AD8315E-015D-4AB1-BB8C-6635E286F9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g34cd54494e7_0_229"/>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Industry in the Tees Valley </a:t>
            </a:r>
            <a:endParaRPr/>
          </a:p>
        </p:txBody>
      </p:sp>
      <p:sp>
        <p:nvSpPr>
          <p:cNvPr id="508" name="Google Shape;508;g34cd54494e7_0_229"/>
          <p:cNvSpPr txBox="1">
            <a:spLocks noGrp="1"/>
          </p:cNvSpPr>
          <p:nvPr>
            <p:ph type="body" idx="1"/>
          </p:nvPr>
        </p:nvSpPr>
        <p:spPr>
          <a:xfrm>
            <a:off x="334101" y="1172650"/>
            <a:ext cx="11158500" cy="4607400"/>
          </a:xfrm>
          <a:prstGeom prst="rect">
            <a:avLst/>
          </a:prstGeom>
        </p:spPr>
        <p:txBody>
          <a:bodyPr spcFirstLastPara="1" wrap="square" lIns="0" tIns="0" rIns="0" bIns="0" anchor="t" anchorCtr="0">
            <a:normAutofit/>
          </a:bodyPr>
          <a:lstStyle/>
          <a:p>
            <a:pPr marL="0" marR="0" lvl="0" indent="0" algn="l" rtl="0">
              <a:lnSpc>
                <a:spcPct val="100000"/>
              </a:lnSpc>
              <a:spcBef>
                <a:spcPts val="1000"/>
              </a:spcBef>
              <a:spcAft>
                <a:spcPts val="0"/>
              </a:spcAft>
              <a:buNone/>
            </a:pPr>
            <a:r>
              <a:rPr lang="en-US" dirty="0"/>
              <a:t>The Tees Valley, encompassing areas like Middlesbrough, Stockton-on-Tees, Hartlepool, and Darlington, is home to a growing and dynamic games industry. This sector benefits from strong academic support, including Teesside University's Launchpad incubator, and substantial public investment aimed at fostering digital and creative businesses.</a:t>
            </a:r>
            <a:endParaRPr b="1" dirty="0"/>
          </a:p>
          <a:p>
            <a:pPr marL="0" marR="0" lvl="0" indent="0" algn="l" rtl="0">
              <a:lnSpc>
                <a:spcPct val="100000"/>
              </a:lnSpc>
              <a:spcBef>
                <a:spcPts val="1000"/>
              </a:spcBef>
              <a:spcAft>
                <a:spcPts val="0"/>
              </a:spcAft>
              <a:buNone/>
            </a:pPr>
            <a:endParaRPr b="1" dirty="0"/>
          </a:p>
          <a:p>
            <a:pPr marL="0" marR="0" lvl="0" indent="0" algn="l" rtl="0">
              <a:lnSpc>
                <a:spcPct val="100000"/>
              </a:lnSpc>
              <a:spcBef>
                <a:spcPts val="1000"/>
              </a:spcBef>
              <a:spcAft>
                <a:spcPts val="0"/>
              </a:spcAft>
              <a:buNone/>
            </a:pPr>
            <a:r>
              <a:rPr lang="en-US" b="1" dirty="0"/>
              <a:t>Notable Games Companies in the Tees Valley:</a:t>
            </a:r>
            <a:endParaRPr b="1" dirty="0"/>
          </a:p>
          <a:p>
            <a:pPr marR="0" lvl="0" algn="l" rtl="0">
              <a:lnSpc>
                <a:spcPct val="100000"/>
              </a:lnSpc>
              <a:spcBef>
                <a:spcPts val="1000"/>
              </a:spcBef>
              <a:spcAft>
                <a:spcPts val="0"/>
              </a:spcAft>
              <a:buSzPts val="2000"/>
              <a:buFont typeface="Wingdings" pitchFamily="2" charset="2"/>
              <a:buChar char="§"/>
            </a:pPr>
            <a:r>
              <a:rPr lang="en-US" dirty="0"/>
              <a:t>Double Eleven (Middlesbrough)</a:t>
            </a:r>
            <a:endParaRPr dirty="0"/>
          </a:p>
          <a:p>
            <a:pPr marR="0" lvl="0" algn="l" rtl="0">
              <a:lnSpc>
                <a:spcPct val="100000"/>
              </a:lnSpc>
              <a:spcBef>
                <a:spcPts val="0"/>
              </a:spcBef>
              <a:spcAft>
                <a:spcPts val="0"/>
              </a:spcAft>
              <a:buSzPts val="2000"/>
              <a:buFont typeface="Wingdings" pitchFamily="2" charset="2"/>
              <a:buChar char="§"/>
            </a:pPr>
            <a:r>
              <a:rPr lang="en-US" dirty="0" err="1"/>
              <a:t>SockMonkey</a:t>
            </a:r>
            <a:r>
              <a:rPr lang="en-US" dirty="0"/>
              <a:t> Studios (Middlesbrough)</a:t>
            </a:r>
            <a:endParaRPr dirty="0"/>
          </a:p>
          <a:p>
            <a:pPr marR="0" lvl="0" algn="l" rtl="0">
              <a:lnSpc>
                <a:spcPct val="100000"/>
              </a:lnSpc>
              <a:spcBef>
                <a:spcPts val="0"/>
              </a:spcBef>
              <a:spcAft>
                <a:spcPts val="0"/>
              </a:spcAft>
              <a:buSzPts val="2000"/>
              <a:buFont typeface="Wingdings" pitchFamily="2" charset="2"/>
              <a:buChar char="§"/>
            </a:pPr>
            <a:r>
              <a:rPr lang="en-US" dirty="0" err="1"/>
              <a:t>Omniplay</a:t>
            </a:r>
            <a:r>
              <a:rPr lang="en-US" dirty="0"/>
              <a:t> Games (Middlesbrough)</a:t>
            </a:r>
            <a:endParaRPr dirty="0"/>
          </a:p>
          <a:p>
            <a:pPr marR="0" lvl="0" algn="l" rtl="0">
              <a:lnSpc>
                <a:spcPct val="100000"/>
              </a:lnSpc>
              <a:spcBef>
                <a:spcPts val="0"/>
              </a:spcBef>
              <a:spcAft>
                <a:spcPts val="0"/>
              </a:spcAft>
              <a:buSzPts val="2000"/>
              <a:buFont typeface="Wingdings" pitchFamily="2" charset="2"/>
              <a:buChar char="§"/>
            </a:pPr>
            <a:r>
              <a:rPr lang="en-US" dirty="0"/>
              <a:t>Fox Byte Games (Middlesbrough)</a:t>
            </a:r>
            <a:endParaRPr dirty="0"/>
          </a:p>
          <a:p>
            <a:pPr marR="0" lvl="0" algn="l" rtl="0">
              <a:lnSpc>
                <a:spcPct val="100000"/>
              </a:lnSpc>
              <a:spcBef>
                <a:spcPts val="0"/>
              </a:spcBef>
              <a:spcAft>
                <a:spcPts val="0"/>
              </a:spcAft>
              <a:buSzPts val="2000"/>
              <a:buFont typeface="Wingdings" pitchFamily="2" charset="2"/>
              <a:buChar char="§"/>
            </a:pPr>
            <a:r>
              <a:rPr lang="en-US" dirty="0"/>
              <a:t>Radical Forge (Middlesbrough)</a:t>
            </a:r>
            <a:endParaRPr sz="1200" dirty="0">
              <a:solidFill>
                <a:schemeClr val="dk1"/>
              </a:solidFill>
              <a:latin typeface="Arial"/>
              <a:ea typeface="Arial"/>
              <a:cs typeface="Arial"/>
              <a:sym typeface="Arial"/>
            </a:endParaRPr>
          </a:p>
        </p:txBody>
      </p:sp>
      <p:pic>
        <p:nvPicPr>
          <p:cNvPr id="2" name="Graphic 1">
            <a:extLst>
              <a:ext uri="{FF2B5EF4-FFF2-40B4-BE49-F238E27FC236}">
                <a16:creationId xmlns:a16="http://schemas.microsoft.com/office/drawing/2014/main" id="{74CC8A59-21CF-12BE-5BFC-2455E7BB317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g34cd54494e7_0_241"/>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Industry in the Tees Valley </a:t>
            </a:r>
            <a:endParaRPr/>
          </a:p>
        </p:txBody>
      </p:sp>
      <p:sp>
        <p:nvSpPr>
          <p:cNvPr id="515" name="Google Shape;515;g34cd54494e7_0_241"/>
          <p:cNvSpPr txBox="1">
            <a:spLocks noGrp="1"/>
          </p:cNvSpPr>
          <p:nvPr>
            <p:ph type="body" idx="1"/>
          </p:nvPr>
        </p:nvSpPr>
        <p:spPr>
          <a:xfrm>
            <a:off x="399000" y="4846191"/>
            <a:ext cx="11223300" cy="966600"/>
          </a:xfrm>
          <a:prstGeom prst="rect">
            <a:avLst/>
          </a:prstGeom>
        </p:spPr>
        <p:txBody>
          <a:bodyPr spcFirstLastPara="1" wrap="square" lIns="0" tIns="0" rIns="0" bIns="0" anchor="t" anchorCtr="0">
            <a:normAutofit fontScale="77500" lnSpcReduction="20000"/>
          </a:bodyPr>
          <a:lstStyle/>
          <a:p>
            <a:pPr marL="0" marR="0" lvl="0" indent="0" algn="l" rtl="0">
              <a:lnSpc>
                <a:spcPct val="120000"/>
              </a:lnSpc>
              <a:spcBef>
                <a:spcPts val="1000"/>
              </a:spcBef>
              <a:spcAft>
                <a:spcPts val="0"/>
              </a:spcAft>
              <a:buNone/>
            </a:pPr>
            <a:r>
              <a:rPr lang="en-US" dirty="0"/>
              <a:t>These companies are part of a broader initiative to establish the Tees Valley as a hub for digital and creative industries. The Tees Valley Investment Zone, announced in March 2024, aims to enhance the region's strengths in these sectors through significant investment in infrastructure, skills development, and business support</a:t>
            </a:r>
            <a:endParaRPr sz="1600" dirty="0">
              <a:solidFill>
                <a:schemeClr val="dk1"/>
              </a:solidFill>
              <a:latin typeface="Arial"/>
              <a:ea typeface="Arial"/>
              <a:cs typeface="Arial"/>
              <a:sym typeface="Arial"/>
            </a:endParaRPr>
          </a:p>
        </p:txBody>
      </p:sp>
      <p:graphicFrame>
        <p:nvGraphicFramePr>
          <p:cNvPr id="516" name="Google Shape;516;g34cd54494e7_0_241"/>
          <p:cNvGraphicFramePr/>
          <p:nvPr>
            <p:extLst>
              <p:ext uri="{D42A27DB-BD31-4B8C-83A1-F6EECF244321}">
                <p14:modId xmlns:p14="http://schemas.microsoft.com/office/powerpoint/2010/main" val="1852162034"/>
              </p:ext>
            </p:extLst>
          </p:nvPr>
        </p:nvGraphicFramePr>
        <p:xfrm>
          <a:off x="399000" y="1274400"/>
          <a:ext cx="11158500" cy="3297317"/>
        </p:xfrm>
        <a:graphic>
          <a:graphicData uri="http://schemas.openxmlformats.org/drawingml/2006/table">
            <a:tbl>
              <a:tblPr>
                <a:noFill/>
                <a:tableStyleId>{DC3E9ABF-F7CE-43FF-A777-94572CD65B38}</a:tableStyleId>
              </a:tblPr>
              <a:tblGrid>
                <a:gridCol w="1855050">
                  <a:extLst>
                    <a:ext uri="{9D8B030D-6E8A-4147-A177-3AD203B41FA5}">
                      <a16:colId xmlns:a16="http://schemas.microsoft.com/office/drawing/2014/main" val="20000"/>
                    </a:ext>
                  </a:extLst>
                </a:gridCol>
                <a:gridCol w="9303450">
                  <a:extLst>
                    <a:ext uri="{9D8B030D-6E8A-4147-A177-3AD203B41FA5}">
                      <a16:colId xmlns:a16="http://schemas.microsoft.com/office/drawing/2014/main" val="20001"/>
                    </a:ext>
                  </a:extLst>
                </a:gridCol>
              </a:tblGrid>
              <a:tr h="381000">
                <a:tc>
                  <a:txBody>
                    <a:bodyPr/>
                    <a:lstStyle/>
                    <a:p>
                      <a:pPr marL="0" marR="0" lvl="0" indent="0" algn="l" rtl="0">
                        <a:lnSpc>
                          <a:spcPct val="90000"/>
                        </a:lnSpc>
                        <a:spcBef>
                          <a:spcPts val="1000"/>
                        </a:spcBef>
                        <a:spcAft>
                          <a:spcPts val="0"/>
                        </a:spcAft>
                        <a:buNone/>
                      </a:pPr>
                      <a:r>
                        <a:rPr lang="en-US" b="1">
                          <a:solidFill>
                            <a:schemeClr val="bg1"/>
                          </a:solidFill>
                          <a:latin typeface="Inter"/>
                          <a:ea typeface="Inter"/>
                          <a:cs typeface="Inter"/>
                          <a:sym typeface="Inter"/>
                        </a:rPr>
                        <a:t>Double Eleven</a:t>
                      </a:r>
                      <a:endParaRPr b="1">
                        <a:solidFill>
                          <a:schemeClr val="bg1"/>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lvl="0" indent="0" algn="l" rtl="0">
                        <a:lnSpc>
                          <a:spcPct val="90000"/>
                        </a:lnSpc>
                        <a:spcBef>
                          <a:spcPts val="1000"/>
                        </a:spcBef>
                        <a:spcAft>
                          <a:spcPts val="0"/>
                        </a:spcAft>
                        <a:buNone/>
                      </a:pPr>
                      <a:r>
                        <a:rPr lang="en-US">
                          <a:solidFill>
                            <a:schemeClr val="dk2"/>
                          </a:solidFill>
                          <a:latin typeface="Inter"/>
                          <a:ea typeface="Inter"/>
                          <a:cs typeface="Inter"/>
                          <a:sym typeface="Inter"/>
                        </a:rPr>
                        <a:t>A leading independent game developer and publisher, Double Eleven has expanded rapidly, employing over 300 people in the Tees Valley. The company recently moved into a new headquarters at Boho X, a development supported by £21 million in funding from the Tees Valley Combined Authority.</a:t>
                      </a:r>
                      <a:endParaRPr>
                        <a:solidFill>
                          <a:schemeClr val="dk2"/>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831575">
                <a:tc>
                  <a:txBody>
                    <a:bodyPr/>
                    <a:lstStyle/>
                    <a:p>
                      <a:pPr marL="0" marR="0" lvl="0" indent="0" algn="l" rtl="0">
                        <a:lnSpc>
                          <a:spcPct val="90000"/>
                        </a:lnSpc>
                        <a:spcBef>
                          <a:spcPts val="1000"/>
                        </a:spcBef>
                        <a:spcAft>
                          <a:spcPts val="0"/>
                        </a:spcAft>
                        <a:buNone/>
                      </a:pPr>
                      <a:r>
                        <a:rPr lang="en-US" b="1" dirty="0" err="1">
                          <a:solidFill>
                            <a:schemeClr val="bg1"/>
                          </a:solidFill>
                          <a:latin typeface="Inter"/>
                          <a:ea typeface="Inter"/>
                          <a:cs typeface="Inter"/>
                          <a:sym typeface="Inter"/>
                        </a:rPr>
                        <a:t>SockMonkey</a:t>
                      </a:r>
                      <a:r>
                        <a:rPr lang="en-US" b="1" dirty="0">
                          <a:solidFill>
                            <a:schemeClr val="bg1"/>
                          </a:solidFill>
                          <a:latin typeface="Inter"/>
                          <a:ea typeface="Inter"/>
                          <a:cs typeface="Inter"/>
                          <a:sym typeface="Inter"/>
                        </a:rPr>
                        <a:t> Studios</a:t>
                      </a:r>
                      <a:endParaRPr b="1" dirty="0">
                        <a:solidFill>
                          <a:schemeClr val="bg1"/>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lvl="0" indent="0" algn="l" rtl="0">
                        <a:lnSpc>
                          <a:spcPct val="90000"/>
                        </a:lnSpc>
                        <a:spcBef>
                          <a:spcPts val="1000"/>
                        </a:spcBef>
                        <a:spcAft>
                          <a:spcPts val="0"/>
                        </a:spcAft>
                        <a:buNone/>
                      </a:pPr>
                      <a:r>
                        <a:rPr lang="en-US" dirty="0">
                          <a:solidFill>
                            <a:schemeClr val="dk2"/>
                          </a:solidFill>
                          <a:latin typeface="Inter"/>
                          <a:ea typeface="Inter"/>
                          <a:cs typeface="Inter"/>
                          <a:sym typeface="Inter"/>
                        </a:rPr>
                        <a:t>Established by a Teesside University graduate, </a:t>
                      </a:r>
                      <a:r>
                        <a:rPr lang="en-US" dirty="0" err="1">
                          <a:solidFill>
                            <a:schemeClr val="dk2"/>
                          </a:solidFill>
                          <a:latin typeface="Inter"/>
                          <a:ea typeface="Inter"/>
                          <a:cs typeface="Inter"/>
                          <a:sym typeface="Inter"/>
                        </a:rPr>
                        <a:t>SockMonkey</a:t>
                      </a:r>
                      <a:r>
                        <a:rPr lang="en-US" dirty="0">
                          <a:solidFill>
                            <a:schemeClr val="dk2"/>
                          </a:solidFill>
                          <a:latin typeface="Inter"/>
                          <a:ea typeface="Inter"/>
                          <a:cs typeface="Inter"/>
                          <a:sym typeface="Inter"/>
                        </a:rPr>
                        <a:t> Studios has been instrumental in the region's digital and creative sector. The studio secured a £250,000 investment to launch its first original game, "Fish Tanks," and continues to contribute to the local economy and creative community.</a:t>
                      </a:r>
                      <a:endParaRPr dirty="0">
                        <a:solidFill>
                          <a:schemeClr val="dk2"/>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381000">
                <a:tc>
                  <a:txBody>
                    <a:bodyPr/>
                    <a:lstStyle/>
                    <a:p>
                      <a:pPr marL="0" marR="0" lvl="0" indent="0" algn="l" rtl="0">
                        <a:lnSpc>
                          <a:spcPct val="90000"/>
                        </a:lnSpc>
                        <a:spcBef>
                          <a:spcPts val="1000"/>
                        </a:spcBef>
                        <a:spcAft>
                          <a:spcPts val="0"/>
                        </a:spcAft>
                        <a:buNone/>
                      </a:pPr>
                      <a:r>
                        <a:rPr lang="en-US" b="1">
                          <a:solidFill>
                            <a:schemeClr val="bg1"/>
                          </a:solidFill>
                          <a:latin typeface="Inter"/>
                          <a:ea typeface="Inter"/>
                          <a:cs typeface="Inter"/>
                          <a:sym typeface="Inter"/>
                        </a:rPr>
                        <a:t>Omniplay Games</a:t>
                      </a:r>
                      <a:endParaRPr b="1">
                        <a:solidFill>
                          <a:schemeClr val="bg1"/>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lvl="0" indent="0" algn="l" rtl="0">
                        <a:lnSpc>
                          <a:spcPct val="90000"/>
                        </a:lnSpc>
                        <a:spcBef>
                          <a:spcPts val="1000"/>
                        </a:spcBef>
                        <a:spcAft>
                          <a:spcPts val="0"/>
                        </a:spcAft>
                        <a:buNone/>
                      </a:pPr>
                      <a:r>
                        <a:rPr lang="en-US">
                          <a:solidFill>
                            <a:schemeClr val="dk2"/>
                          </a:solidFill>
                          <a:latin typeface="Inter"/>
                          <a:ea typeface="Inter"/>
                          <a:cs typeface="Inter"/>
                          <a:sym typeface="Inter"/>
                        </a:rPr>
                        <a:t>Founded by a Teesside University graduate, Omniplay Games released its first title, "Databomb," a physics-based puzzle game for Android smartphones. The studio operates from Teesside University's Launchpad business incubator.</a:t>
                      </a:r>
                      <a:endParaRPr>
                        <a:solidFill>
                          <a:schemeClr val="dk2"/>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381000">
                <a:tc>
                  <a:txBody>
                    <a:bodyPr/>
                    <a:lstStyle/>
                    <a:p>
                      <a:pPr marL="0" marR="0" lvl="0" indent="0" algn="l" rtl="0">
                        <a:lnSpc>
                          <a:spcPct val="90000"/>
                        </a:lnSpc>
                        <a:spcBef>
                          <a:spcPts val="1000"/>
                        </a:spcBef>
                        <a:spcAft>
                          <a:spcPts val="0"/>
                        </a:spcAft>
                        <a:buNone/>
                      </a:pPr>
                      <a:r>
                        <a:rPr lang="en-US" b="1" dirty="0">
                          <a:solidFill>
                            <a:schemeClr val="bg1"/>
                          </a:solidFill>
                          <a:latin typeface="Inter"/>
                          <a:ea typeface="Inter"/>
                          <a:cs typeface="Inter"/>
                          <a:sym typeface="Inter"/>
                        </a:rPr>
                        <a:t>Fox Byte Games</a:t>
                      </a:r>
                      <a:endParaRPr b="1" dirty="0">
                        <a:solidFill>
                          <a:schemeClr val="bg1"/>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lvl="0" indent="0" algn="l" rtl="0">
                        <a:lnSpc>
                          <a:spcPct val="90000"/>
                        </a:lnSpc>
                        <a:spcBef>
                          <a:spcPts val="1000"/>
                        </a:spcBef>
                        <a:spcAft>
                          <a:spcPts val="0"/>
                        </a:spcAft>
                        <a:buNone/>
                      </a:pPr>
                      <a:r>
                        <a:rPr lang="en-US">
                          <a:solidFill>
                            <a:schemeClr val="dk2"/>
                          </a:solidFill>
                          <a:latin typeface="Inter"/>
                          <a:ea typeface="Inter"/>
                          <a:cs typeface="Inter"/>
                          <a:sym typeface="Inter"/>
                        </a:rPr>
                        <a:t>An independent games studio based in the North East of England, Fox Byte Games has released various game titles and commercial projects.</a:t>
                      </a:r>
                      <a:endParaRPr>
                        <a:solidFill>
                          <a:schemeClr val="dk2"/>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381000">
                <a:tc>
                  <a:txBody>
                    <a:bodyPr/>
                    <a:lstStyle/>
                    <a:p>
                      <a:pPr marL="0" marR="0" lvl="0" indent="0" algn="l" rtl="0">
                        <a:lnSpc>
                          <a:spcPct val="90000"/>
                        </a:lnSpc>
                        <a:spcBef>
                          <a:spcPts val="1000"/>
                        </a:spcBef>
                        <a:spcAft>
                          <a:spcPts val="0"/>
                        </a:spcAft>
                        <a:buNone/>
                      </a:pPr>
                      <a:r>
                        <a:rPr lang="en-US" b="1" dirty="0">
                          <a:solidFill>
                            <a:schemeClr val="bg1"/>
                          </a:solidFill>
                          <a:latin typeface="Inter"/>
                          <a:ea typeface="Inter"/>
                          <a:cs typeface="Inter"/>
                          <a:sym typeface="Inter"/>
                        </a:rPr>
                        <a:t>Radical Forge</a:t>
                      </a:r>
                      <a:endParaRPr b="1" dirty="0">
                        <a:solidFill>
                          <a:schemeClr val="bg1"/>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lvl="0" indent="0" algn="l" rtl="0">
                        <a:lnSpc>
                          <a:spcPct val="90000"/>
                        </a:lnSpc>
                        <a:spcBef>
                          <a:spcPts val="1000"/>
                        </a:spcBef>
                        <a:spcAft>
                          <a:spcPts val="0"/>
                        </a:spcAft>
                        <a:buNone/>
                      </a:pPr>
                      <a:r>
                        <a:rPr lang="en-US" dirty="0">
                          <a:solidFill>
                            <a:schemeClr val="dk2"/>
                          </a:solidFill>
                          <a:latin typeface="Inter"/>
                          <a:ea typeface="Inter"/>
                          <a:cs typeface="Inter"/>
                          <a:sym typeface="Inter"/>
                        </a:rPr>
                        <a:t>A game development studio contributing to the region's growing games industry.</a:t>
                      </a:r>
                      <a:endParaRPr dirty="0">
                        <a:solidFill>
                          <a:schemeClr val="dk2"/>
                        </a:solidFill>
                        <a:latin typeface="Inter"/>
                        <a:ea typeface="Inter"/>
                        <a:cs typeface="Inter"/>
                        <a:sym typeface="Inter"/>
                      </a:endParaRPr>
                    </a:p>
                  </a:txBody>
                  <a:tcPr marL="91425" marR="91425" marT="91425" marB="9142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2" name="Graphic 1">
            <a:extLst>
              <a:ext uri="{FF2B5EF4-FFF2-40B4-BE49-F238E27FC236}">
                <a16:creationId xmlns:a16="http://schemas.microsoft.com/office/drawing/2014/main" id="{E6E4134F-C4B6-A4A8-F75B-43ED5DDFAF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g34cd54494e7_3_0"/>
          <p:cNvSpPr txBox="1">
            <a:spLocks noGrp="1"/>
          </p:cNvSpPr>
          <p:nvPr>
            <p:ph type="title"/>
          </p:nvPr>
        </p:nvSpPr>
        <p:spPr>
          <a:xfrm>
            <a:off x="334107" y="423741"/>
            <a:ext cx="11486400" cy="572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Industry in the Tees Valley </a:t>
            </a:r>
            <a:endParaRPr/>
          </a:p>
        </p:txBody>
      </p:sp>
      <p:sp>
        <p:nvSpPr>
          <p:cNvPr id="523" name="Google Shape;523;g34cd54494e7_3_0"/>
          <p:cNvSpPr txBox="1">
            <a:spLocks noGrp="1"/>
          </p:cNvSpPr>
          <p:nvPr>
            <p:ph type="body" idx="1"/>
          </p:nvPr>
        </p:nvSpPr>
        <p:spPr>
          <a:xfrm>
            <a:off x="410300" y="1297925"/>
            <a:ext cx="11223300" cy="4704300"/>
          </a:xfrm>
          <a:prstGeom prst="rect">
            <a:avLst/>
          </a:prstGeom>
        </p:spPr>
        <p:txBody>
          <a:bodyPr spcFirstLastPara="1" wrap="square" lIns="0" tIns="0" rIns="0" bIns="0" anchor="t" anchorCtr="0">
            <a:normAutofit/>
          </a:bodyPr>
          <a:lstStyle/>
          <a:p>
            <a:pPr marL="285750" indent="-285750">
              <a:lnSpc>
                <a:spcPct val="100000"/>
              </a:lnSpc>
              <a:buFont typeface="Wingdings" pitchFamily="2" charset="2"/>
              <a:buChar char="§"/>
            </a:pPr>
            <a:r>
              <a:rPr lang="en-US" sz="1800" b="1" u="sng" dirty="0" err="1">
                <a:solidFill>
                  <a:schemeClr val="bg2"/>
                </a:solidFill>
                <a:latin typeface="Inter" panose="02000503000000020004" pitchFamily="2" charset="0"/>
                <a:ea typeface="Inter" panose="02000503000000020004" pitchFamily="2" charset="0"/>
                <a:hlinkClick r:id="rId3">
                  <a:extLst>
                    <a:ext uri="{A12FA001-AC4F-418D-AE19-62706E023703}">
                      <ahyp:hlinkClr xmlns:ahyp="http://schemas.microsoft.com/office/drawing/2018/hyperlinkcolor" val="tx"/>
                    </a:ext>
                  </a:extLst>
                </a:hlinkClick>
              </a:rPr>
              <a:t>Labour</a:t>
            </a:r>
            <a:r>
              <a:rPr lang="en-US" sz="1800" b="1" u="sng" dirty="0">
                <a:solidFill>
                  <a:schemeClr val="bg2"/>
                </a:solidFill>
                <a:latin typeface="Inter" panose="02000503000000020004" pitchFamily="2" charset="0"/>
                <a:ea typeface="Inter" panose="02000503000000020004" pitchFamily="2" charset="0"/>
                <a:hlinkClick r:id="rId3">
                  <a:extLst>
                    <a:ext uri="{A12FA001-AC4F-418D-AE19-62706E023703}">
                      <ahyp:hlinkClr xmlns:ahyp="http://schemas.microsoft.com/office/drawing/2018/hyperlinkcolor" val="tx"/>
                    </a:ext>
                  </a:extLst>
                </a:hlinkClick>
              </a:rPr>
              <a:t> Market Information for the Tees Valley </a:t>
            </a:r>
            <a:endParaRPr sz="1800" b="1" u="sng" dirty="0">
              <a:solidFill>
                <a:schemeClr val="bg2"/>
              </a:solidFill>
              <a:latin typeface="Inter" panose="02000503000000020004" pitchFamily="2" charset="0"/>
              <a:ea typeface="Inter" panose="02000503000000020004" pitchFamily="2" charset="0"/>
            </a:endParaRPr>
          </a:p>
          <a:p>
            <a:pPr marL="285750" indent="-285750">
              <a:lnSpc>
                <a:spcPct val="100000"/>
              </a:lnSpc>
              <a:buFont typeface="Wingdings" pitchFamily="2" charset="2"/>
              <a:buChar char="§"/>
            </a:pPr>
            <a:r>
              <a:rPr lang="en-US" sz="1800" b="1" u="sng" dirty="0">
                <a:solidFill>
                  <a:schemeClr val="bg2"/>
                </a:solidFill>
                <a:latin typeface="Inter" panose="02000503000000020004" pitchFamily="2" charset="0"/>
                <a:ea typeface="Inter" panose="02000503000000020004" pitchFamily="2" charset="0"/>
                <a:hlinkClick r:id="rId4">
                  <a:extLst>
                    <a:ext uri="{A12FA001-AC4F-418D-AE19-62706E023703}">
                      <ahyp:hlinkClr xmlns:ahyp="http://schemas.microsoft.com/office/drawing/2018/hyperlinkcolor" val="tx"/>
                    </a:ext>
                  </a:extLst>
                </a:hlinkClick>
              </a:rPr>
              <a:t>Key Priority Sectors - Digital </a:t>
            </a:r>
            <a:endParaRPr sz="1800" b="1" u="sng" dirty="0">
              <a:solidFill>
                <a:schemeClr val="bg2"/>
              </a:solidFill>
              <a:latin typeface="Inter" panose="02000503000000020004" pitchFamily="2" charset="0"/>
              <a:ea typeface="Inter" panose="02000503000000020004" pitchFamily="2" charset="0"/>
            </a:endParaRPr>
          </a:p>
          <a:p>
            <a:pPr marL="285750" indent="-285750">
              <a:lnSpc>
                <a:spcPct val="100000"/>
              </a:lnSpc>
              <a:buFont typeface="Wingdings" pitchFamily="2" charset="2"/>
              <a:buChar char="§"/>
            </a:pPr>
            <a:r>
              <a:rPr lang="en-US" sz="1800" b="1" u="sng" dirty="0">
                <a:solidFill>
                  <a:schemeClr val="bg2"/>
                </a:solidFill>
                <a:latin typeface="Inter" panose="02000503000000020004" pitchFamily="2" charset="0"/>
                <a:ea typeface="Inter" panose="02000503000000020004" pitchFamily="2" charset="0"/>
                <a:hlinkClick r:id="rId5">
                  <a:extLst>
                    <a:ext uri="{A12FA001-AC4F-418D-AE19-62706E023703}">
                      <ahyp:hlinkClr xmlns:ahyp="http://schemas.microsoft.com/office/drawing/2018/hyperlinkcolor" val="tx"/>
                    </a:ext>
                  </a:extLst>
                </a:hlinkClick>
              </a:rPr>
              <a:t>Digital &amp; Creative Factsheets </a:t>
            </a:r>
            <a:endParaRPr lang="en-US" sz="1800" b="1" u="sng" dirty="0">
              <a:solidFill>
                <a:schemeClr val="bg2"/>
              </a:solidFill>
              <a:latin typeface="Inter" panose="02000503000000020004" pitchFamily="2" charset="0"/>
              <a:ea typeface="Inter" panose="02000503000000020004" pitchFamily="2" charset="0"/>
              <a:hlinkClick r:id="rId6">
                <a:extLst>
                  <a:ext uri="{A12FA001-AC4F-418D-AE19-62706E023703}">
                    <ahyp:hlinkClr xmlns:ahyp="http://schemas.microsoft.com/office/drawing/2018/hyperlinkcolor" val="tx"/>
                  </a:ext>
                </a:extLst>
              </a:hlinkClick>
            </a:endParaRPr>
          </a:p>
          <a:p>
            <a:pPr marL="285750" indent="-285750">
              <a:lnSpc>
                <a:spcPct val="100000"/>
              </a:lnSpc>
              <a:buFont typeface="Wingdings" pitchFamily="2" charset="2"/>
              <a:buChar char="§"/>
            </a:pPr>
            <a:r>
              <a:rPr lang="en-US" sz="1800" b="1" u="sng" dirty="0">
                <a:solidFill>
                  <a:schemeClr val="bg2"/>
                </a:solidFill>
                <a:latin typeface="Inter" panose="02000503000000020004" pitchFamily="2" charset="0"/>
                <a:ea typeface="Inter" panose="02000503000000020004" pitchFamily="2" charset="0"/>
                <a:hlinkClick r:id="rId6">
                  <a:extLst>
                    <a:ext uri="{A12FA001-AC4F-418D-AE19-62706E023703}">
                      <ahyp:hlinkClr xmlns:ahyp="http://schemas.microsoft.com/office/drawing/2018/hyperlinkcolor" val="tx"/>
                    </a:ext>
                  </a:extLst>
                </a:hlinkClick>
              </a:rPr>
              <a:t>National Careers Service</a:t>
            </a:r>
            <a:r>
              <a:rPr lang="en-US" sz="1800" b="1" u="sng" dirty="0">
                <a:solidFill>
                  <a:schemeClr val="bg2"/>
                </a:solidFill>
                <a:latin typeface="Inter" panose="02000503000000020004" pitchFamily="2" charset="0"/>
                <a:ea typeface="Inter" panose="02000503000000020004" pitchFamily="2" charset="0"/>
              </a:rPr>
              <a:t> - Digital </a:t>
            </a:r>
          </a:p>
          <a:p>
            <a:pPr marL="285750" indent="-285750">
              <a:lnSpc>
                <a:spcPct val="100000"/>
              </a:lnSpc>
              <a:buFont typeface="Wingdings" pitchFamily="2" charset="2"/>
              <a:buChar char="§"/>
            </a:pPr>
            <a:r>
              <a:rPr lang="en-US" sz="1800" b="1" u="sng" dirty="0" err="1">
                <a:solidFill>
                  <a:schemeClr val="bg2"/>
                </a:solidFill>
                <a:latin typeface="Inter" panose="02000503000000020004" pitchFamily="2" charset="0"/>
                <a:ea typeface="Inter" panose="02000503000000020004" pitchFamily="2" charset="0"/>
              </a:rPr>
              <a:t>Teessside</a:t>
            </a:r>
            <a:r>
              <a:rPr lang="en-US" sz="1800" b="1" u="sng" dirty="0">
                <a:solidFill>
                  <a:schemeClr val="bg2"/>
                </a:solidFill>
                <a:latin typeface="Inter" panose="02000503000000020004" pitchFamily="2" charset="0"/>
                <a:ea typeface="Inter" panose="02000503000000020004" pitchFamily="2" charset="0"/>
              </a:rPr>
              <a:t> University - https://www.tees.ac.uk/</a:t>
            </a:r>
          </a:p>
          <a:p>
            <a:pPr marL="285750" indent="-285750">
              <a:lnSpc>
                <a:spcPct val="100000"/>
              </a:lnSpc>
              <a:buFont typeface="Wingdings" pitchFamily="2" charset="2"/>
              <a:buChar char="§"/>
            </a:pPr>
            <a:r>
              <a:rPr lang="en-US" sz="1800" b="1" u="sng" dirty="0">
                <a:solidFill>
                  <a:schemeClr val="bg2"/>
                </a:solidFill>
                <a:latin typeface="Inter" panose="02000503000000020004" pitchFamily="2" charset="0"/>
                <a:ea typeface="Inter" panose="02000503000000020004" pitchFamily="2" charset="0"/>
                <a:hlinkClick r:id="rId7">
                  <a:extLst>
                    <a:ext uri="{A12FA001-AC4F-418D-AE19-62706E023703}">
                      <ahyp:hlinkClr xmlns:ahyp="http://schemas.microsoft.com/office/drawing/2018/hyperlinkcolor" val="tx"/>
                    </a:ext>
                  </a:extLst>
                </a:hlinkClick>
              </a:rPr>
              <a:t>.cm/</a:t>
            </a:r>
            <a:endParaRPr lang="en-US" sz="1800" b="1" u="sng" dirty="0">
              <a:solidFill>
                <a:schemeClr val="bg2"/>
              </a:solidFill>
              <a:latin typeface="Inter" panose="02000503000000020004" pitchFamily="2" charset="0"/>
              <a:ea typeface="Inter" panose="02000503000000020004" pitchFamily="2" charset="0"/>
            </a:endParaRPr>
          </a:p>
          <a:p>
            <a:pPr marL="285750" indent="-285750">
              <a:lnSpc>
                <a:spcPct val="100000"/>
              </a:lnSpc>
              <a:buFont typeface="Wingdings" pitchFamily="2" charset="2"/>
              <a:buChar char="§"/>
            </a:pPr>
            <a:r>
              <a:rPr lang="en-GB" sz="1800" b="1" u="sng" dirty="0">
                <a:solidFill>
                  <a:schemeClr val="bg2"/>
                </a:solidFill>
                <a:latin typeface="Inter" panose="02000503000000020004" pitchFamily="2" charset="0"/>
                <a:ea typeface="Inter" panose="02000503000000020004" pitchFamily="2" charset="0"/>
                <a:cs typeface="Aptos" panose="020B0004020202020204" pitchFamily="34" charset="0"/>
                <a:hlinkClick r:id="rId8">
                  <a:extLst>
                    <a:ext uri="{A12FA001-AC4F-418D-AE19-62706E023703}">
                      <ahyp:hlinkClr xmlns:ahyp="http://schemas.microsoft.com/office/drawing/2018/hyperlinkcolor" val="tx"/>
                    </a:ext>
                  </a:extLst>
                </a:hlinkClick>
              </a:rPr>
              <a:t>Screen Skills - </a:t>
            </a:r>
            <a:r>
              <a:rPr lang="en-GB" sz="1800" b="1" u="sng" dirty="0">
                <a:solidFill>
                  <a:schemeClr val="bg2"/>
                </a:solidFill>
                <a:effectLst/>
                <a:latin typeface="Inter" panose="02000503000000020004" pitchFamily="2" charset="0"/>
                <a:ea typeface="Inter" panose="02000503000000020004" pitchFamily="2" charset="0"/>
                <a:cs typeface="Aptos" panose="020B0004020202020204" pitchFamily="34" charset="0"/>
                <a:hlinkClick r:id="rId8">
                  <a:extLst>
                    <a:ext uri="{A12FA001-AC4F-418D-AE19-62706E023703}">
                      <ahyp:hlinkClr xmlns:ahyp="http://schemas.microsoft.com/office/drawing/2018/hyperlinkcolor" val="tx"/>
                    </a:ext>
                  </a:extLst>
                </a:hlinkClick>
              </a:rPr>
              <a:t>https://www.screenskills.com/search</a:t>
            </a:r>
            <a:r>
              <a:rPr lang="en-GB" sz="1800" b="1" u="sng" dirty="0">
                <a:solidFill>
                  <a:schemeClr val="bg2"/>
                </a:solidFill>
                <a:effectLst/>
                <a:latin typeface="Inter" panose="02000503000000020004" pitchFamily="2" charset="0"/>
                <a:ea typeface="Inter" panose="02000503000000020004" pitchFamily="2" charset="0"/>
                <a:cs typeface="Aptos" panose="020B0004020202020204" pitchFamily="34" charset="0"/>
              </a:rPr>
              <a:t> </a:t>
            </a:r>
          </a:p>
          <a:p>
            <a:pPr marL="285750" indent="-285750">
              <a:lnSpc>
                <a:spcPct val="100000"/>
              </a:lnSpc>
              <a:buFont typeface="Wingdings" pitchFamily="2" charset="2"/>
              <a:buChar char="§"/>
            </a:pPr>
            <a:r>
              <a:rPr lang="en-GB" sz="1800" b="1" u="sng" dirty="0">
                <a:solidFill>
                  <a:schemeClr val="bg2"/>
                </a:solidFill>
                <a:effectLst/>
                <a:latin typeface="Inter" panose="02000503000000020004" pitchFamily="2" charset="0"/>
                <a:ea typeface="Inter" panose="02000503000000020004" pitchFamily="2" charset="0"/>
                <a:cs typeface="Aptos" panose="020B0004020202020204" pitchFamily="34" charset="0"/>
                <a:hlinkClick r:id="rId9">
                  <a:extLst>
                    <a:ext uri="{A12FA001-AC4F-418D-AE19-62706E023703}">
                      <ahyp:hlinkClr xmlns:ahyp="http://schemas.microsoft.com/office/drawing/2018/hyperlinkcolor" val="tx"/>
                    </a:ext>
                  </a:extLst>
                </a:hlinkClick>
              </a:rPr>
              <a:t>UK Games Map - https://ukie.org.uk/uk-games-map</a:t>
            </a:r>
            <a:endParaRPr lang="en-GB" sz="1800" b="1" u="sng" dirty="0">
              <a:solidFill>
                <a:schemeClr val="bg2"/>
              </a:solidFill>
              <a:latin typeface="Inter" panose="02000503000000020004" pitchFamily="2" charset="0"/>
              <a:ea typeface="Inter" panose="02000503000000020004" pitchFamily="2" charset="0"/>
              <a:cs typeface="Aptos" panose="020B0004020202020204" pitchFamily="34" charset="0"/>
            </a:endParaRPr>
          </a:p>
          <a:p>
            <a:pPr marL="285750" indent="-285750">
              <a:lnSpc>
                <a:spcPct val="100000"/>
              </a:lnSpc>
              <a:buFont typeface="Wingdings" pitchFamily="2" charset="2"/>
              <a:buChar char="§"/>
            </a:pPr>
            <a:r>
              <a:rPr lang="en-GB" sz="1800" b="1" u="sng" dirty="0">
                <a:solidFill>
                  <a:schemeClr val="bg2"/>
                </a:solidFill>
                <a:effectLst/>
                <a:latin typeface="Inter" panose="02000503000000020004" pitchFamily="2" charset="0"/>
                <a:ea typeface="Inter" panose="02000503000000020004" pitchFamily="2" charset="0"/>
                <a:cs typeface="Aptos" panose="020B0004020202020204" pitchFamily="34" charset="0"/>
                <a:hlinkClick r:id="rId10">
                  <a:extLst>
                    <a:ext uri="{A12FA001-AC4F-418D-AE19-62706E023703}">
                      <ahyp:hlinkClr xmlns:ahyp="http://schemas.microsoft.com/office/drawing/2018/hyperlinkcolor" val="tx"/>
                    </a:ext>
                  </a:extLst>
                </a:hlinkClick>
              </a:rPr>
              <a:t>Global Games Map - https://www.gamedevmap.com/</a:t>
            </a:r>
            <a:endParaRPr lang="en-GB" sz="1800" b="1" u="sng" dirty="0">
              <a:solidFill>
                <a:schemeClr val="bg2"/>
              </a:solidFill>
              <a:effectLst/>
              <a:latin typeface="Inter" panose="02000503000000020004" pitchFamily="2" charset="0"/>
              <a:ea typeface="Inter" panose="02000503000000020004" pitchFamily="2" charset="0"/>
              <a:cs typeface="Aptos" panose="020B0004020202020204" pitchFamily="34" charset="0"/>
            </a:endParaRPr>
          </a:p>
          <a:p>
            <a:pPr marL="342900" indent="-342900">
              <a:lnSpc>
                <a:spcPct val="100000"/>
              </a:lnSpc>
              <a:buFont typeface="Wingdings" pitchFamily="2" charset="2"/>
              <a:buChar char="§"/>
            </a:pPr>
            <a:endParaRPr lang="en-US" b="1" u="sng" dirty="0">
              <a:solidFill>
                <a:schemeClr val="bg2"/>
              </a:solidFill>
            </a:endParaRPr>
          </a:p>
          <a:p>
            <a:pPr marL="342900" indent="-342900">
              <a:lnSpc>
                <a:spcPct val="100000"/>
              </a:lnSpc>
              <a:buFont typeface="Wingdings" pitchFamily="2" charset="2"/>
              <a:buChar char="§"/>
            </a:pPr>
            <a:endParaRPr lang="en-US" b="1" u="sng" dirty="0">
              <a:solidFill>
                <a:schemeClr val="bg2"/>
              </a:solidFill>
            </a:endParaRPr>
          </a:p>
          <a:p>
            <a:pPr marL="342900" indent="-342900">
              <a:lnSpc>
                <a:spcPct val="100000"/>
              </a:lnSpc>
              <a:buFont typeface="Wingdings" pitchFamily="2" charset="2"/>
              <a:buChar char="§"/>
            </a:pPr>
            <a:endParaRPr lang="en-US" b="1" u="sng" dirty="0">
              <a:solidFill>
                <a:schemeClr val="bg2"/>
              </a:solidFill>
            </a:endParaRPr>
          </a:p>
          <a:p>
            <a:pPr marL="342900" indent="-342900">
              <a:lnSpc>
                <a:spcPct val="100000"/>
              </a:lnSpc>
              <a:buFont typeface="Wingdings" pitchFamily="2" charset="2"/>
              <a:buChar char="§"/>
            </a:pPr>
            <a:endParaRPr lang="en-US" b="1" u="sng" dirty="0">
              <a:solidFill>
                <a:schemeClr val="bg2"/>
              </a:solidFill>
            </a:endParaRPr>
          </a:p>
          <a:p>
            <a:pPr marL="342900" indent="-342900">
              <a:lnSpc>
                <a:spcPct val="100000"/>
              </a:lnSpc>
              <a:buFont typeface="Wingdings" pitchFamily="2" charset="2"/>
              <a:buChar char="§"/>
            </a:pPr>
            <a:endParaRPr b="1" u="sng" dirty="0">
              <a:solidFill>
                <a:schemeClr val="bg2"/>
              </a:solidFill>
            </a:endParaRPr>
          </a:p>
        </p:txBody>
      </p:sp>
      <p:pic>
        <p:nvPicPr>
          <p:cNvPr id="2" name="Graphic 1">
            <a:extLst>
              <a:ext uri="{FF2B5EF4-FFF2-40B4-BE49-F238E27FC236}">
                <a16:creationId xmlns:a16="http://schemas.microsoft.com/office/drawing/2014/main" id="{2A5FEF76-6632-3A5C-BAB3-D5BB2AA6E44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488659" y="6087265"/>
            <a:ext cx="1294193" cy="434617"/>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g34cd54494e7_0_250"/>
          <p:cNvSpPr txBox="1">
            <a:spLocks noGrp="1"/>
          </p:cNvSpPr>
          <p:nvPr>
            <p:ph type="title"/>
          </p:nvPr>
        </p:nvSpPr>
        <p:spPr>
          <a:xfrm>
            <a:off x="334107" y="423741"/>
            <a:ext cx="11486417" cy="572721"/>
          </a:xfrm>
        </p:spPr>
        <p:txBody>
          <a:bodyPr spcFirstLastPara="1" wrap="square" lIns="91425" tIns="45700" rIns="91425" bIns="45700" anchor="t" anchorCtr="0">
            <a:noAutofit/>
          </a:bodyPr>
          <a:lstStyle/>
          <a:p>
            <a:pPr lvl="0"/>
            <a:r>
              <a:rPr lang="en-US"/>
              <a:t>Trailblazer </a:t>
            </a:r>
          </a:p>
        </p:txBody>
      </p:sp>
      <p:sp>
        <p:nvSpPr>
          <p:cNvPr id="530" name="Google Shape;530;g34cd54494e7_0_250"/>
          <p:cNvSpPr txBox="1">
            <a:spLocks noGrp="1"/>
          </p:cNvSpPr>
          <p:nvPr>
            <p:ph type="body" idx="1"/>
          </p:nvPr>
        </p:nvSpPr>
        <p:spPr>
          <a:xfrm>
            <a:off x="333374" y="1276350"/>
            <a:ext cx="7244873" cy="4606925"/>
          </a:xfrm>
        </p:spPr>
        <p:txBody>
          <a:bodyPr spcFirstLastPara="1" wrap="square" lIns="0" tIns="0" rIns="0" bIns="0" anchor="t" anchorCtr="0">
            <a:normAutofit/>
          </a:bodyPr>
          <a:lstStyle/>
          <a:p>
            <a:pPr lvl="0">
              <a:buFont typeface="Wingdings" pitchFamily="2" charset="2"/>
              <a:buChar char="§"/>
            </a:pPr>
            <a:r>
              <a:rPr lang="en-US" sz="1800" dirty="0">
                <a:solidFill>
                  <a:schemeClr val="bg2"/>
                </a:solidFill>
              </a:rPr>
              <a:t>Jordan Cox is a UI Designer at Double Eleven, a prominent independent games developer and publisher based in the Tees Valley. He brings a diverse skill set to his role, with experience spanning various disciplines, all </a:t>
            </a:r>
            <a:r>
              <a:rPr lang="en-US" sz="1800" dirty="0" err="1">
                <a:solidFill>
                  <a:schemeClr val="bg2"/>
                </a:solidFill>
              </a:rPr>
              <a:t>centred</a:t>
            </a:r>
            <a:r>
              <a:rPr lang="en-US" sz="1800" dirty="0">
                <a:solidFill>
                  <a:schemeClr val="bg2"/>
                </a:solidFill>
              </a:rPr>
              <a:t> around creating intuitive and engaging user interfaces. His professional focus is on crafting seamless user experiences across digital platforms. </a:t>
            </a:r>
          </a:p>
          <a:p>
            <a:pPr lvl="0">
              <a:buFont typeface="Wingdings" pitchFamily="2" charset="2"/>
              <a:buChar char="§"/>
            </a:pPr>
            <a:r>
              <a:rPr lang="en-US" sz="1800" dirty="0">
                <a:solidFill>
                  <a:schemeClr val="bg2"/>
                </a:solidFill>
              </a:rPr>
              <a:t>Double Eleven, where he works, is renowned for collaborating on major titles such as Minecraft Dungeons, Prison Architect 2, Grounded, and Fallout 76, and for developing console versions of Red Dead Redemption. </a:t>
            </a:r>
          </a:p>
          <a:p>
            <a:pPr lvl="0">
              <a:buFont typeface="Wingdings" pitchFamily="2" charset="2"/>
              <a:buChar char="§"/>
            </a:pPr>
            <a:r>
              <a:rPr lang="en-US" sz="1800" dirty="0">
                <a:solidFill>
                  <a:schemeClr val="bg2"/>
                </a:solidFill>
              </a:rPr>
              <a:t>For students interested in pursuing careers in game design or UI/UX, Jordan’s </a:t>
            </a:r>
            <a:r>
              <a:rPr lang="en-US" sz="1800" dirty="0" err="1">
                <a:solidFill>
                  <a:schemeClr val="bg2"/>
                </a:solidFill>
              </a:rPr>
              <a:t>Linkedin</a:t>
            </a:r>
            <a:r>
              <a:rPr lang="en-US" sz="1800" dirty="0">
                <a:solidFill>
                  <a:schemeClr val="bg2"/>
                </a:solidFill>
              </a:rPr>
              <a:t> profile exemplifies the diverse backgrounds and skills that can lead to success in the industry. His journey underscores the importance of adaptability and a user-</a:t>
            </a:r>
            <a:r>
              <a:rPr lang="en-US" sz="1800" dirty="0" err="1">
                <a:solidFill>
                  <a:schemeClr val="bg2"/>
                </a:solidFill>
              </a:rPr>
              <a:t>centred</a:t>
            </a:r>
            <a:r>
              <a:rPr lang="en-US" sz="1800" dirty="0">
                <a:solidFill>
                  <a:schemeClr val="bg2"/>
                </a:solidFill>
              </a:rPr>
              <a:t> approach in game development.</a:t>
            </a:r>
            <a:endParaRPr lang="en-US" sz="1800" dirty="0">
              <a:solidFill>
                <a:schemeClr val="bg2"/>
              </a:solidFill>
              <a:sym typeface="Arial"/>
            </a:endParaRPr>
          </a:p>
          <a:p>
            <a:pPr lvl="0">
              <a:buFont typeface="Wingdings" pitchFamily="2" charset="2"/>
              <a:buChar char="§"/>
            </a:pPr>
            <a:endParaRPr lang="en-US" sz="1800" dirty="0">
              <a:solidFill>
                <a:schemeClr val="bg2"/>
              </a:solidFill>
              <a:sym typeface="Arial"/>
            </a:endParaRPr>
          </a:p>
        </p:txBody>
      </p:sp>
      <p:pic>
        <p:nvPicPr>
          <p:cNvPr id="531" name="Google Shape;531;g34cd54494e7_0_250"/>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8056615" y="3429000"/>
            <a:ext cx="2583711" cy="2443710"/>
          </a:xfrm>
          <a:prstGeom prst="rect">
            <a:avLst/>
          </a:prstGeom>
          <a:noFill/>
          <a:ln>
            <a:noFill/>
          </a:ln>
        </p:spPr>
      </p:pic>
      <p:pic>
        <p:nvPicPr>
          <p:cNvPr id="532" name="Google Shape;532;g34cd54494e7_0_250"/>
          <p:cNvPicPr preferRelativeResize="0"/>
          <p:nvPr/>
        </p:nvPicPr>
        <p:blipFill>
          <a:blip r:embed="rId4" cstate="email">
            <a:alphaModFix/>
            <a:extLst>
              <a:ext uri="{28A0092B-C50C-407E-A947-70E740481C1C}">
                <a14:useLocalDpi xmlns:a14="http://schemas.microsoft.com/office/drawing/2010/main"/>
              </a:ext>
            </a:extLst>
          </a:blip>
          <a:srcRect/>
          <a:stretch>
            <a:fillRect/>
          </a:stretch>
        </p:blipFill>
        <p:spPr>
          <a:xfrm>
            <a:off x="8056615" y="0"/>
            <a:ext cx="4135385" cy="3429000"/>
          </a:xfrm>
          <a:prstGeom prst="rect">
            <a:avLst/>
          </a:prstGeom>
          <a:noFill/>
          <a:ln>
            <a:noFill/>
          </a:ln>
        </p:spPr>
      </p:pic>
      <p:pic>
        <p:nvPicPr>
          <p:cNvPr id="2" name="Graphic 1">
            <a:extLst>
              <a:ext uri="{FF2B5EF4-FFF2-40B4-BE49-F238E27FC236}">
                <a16:creationId xmlns:a16="http://schemas.microsoft.com/office/drawing/2014/main" id="{E3DFD47C-8B73-DCEB-228A-796C78B86D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g34cd54494e7_0_257"/>
          <p:cNvSpPr txBox="1">
            <a:spLocks noGrp="1"/>
          </p:cNvSpPr>
          <p:nvPr>
            <p:ph type="title"/>
          </p:nvPr>
        </p:nvSpPr>
        <p:spPr>
          <a:xfrm>
            <a:off x="334108" y="423741"/>
            <a:ext cx="5485068" cy="572700"/>
          </a:xfrm>
          <a:prstGeom prst="rect">
            <a:avLst/>
          </a:prstGeom>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dirty="0"/>
              <a:t>Worksheet: What Might Be Your Next Step Into the Games Industry?</a:t>
            </a:r>
            <a:endParaRPr dirty="0"/>
          </a:p>
        </p:txBody>
      </p:sp>
      <p:sp>
        <p:nvSpPr>
          <p:cNvPr id="539" name="Google Shape;539;g34cd54494e7_0_257"/>
          <p:cNvSpPr txBox="1">
            <a:spLocks noGrp="1"/>
          </p:cNvSpPr>
          <p:nvPr>
            <p:ph type="body" idx="1"/>
          </p:nvPr>
        </p:nvSpPr>
        <p:spPr>
          <a:xfrm>
            <a:off x="334100" y="2328459"/>
            <a:ext cx="5595900" cy="1967968"/>
          </a:xfrm>
          <a:prstGeom prst="rect">
            <a:avLst/>
          </a:prstGeom>
        </p:spPr>
        <p:txBody>
          <a:bodyPr spcFirstLastPara="1" wrap="square" lIns="0" tIns="0" rIns="0" bIns="0" anchor="t" anchorCtr="0">
            <a:normAutofit/>
          </a:bodyPr>
          <a:lstStyle/>
          <a:p>
            <a:pPr marL="0" marR="0" lvl="0" indent="0" algn="l" rtl="0">
              <a:lnSpc>
                <a:spcPct val="100000"/>
              </a:lnSpc>
              <a:spcBef>
                <a:spcPts val="1000"/>
              </a:spcBef>
              <a:spcAft>
                <a:spcPts val="0"/>
              </a:spcAft>
              <a:buNone/>
            </a:pPr>
            <a:r>
              <a:rPr lang="en-US" b="1" dirty="0"/>
              <a:t>Objective:</a:t>
            </a:r>
            <a:endParaRPr b="1" dirty="0"/>
          </a:p>
          <a:p>
            <a:pPr marL="0" marR="0" lvl="0" indent="0" algn="l" rtl="0">
              <a:lnSpc>
                <a:spcPct val="100000"/>
              </a:lnSpc>
              <a:spcBef>
                <a:spcPts val="1000"/>
              </a:spcBef>
              <a:spcAft>
                <a:spcPts val="0"/>
              </a:spcAft>
              <a:buNone/>
            </a:pPr>
            <a:r>
              <a:rPr lang="en-US" dirty="0"/>
              <a:t>To reflect on your skills, interests, and potential career pathways in the games industry. By identifying your next step, you can better understand how to enter the field.</a:t>
            </a:r>
            <a:endParaRPr dirty="0"/>
          </a:p>
          <a:p>
            <a:pPr marL="0" marR="0" lvl="0" indent="0" algn="l" rtl="0">
              <a:lnSpc>
                <a:spcPct val="100000"/>
              </a:lnSpc>
              <a:spcBef>
                <a:spcPts val="1000"/>
              </a:spcBef>
              <a:spcAft>
                <a:spcPts val="0"/>
              </a:spcAft>
              <a:buNone/>
            </a:pPr>
            <a:endParaRPr dirty="0"/>
          </a:p>
        </p:txBody>
      </p:sp>
      <p:pic>
        <p:nvPicPr>
          <p:cNvPr id="540" name="Google Shape;540;g34cd54494e7_0_257" title="AdobeStock_330649583.jpeg"/>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706932" y="0"/>
            <a:ext cx="5485068" cy="6858000"/>
          </a:xfrm>
          <a:prstGeom prst="rect">
            <a:avLst/>
          </a:prstGeom>
          <a:noFill/>
          <a:ln>
            <a:noFill/>
          </a:ln>
        </p:spPr>
      </p:pic>
      <p:pic>
        <p:nvPicPr>
          <p:cNvPr id="2" name="Graphic 1">
            <a:extLst>
              <a:ext uri="{FF2B5EF4-FFF2-40B4-BE49-F238E27FC236}">
                <a16:creationId xmlns:a16="http://schemas.microsoft.com/office/drawing/2014/main" id="{54511570-475D-D22B-2687-064580A08C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g34cd54494e7_0_265"/>
          <p:cNvSpPr txBox="1">
            <a:spLocks noGrp="1"/>
          </p:cNvSpPr>
          <p:nvPr>
            <p:ph type="title"/>
          </p:nvPr>
        </p:nvSpPr>
        <p:spPr>
          <a:xfrm>
            <a:off x="334107" y="423741"/>
            <a:ext cx="11486400" cy="572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Conclusion:</a:t>
            </a:r>
            <a:endParaRPr/>
          </a:p>
        </p:txBody>
      </p:sp>
      <p:sp>
        <p:nvSpPr>
          <p:cNvPr id="546" name="Google Shape;546;g34cd54494e7_0_265"/>
          <p:cNvSpPr txBox="1">
            <a:spLocks noGrp="1"/>
          </p:cNvSpPr>
          <p:nvPr>
            <p:ph type="body" idx="1"/>
          </p:nvPr>
        </p:nvSpPr>
        <p:spPr>
          <a:xfrm>
            <a:off x="334092" y="1276425"/>
            <a:ext cx="11374500" cy="4635600"/>
          </a:xfrm>
          <a:prstGeom prst="rect">
            <a:avLst/>
          </a:prstGeom>
          <a:noFill/>
          <a:ln>
            <a:noFill/>
          </a:ln>
        </p:spPr>
        <p:txBody>
          <a:bodyPr spcFirstLastPara="1" wrap="square" lIns="0" tIns="0" rIns="0" bIns="0" anchor="t" anchorCtr="0">
            <a:normAutofit/>
          </a:bodyPr>
          <a:lstStyle/>
          <a:p>
            <a:pPr marL="0" lvl="0" indent="0" algn="l" rtl="0">
              <a:lnSpc>
                <a:spcPct val="115000"/>
              </a:lnSpc>
              <a:spcBef>
                <a:spcPts val="1200"/>
              </a:spcBef>
              <a:spcAft>
                <a:spcPts val="0"/>
              </a:spcAft>
              <a:buClr>
                <a:schemeClr val="dk1"/>
              </a:buClr>
              <a:buSzPts val="1100"/>
              <a:buFont typeface="Arial"/>
              <a:buNone/>
            </a:pPr>
            <a:r>
              <a:rPr lang="en-US" b="1" dirty="0">
                <a:solidFill>
                  <a:schemeClr val="bg2"/>
                </a:solidFill>
              </a:rPr>
              <a:t>Learners should now be able to:</a:t>
            </a:r>
          </a:p>
          <a:p>
            <a:pPr marL="342900" lvl="0" indent="-342900" algn="l" rtl="0">
              <a:lnSpc>
                <a:spcPct val="115000"/>
              </a:lnSpc>
              <a:spcBef>
                <a:spcPts val="1200"/>
              </a:spcBef>
              <a:spcAft>
                <a:spcPts val="0"/>
              </a:spcAft>
              <a:buClr>
                <a:schemeClr val="dk1"/>
              </a:buClr>
              <a:buSzPct val="100000"/>
              <a:buFont typeface="Wingdings" pitchFamily="2" charset="2"/>
              <a:buChar char="§"/>
            </a:pPr>
            <a:r>
              <a:rPr lang="en-US" dirty="0">
                <a:solidFill>
                  <a:schemeClr val="bg2"/>
                </a:solidFill>
              </a:rPr>
              <a:t>Identify a range of roles within the games industry.</a:t>
            </a:r>
          </a:p>
          <a:p>
            <a:pPr marL="342900" lvl="0" indent="-342900" algn="l" rtl="0">
              <a:lnSpc>
                <a:spcPct val="115000"/>
              </a:lnSpc>
              <a:spcBef>
                <a:spcPts val="1200"/>
              </a:spcBef>
              <a:spcAft>
                <a:spcPts val="0"/>
              </a:spcAft>
              <a:buClr>
                <a:schemeClr val="dk1"/>
              </a:buClr>
              <a:buSzPct val="100000"/>
              <a:buFont typeface="Wingdings" pitchFamily="2" charset="2"/>
              <a:buChar char="§"/>
            </a:pPr>
            <a:r>
              <a:rPr lang="en-US" dirty="0">
                <a:solidFill>
                  <a:schemeClr val="bg2"/>
                </a:solidFill>
              </a:rPr>
              <a:t>Understand the skills and qualifications required for different careers.</a:t>
            </a:r>
          </a:p>
          <a:p>
            <a:pPr marL="342900" lvl="0" indent="-342900" algn="l" rtl="0">
              <a:lnSpc>
                <a:spcPct val="115000"/>
              </a:lnSpc>
              <a:spcBef>
                <a:spcPts val="1200"/>
              </a:spcBef>
              <a:spcAft>
                <a:spcPts val="0"/>
              </a:spcAft>
              <a:buClr>
                <a:schemeClr val="dk1"/>
              </a:buClr>
              <a:buSzPct val="100000"/>
              <a:buFont typeface="Wingdings" pitchFamily="2" charset="2"/>
              <a:buChar char="§"/>
            </a:pPr>
            <a:r>
              <a:rPr lang="en-US" dirty="0">
                <a:solidFill>
                  <a:schemeClr val="bg2"/>
                </a:solidFill>
              </a:rPr>
              <a:t>Explore progression routes and opportunities in the sector.</a:t>
            </a:r>
          </a:p>
          <a:p>
            <a:pPr marL="342900" lvl="0" indent="-342900" algn="l" rtl="0">
              <a:lnSpc>
                <a:spcPct val="115000"/>
              </a:lnSpc>
              <a:spcBef>
                <a:spcPts val="1200"/>
              </a:spcBef>
              <a:spcAft>
                <a:spcPts val="0"/>
              </a:spcAft>
              <a:buClr>
                <a:schemeClr val="dk1"/>
              </a:buClr>
              <a:buSzPct val="100000"/>
              <a:buFont typeface="Wingdings" pitchFamily="2" charset="2"/>
              <a:buChar char="§"/>
            </a:pPr>
            <a:r>
              <a:rPr lang="en-US" dirty="0">
                <a:solidFill>
                  <a:schemeClr val="bg2"/>
                </a:solidFill>
              </a:rPr>
              <a:t>Reflect on their own interests and how they might align with a games industry role.</a:t>
            </a:r>
            <a:endParaRPr dirty="0">
              <a:solidFill>
                <a:schemeClr val="bg2"/>
              </a:solidFill>
            </a:endParaRPr>
          </a:p>
          <a:p>
            <a:pPr marL="228600" lvl="0" indent="-101600" algn="l" rtl="0">
              <a:lnSpc>
                <a:spcPct val="90000"/>
              </a:lnSpc>
              <a:spcBef>
                <a:spcPts val="1200"/>
              </a:spcBef>
              <a:spcAft>
                <a:spcPts val="0"/>
              </a:spcAft>
              <a:buClr>
                <a:schemeClr val="dk2"/>
              </a:buClr>
              <a:buSzPts val="2000"/>
              <a:buFont typeface="Noto Sans Symbols"/>
              <a:buNone/>
            </a:pPr>
            <a:endParaRPr dirty="0">
              <a:solidFill>
                <a:schemeClr val="bg2"/>
              </a:solidFill>
            </a:endParaRPr>
          </a:p>
        </p:txBody>
      </p:sp>
      <p:pic>
        <p:nvPicPr>
          <p:cNvPr id="2" name="Graphic 1">
            <a:extLst>
              <a:ext uri="{FF2B5EF4-FFF2-40B4-BE49-F238E27FC236}">
                <a16:creationId xmlns:a16="http://schemas.microsoft.com/office/drawing/2014/main" id="{B0937DA6-F83A-B789-B6D2-E477CC77DD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How did you do?</a:t>
            </a:r>
            <a:endParaRPr/>
          </a:p>
        </p:txBody>
      </p:sp>
      <p:pic>
        <p:nvPicPr>
          <p:cNvPr id="2" name="Graphic 1">
            <a:extLst>
              <a:ext uri="{FF2B5EF4-FFF2-40B4-BE49-F238E27FC236}">
                <a16:creationId xmlns:a16="http://schemas.microsoft.com/office/drawing/2014/main" id="{BDE9C463-A397-55B4-1D33-F4B3622487D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
        <p:nvSpPr>
          <p:cNvPr id="3" name="Rectangle 2">
            <a:extLst>
              <a:ext uri="{FF2B5EF4-FFF2-40B4-BE49-F238E27FC236}">
                <a16:creationId xmlns:a16="http://schemas.microsoft.com/office/drawing/2014/main" id="{AB65A3AF-8E46-2CF1-4B39-ED42FAFE52DD}"/>
              </a:ext>
            </a:extLst>
          </p:cNvPr>
          <p:cNvSpPr/>
          <p:nvPr/>
        </p:nvSpPr>
        <p:spPr>
          <a:xfrm>
            <a:off x="4697261" y="6087265"/>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UX Designer</a:t>
            </a:r>
          </a:p>
        </p:txBody>
      </p:sp>
      <p:sp>
        <p:nvSpPr>
          <p:cNvPr id="4" name="Rectangle 3">
            <a:extLst>
              <a:ext uri="{FF2B5EF4-FFF2-40B4-BE49-F238E27FC236}">
                <a16:creationId xmlns:a16="http://schemas.microsoft.com/office/drawing/2014/main" id="{30E619F5-7342-C18C-9F7B-EB1E6229BC30}"/>
              </a:ext>
            </a:extLst>
          </p:cNvPr>
          <p:cNvSpPr/>
          <p:nvPr/>
        </p:nvSpPr>
        <p:spPr>
          <a:xfrm>
            <a:off x="4697261" y="5529692"/>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Producer</a:t>
            </a:r>
          </a:p>
        </p:txBody>
      </p:sp>
      <p:sp>
        <p:nvSpPr>
          <p:cNvPr id="5" name="Rectangle 4">
            <a:extLst>
              <a:ext uri="{FF2B5EF4-FFF2-40B4-BE49-F238E27FC236}">
                <a16:creationId xmlns:a16="http://schemas.microsoft.com/office/drawing/2014/main" id="{0F7C3C50-813A-E8AD-1A30-B0BC60DADF45}"/>
              </a:ext>
            </a:extLst>
          </p:cNvPr>
          <p:cNvSpPr/>
          <p:nvPr/>
        </p:nvSpPr>
        <p:spPr>
          <a:xfrm>
            <a:off x="4697261" y="5010027"/>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Game Artist</a:t>
            </a:r>
          </a:p>
        </p:txBody>
      </p:sp>
      <p:sp>
        <p:nvSpPr>
          <p:cNvPr id="6" name="Rectangle 5">
            <a:extLst>
              <a:ext uri="{FF2B5EF4-FFF2-40B4-BE49-F238E27FC236}">
                <a16:creationId xmlns:a16="http://schemas.microsoft.com/office/drawing/2014/main" id="{B3A1D3FF-6C81-8A4A-54ED-8CE51A9318B2}"/>
              </a:ext>
            </a:extLst>
          </p:cNvPr>
          <p:cNvSpPr/>
          <p:nvPr/>
        </p:nvSpPr>
        <p:spPr>
          <a:xfrm>
            <a:off x="4697261" y="4470231"/>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Community Manager</a:t>
            </a:r>
          </a:p>
        </p:txBody>
      </p:sp>
      <p:sp>
        <p:nvSpPr>
          <p:cNvPr id="7" name="Rectangle 6">
            <a:extLst>
              <a:ext uri="{FF2B5EF4-FFF2-40B4-BE49-F238E27FC236}">
                <a16:creationId xmlns:a16="http://schemas.microsoft.com/office/drawing/2014/main" id="{D41053DB-235E-10B3-7635-695D00F3BE4D}"/>
              </a:ext>
            </a:extLst>
          </p:cNvPr>
          <p:cNvSpPr/>
          <p:nvPr/>
        </p:nvSpPr>
        <p:spPr>
          <a:xfrm>
            <a:off x="4697261" y="3950566"/>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Narrative Designer</a:t>
            </a:r>
          </a:p>
        </p:txBody>
      </p:sp>
      <p:sp>
        <p:nvSpPr>
          <p:cNvPr id="8" name="Rectangle 7">
            <a:extLst>
              <a:ext uri="{FF2B5EF4-FFF2-40B4-BE49-F238E27FC236}">
                <a16:creationId xmlns:a16="http://schemas.microsoft.com/office/drawing/2014/main" id="{7CE936D1-B9B1-F6DA-273D-05595B2C5C44}"/>
              </a:ext>
            </a:extLst>
          </p:cNvPr>
          <p:cNvSpPr/>
          <p:nvPr/>
        </p:nvSpPr>
        <p:spPr>
          <a:xfrm>
            <a:off x="4697261" y="3430901"/>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QA Tester</a:t>
            </a:r>
          </a:p>
        </p:txBody>
      </p:sp>
      <p:sp>
        <p:nvSpPr>
          <p:cNvPr id="9" name="Rectangle 8">
            <a:extLst>
              <a:ext uri="{FF2B5EF4-FFF2-40B4-BE49-F238E27FC236}">
                <a16:creationId xmlns:a16="http://schemas.microsoft.com/office/drawing/2014/main" id="{7EE6206F-83B5-786D-D72E-78B92C647218}"/>
              </a:ext>
            </a:extLst>
          </p:cNvPr>
          <p:cNvSpPr/>
          <p:nvPr/>
        </p:nvSpPr>
        <p:spPr>
          <a:xfrm>
            <a:off x="4697261" y="2892282"/>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Sound Designer</a:t>
            </a:r>
          </a:p>
        </p:txBody>
      </p:sp>
      <p:sp>
        <p:nvSpPr>
          <p:cNvPr id="10" name="Rectangle 9">
            <a:extLst>
              <a:ext uri="{FF2B5EF4-FFF2-40B4-BE49-F238E27FC236}">
                <a16:creationId xmlns:a16="http://schemas.microsoft.com/office/drawing/2014/main" id="{967B7ED3-3418-3EE0-E96E-BD70FC6CF3FC}"/>
              </a:ext>
            </a:extLst>
          </p:cNvPr>
          <p:cNvSpPr/>
          <p:nvPr/>
        </p:nvSpPr>
        <p:spPr>
          <a:xfrm>
            <a:off x="4697261" y="2357089"/>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Animator</a:t>
            </a:r>
          </a:p>
        </p:txBody>
      </p:sp>
      <p:sp>
        <p:nvSpPr>
          <p:cNvPr id="11" name="Rectangle 10">
            <a:extLst>
              <a:ext uri="{FF2B5EF4-FFF2-40B4-BE49-F238E27FC236}">
                <a16:creationId xmlns:a16="http://schemas.microsoft.com/office/drawing/2014/main" id="{B1397758-013A-221C-C574-B0BDAA819ABC}"/>
              </a:ext>
            </a:extLst>
          </p:cNvPr>
          <p:cNvSpPr/>
          <p:nvPr/>
        </p:nvSpPr>
        <p:spPr>
          <a:xfrm>
            <a:off x="4697261" y="1815044"/>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Programmer</a:t>
            </a:r>
          </a:p>
        </p:txBody>
      </p:sp>
      <p:sp>
        <p:nvSpPr>
          <p:cNvPr id="12" name="Rectangle 11">
            <a:extLst>
              <a:ext uri="{FF2B5EF4-FFF2-40B4-BE49-F238E27FC236}">
                <a16:creationId xmlns:a16="http://schemas.microsoft.com/office/drawing/2014/main" id="{6CC71D12-4230-F5BF-1B9F-C3C7205DBA43}"/>
              </a:ext>
            </a:extLst>
          </p:cNvPr>
          <p:cNvSpPr/>
          <p:nvPr/>
        </p:nvSpPr>
        <p:spPr>
          <a:xfrm>
            <a:off x="4697261" y="1272999"/>
            <a:ext cx="2430049" cy="4020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Inter" panose="02000503000000020004" pitchFamily="2" charset="0"/>
                <a:ea typeface="Inter" panose="02000503000000020004" pitchFamily="2" charset="0"/>
              </a:rPr>
              <a:t>Game Designer</a:t>
            </a:r>
          </a:p>
        </p:txBody>
      </p:sp>
      <p:sp>
        <p:nvSpPr>
          <p:cNvPr id="13" name="Rectangle 12">
            <a:extLst>
              <a:ext uri="{FF2B5EF4-FFF2-40B4-BE49-F238E27FC236}">
                <a16:creationId xmlns:a16="http://schemas.microsoft.com/office/drawing/2014/main" id="{D86BB726-9F81-DD82-F9F2-8679D31EBBD1}"/>
              </a:ext>
            </a:extLst>
          </p:cNvPr>
          <p:cNvSpPr/>
          <p:nvPr/>
        </p:nvSpPr>
        <p:spPr>
          <a:xfrm>
            <a:off x="7327727" y="1276425"/>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A. Creates the rules, gameplay mechanics, and levels for a game.</a:t>
            </a:r>
          </a:p>
        </p:txBody>
      </p:sp>
      <p:sp>
        <p:nvSpPr>
          <p:cNvPr id="14" name="Rectangle 13">
            <a:extLst>
              <a:ext uri="{FF2B5EF4-FFF2-40B4-BE49-F238E27FC236}">
                <a16:creationId xmlns:a16="http://schemas.microsoft.com/office/drawing/2014/main" id="{904E05E4-EA86-4870-569B-AF8B86561B94}"/>
              </a:ext>
            </a:extLst>
          </p:cNvPr>
          <p:cNvSpPr/>
          <p:nvPr/>
        </p:nvSpPr>
        <p:spPr>
          <a:xfrm>
            <a:off x="7327727" y="1815044"/>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B. Writes the code that brings the game to life and makes it</a:t>
            </a:r>
          </a:p>
        </p:txBody>
      </p:sp>
      <p:sp>
        <p:nvSpPr>
          <p:cNvPr id="15" name="Rectangle 14">
            <a:extLst>
              <a:ext uri="{FF2B5EF4-FFF2-40B4-BE49-F238E27FC236}">
                <a16:creationId xmlns:a16="http://schemas.microsoft.com/office/drawing/2014/main" id="{F5B436D2-3A44-5FD3-A9AA-3C268A20E63C}"/>
              </a:ext>
            </a:extLst>
          </p:cNvPr>
          <p:cNvSpPr/>
          <p:nvPr/>
        </p:nvSpPr>
        <p:spPr>
          <a:xfrm>
            <a:off x="7327727" y="2353663"/>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C. Designs and animates characters, objects, and environments.</a:t>
            </a:r>
          </a:p>
        </p:txBody>
      </p:sp>
      <p:sp>
        <p:nvSpPr>
          <p:cNvPr id="16" name="Rectangle 15">
            <a:extLst>
              <a:ext uri="{FF2B5EF4-FFF2-40B4-BE49-F238E27FC236}">
                <a16:creationId xmlns:a16="http://schemas.microsoft.com/office/drawing/2014/main" id="{B7541E88-CC08-1F47-9FA6-820573876331}"/>
              </a:ext>
            </a:extLst>
          </p:cNvPr>
          <p:cNvSpPr/>
          <p:nvPr/>
        </p:nvSpPr>
        <p:spPr>
          <a:xfrm>
            <a:off x="7327727" y="2892282"/>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D. Composes music, records sound effects, and mixes audio.</a:t>
            </a:r>
          </a:p>
        </p:txBody>
      </p:sp>
      <p:sp>
        <p:nvSpPr>
          <p:cNvPr id="17" name="Rectangle 16">
            <a:extLst>
              <a:ext uri="{FF2B5EF4-FFF2-40B4-BE49-F238E27FC236}">
                <a16:creationId xmlns:a16="http://schemas.microsoft.com/office/drawing/2014/main" id="{0890256F-C82B-C09E-0ED8-3B0DD4630F71}"/>
              </a:ext>
            </a:extLst>
          </p:cNvPr>
          <p:cNvSpPr/>
          <p:nvPr/>
        </p:nvSpPr>
        <p:spPr>
          <a:xfrm>
            <a:off x="7327727" y="3430901"/>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E. Tests the game for bugs and ensures everything works properly.</a:t>
            </a:r>
          </a:p>
        </p:txBody>
      </p:sp>
      <p:sp>
        <p:nvSpPr>
          <p:cNvPr id="18" name="Rectangle 17">
            <a:extLst>
              <a:ext uri="{FF2B5EF4-FFF2-40B4-BE49-F238E27FC236}">
                <a16:creationId xmlns:a16="http://schemas.microsoft.com/office/drawing/2014/main" id="{459AF8B9-E5DB-3D66-DCEA-0671795CDB34}"/>
              </a:ext>
            </a:extLst>
          </p:cNvPr>
          <p:cNvSpPr/>
          <p:nvPr/>
        </p:nvSpPr>
        <p:spPr>
          <a:xfrm>
            <a:off x="7327727" y="3969520"/>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F. Writes the storyline, dialogue, and character backstories.</a:t>
            </a:r>
          </a:p>
        </p:txBody>
      </p:sp>
      <p:sp>
        <p:nvSpPr>
          <p:cNvPr id="19" name="Rectangle 18">
            <a:extLst>
              <a:ext uri="{FF2B5EF4-FFF2-40B4-BE49-F238E27FC236}">
                <a16:creationId xmlns:a16="http://schemas.microsoft.com/office/drawing/2014/main" id="{797F8AAA-FFE8-E5B3-351A-E7B99A137972}"/>
              </a:ext>
            </a:extLst>
          </p:cNvPr>
          <p:cNvSpPr/>
          <p:nvPr/>
        </p:nvSpPr>
        <p:spPr>
          <a:xfrm>
            <a:off x="7327727" y="4508139"/>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G. Builds and manages relationships with players and the online community.</a:t>
            </a:r>
          </a:p>
        </p:txBody>
      </p:sp>
      <p:sp>
        <p:nvSpPr>
          <p:cNvPr id="20" name="Rectangle 19">
            <a:extLst>
              <a:ext uri="{FF2B5EF4-FFF2-40B4-BE49-F238E27FC236}">
                <a16:creationId xmlns:a16="http://schemas.microsoft.com/office/drawing/2014/main" id="{02380812-3764-5801-A966-DB14AC8E368C}"/>
              </a:ext>
            </a:extLst>
          </p:cNvPr>
          <p:cNvSpPr/>
          <p:nvPr/>
        </p:nvSpPr>
        <p:spPr>
          <a:xfrm>
            <a:off x="7327727" y="5046758"/>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H. Produces 2D/3D artwork, including characters and backgrounds.</a:t>
            </a:r>
          </a:p>
        </p:txBody>
      </p:sp>
      <p:sp>
        <p:nvSpPr>
          <p:cNvPr id="21" name="Rectangle 20">
            <a:extLst>
              <a:ext uri="{FF2B5EF4-FFF2-40B4-BE49-F238E27FC236}">
                <a16:creationId xmlns:a16="http://schemas.microsoft.com/office/drawing/2014/main" id="{B2FCD9A9-8F56-084F-07EA-1F734E8E7130}"/>
              </a:ext>
            </a:extLst>
          </p:cNvPr>
          <p:cNvSpPr/>
          <p:nvPr/>
        </p:nvSpPr>
        <p:spPr>
          <a:xfrm>
            <a:off x="7327727" y="5585377"/>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I. Plans the game project, manages the team, and keeps things on schedule.</a:t>
            </a:r>
          </a:p>
        </p:txBody>
      </p:sp>
      <p:sp>
        <p:nvSpPr>
          <p:cNvPr id="22" name="Rectangle 21">
            <a:extLst>
              <a:ext uri="{FF2B5EF4-FFF2-40B4-BE49-F238E27FC236}">
                <a16:creationId xmlns:a16="http://schemas.microsoft.com/office/drawing/2014/main" id="{CA1674B6-2512-44DA-6B5C-0A33074A60E6}"/>
              </a:ext>
            </a:extLst>
          </p:cNvPr>
          <p:cNvSpPr/>
          <p:nvPr/>
        </p:nvSpPr>
        <p:spPr>
          <a:xfrm>
            <a:off x="7327727" y="6123996"/>
            <a:ext cx="4492797" cy="402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2"/>
                </a:solidFill>
                <a:latin typeface="Inter" panose="02000503000000020004" pitchFamily="2" charset="0"/>
                <a:ea typeface="Inter" panose="02000503000000020004" pitchFamily="2" charset="0"/>
              </a:rPr>
              <a:t>J. Focuses on how the player interacts with the game and makes it easy to use.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3" name="Graphic 2">
            <a:extLst>
              <a:ext uri="{FF2B5EF4-FFF2-40B4-BE49-F238E27FC236}">
                <a16:creationId xmlns:a16="http://schemas.microsoft.com/office/drawing/2014/main" id="{14E5A126-45A0-8C5F-5569-45503FC47B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6"/>
          <p:cNvSpPr txBox="1">
            <a:spLocks noGrp="1"/>
          </p:cNvSpPr>
          <p:nvPr>
            <p:ph type="title"/>
          </p:nvPr>
        </p:nvSpPr>
        <p:spPr>
          <a:xfrm>
            <a:off x="334107" y="423741"/>
            <a:ext cx="11486417" cy="5727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An Industry Overview provided by Darren Abbott</a:t>
            </a:r>
            <a:endParaRPr/>
          </a:p>
        </p:txBody>
      </p:sp>
      <p:sp>
        <p:nvSpPr>
          <p:cNvPr id="263" name="Google Shape;263;p6"/>
          <p:cNvSpPr txBox="1">
            <a:spLocks noGrp="1"/>
          </p:cNvSpPr>
          <p:nvPr>
            <p:ph type="body" idx="1"/>
          </p:nvPr>
        </p:nvSpPr>
        <p:spPr>
          <a:xfrm>
            <a:off x="334093" y="1276425"/>
            <a:ext cx="10613400" cy="46074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None/>
            </a:pPr>
            <a:r>
              <a:rPr lang="en-US" dirty="0">
                <a:solidFill>
                  <a:schemeClr val="bg2"/>
                </a:solidFill>
              </a:rPr>
              <a:t>A Principal Lecturer in the Department of Computing &amp; Games at Teesside University, where he specializes in 3D Computer Games Art and Design. He has been involved in 3D graphics since 1992, working with major companies such as Atari, </a:t>
            </a:r>
            <a:r>
              <a:rPr lang="en-US" dirty="0" err="1">
                <a:solidFill>
                  <a:schemeClr val="bg2"/>
                </a:solidFill>
              </a:rPr>
              <a:t>Infogrames</a:t>
            </a:r>
            <a:r>
              <a:rPr lang="en-US" dirty="0">
                <a:solidFill>
                  <a:schemeClr val="bg2"/>
                </a:solidFill>
              </a:rPr>
              <a:t>, Midway, Konami, and Epic Games. His professional experience includes projects like the MOD Eurofighter virtual reality simulator and augmented reality applications for Ferrari's Formula 1 team. </a:t>
            </a:r>
            <a:endParaRPr dirty="0">
              <a:solidFill>
                <a:schemeClr val="bg2"/>
              </a:solidFill>
            </a:endParaRPr>
          </a:p>
          <a:p>
            <a:pPr marL="0" lvl="0" indent="0" algn="l" rtl="0">
              <a:lnSpc>
                <a:spcPct val="100000"/>
              </a:lnSpc>
              <a:spcBef>
                <a:spcPts val="0"/>
              </a:spcBef>
              <a:spcAft>
                <a:spcPts val="0"/>
              </a:spcAft>
              <a:buNone/>
            </a:pPr>
            <a:endParaRPr dirty="0">
              <a:solidFill>
                <a:schemeClr val="bg2"/>
              </a:solidFill>
            </a:endParaRPr>
          </a:p>
          <a:p>
            <a:pPr marL="0" lvl="0" indent="0" algn="l" rtl="0">
              <a:lnSpc>
                <a:spcPct val="100000"/>
              </a:lnSpc>
              <a:spcBef>
                <a:spcPts val="0"/>
              </a:spcBef>
              <a:spcAft>
                <a:spcPts val="0"/>
              </a:spcAft>
              <a:buNone/>
            </a:pPr>
            <a:r>
              <a:rPr lang="en-US" dirty="0">
                <a:solidFill>
                  <a:schemeClr val="bg2"/>
                </a:solidFill>
              </a:rPr>
              <a:t>At Teesside University, he contributes to the Centre for Digital Innovation, focusing on enterprise and knowledge exchange. His work encompasses areas like augmented reality, 3D scanning, and immersive technologies. Abbott has also been involved in collaborations with local businesses, such as developing an augmented reality events app with Nebula Labs and supporting the development of smart helmet technology with </a:t>
            </a:r>
            <a:r>
              <a:rPr lang="en-US" dirty="0" err="1">
                <a:solidFill>
                  <a:schemeClr val="bg2"/>
                </a:solidFill>
              </a:rPr>
              <a:t>Orema</a:t>
            </a:r>
            <a:r>
              <a:rPr lang="en-US" dirty="0">
                <a:solidFill>
                  <a:schemeClr val="bg2"/>
                </a:solidFill>
              </a:rPr>
              <a:t>.</a:t>
            </a:r>
            <a:endParaRPr dirty="0">
              <a:solidFill>
                <a:schemeClr val="bg2"/>
              </a:solidFill>
            </a:endParaRPr>
          </a:p>
        </p:txBody>
      </p:sp>
      <p:sp>
        <p:nvSpPr>
          <p:cNvPr id="264" name="Google Shape;264;p6"/>
          <p:cNvSpPr txBox="1"/>
          <p:nvPr/>
        </p:nvSpPr>
        <p:spPr>
          <a:xfrm>
            <a:off x="4063336" y="6163404"/>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bg2"/>
                </a:solidFill>
              </a:rPr>
              <a:t>Source: Slides by Darren Abbott – Principal Lecturer Computer Games</a:t>
            </a:r>
            <a:endParaRPr>
              <a:solidFill>
                <a:schemeClr val="bg2"/>
              </a:solidFill>
            </a:endParaRPr>
          </a:p>
        </p:txBody>
      </p:sp>
      <p:pic>
        <p:nvPicPr>
          <p:cNvPr id="2" name="Graphic 1">
            <a:extLst>
              <a:ext uri="{FF2B5EF4-FFF2-40B4-BE49-F238E27FC236}">
                <a16:creationId xmlns:a16="http://schemas.microsoft.com/office/drawing/2014/main" id="{76C5146D-3D33-8B6A-0537-33C66BBC2B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8659" y="6087265"/>
            <a:ext cx="1294193" cy="43461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34cd54494e7_0_86"/>
          <p:cNvSpPr txBox="1">
            <a:spLocks noGrp="1"/>
          </p:cNvSpPr>
          <p:nvPr>
            <p:ph type="title"/>
          </p:nvPr>
        </p:nvSpPr>
        <p:spPr>
          <a:xfrm>
            <a:off x="334107" y="423741"/>
            <a:ext cx="11486400" cy="572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An Industry Overview</a:t>
            </a:r>
            <a:endParaRPr/>
          </a:p>
        </p:txBody>
      </p:sp>
      <p:sp>
        <p:nvSpPr>
          <p:cNvPr id="270" name="Google Shape;270;g34cd54494e7_0_86"/>
          <p:cNvSpPr txBox="1">
            <a:spLocks noGrp="1"/>
          </p:cNvSpPr>
          <p:nvPr>
            <p:ph type="body" idx="1"/>
          </p:nvPr>
        </p:nvSpPr>
        <p:spPr>
          <a:xfrm>
            <a:off x="334108" y="1276425"/>
            <a:ext cx="6054166" cy="4607400"/>
          </a:xfrm>
          <a:prstGeom prst="rect">
            <a:avLst/>
          </a:prstGeom>
          <a:noFill/>
          <a:ln>
            <a:noFill/>
          </a:ln>
        </p:spPr>
        <p:txBody>
          <a:bodyPr spcFirstLastPara="1" wrap="square" lIns="0" tIns="0" rIns="0" bIns="0" anchor="t" anchorCtr="0">
            <a:normAutofit/>
          </a:bodyPr>
          <a:lstStyle/>
          <a:p>
            <a:pPr marL="57150" lvl="0" indent="0" algn="l" rtl="0">
              <a:lnSpc>
                <a:spcPct val="100000"/>
              </a:lnSpc>
              <a:spcBef>
                <a:spcPts val="0"/>
              </a:spcBef>
              <a:spcAft>
                <a:spcPts val="0"/>
              </a:spcAft>
              <a:buClr>
                <a:schemeClr val="dk2"/>
              </a:buClr>
              <a:buSzPts val="2000"/>
              <a:buFont typeface="Noto Sans Symbols"/>
              <a:buNone/>
            </a:pPr>
            <a:r>
              <a:rPr lang="en-US" dirty="0"/>
              <a:t>Why Games? One of the largest businesses in the world. (3.4 bn) </a:t>
            </a:r>
            <a:endParaRPr dirty="0"/>
          </a:p>
          <a:p>
            <a:pPr marL="57150" lvl="0" indent="0" algn="l" rtl="0">
              <a:lnSpc>
                <a:spcPct val="100000"/>
              </a:lnSpc>
              <a:spcBef>
                <a:spcPts val="0"/>
              </a:spcBef>
              <a:spcAft>
                <a:spcPts val="0"/>
              </a:spcAft>
              <a:buClr>
                <a:schemeClr val="dk2"/>
              </a:buClr>
              <a:buSzPts val="2000"/>
              <a:buFont typeface="Noto Sans Symbols"/>
              <a:buNone/>
            </a:pPr>
            <a:endParaRPr dirty="0"/>
          </a:p>
          <a:p>
            <a:pPr marL="57150" lvl="0" indent="0" algn="l" rtl="0">
              <a:lnSpc>
                <a:spcPct val="100000"/>
              </a:lnSpc>
              <a:spcBef>
                <a:spcPts val="0"/>
              </a:spcBef>
              <a:spcAft>
                <a:spcPts val="0"/>
              </a:spcAft>
              <a:buClr>
                <a:schemeClr val="dk2"/>
              </a:buClr>
              <a:buSzPts val="2000"/>
              <a:buFont typeface="Noto Sans Symbols"/>
              <a:buNone/>
            </a:pPr>
            <a:r>
              <a:rPr lang="en-US" b="1" dirty="0">
                <a:latin typeface="Inter SemiBold" panose="02000503000000020004" pitchFamily="2" charset="0"/>
                <a:ea typeface="Inter SemiBold" panose="02000503000000020004" pitchFamily="2" charset="0"/>
              </a:rPr>
              <a:t>First overtook films in terms of sales in 2004, now over many times larger </a:t>
            </a:r>
            <a:endParaRPr b="1" dirty="0">
              <a:latin typeface="Inter SemiBold" panose="02000503000000020004" pitchFamily="2" charset="0"/>
              <a:ea typeface="Inter SemiBold" panose="02000503000000020004" pitchFamily="2" charset="0"/>
            </a:endParaRPr>
          </a:p>
          <a:p>
            <a:pPr lvl="0" algn="l" rtl="0">
              <a:lnSpc>
                <a:spcPct val="100000"/>
              </a:lnSpc>
              <a:spcBef>
                <a:spcPts val="0"/>
              </a:spcBef>
              <a:spcAft>
                <a:spcPts val="0"/>
              </a:spcAft>
              <a:buSzPts val="2000"/>
              <a:buFont typeface="Wingdings" pitchFamily="2" charset="2"/>
              <a:buChar char="§"/>
            </a:pPr>
            <a:r>
              <a:rPr lang="en-US" dirty="0"/>
              <a:t>2023 game sales approximately $490 billion* </a:t>
            </a:r>
            <a:endParaRPr dirty="0"/>
          </a:p>
          <a:p>
            <a:pPr lvl="0" algn="l" rtl="0">
              <a:lnSpc>
                <a:spcPct val="100000"/>
              </a:lnSpc>
              <a:spcBef>
                <a:spcPts val="0"/>
              </a:spcBef>
              <a:spcAft>
                <a:spcPts val="0"/>
              </a:spcAft>
              <a:buSzPts val="2000"/>
              <a:buFont typeface="Wingdings" pitchFamily="2" charset="2"/>
              <a:buChar char="§"/>
            </a:pPr>
            <a:r>
              <a:rPr lang="en-US" dirty="0"/>
              <a:t>Large increase in sales following lockdown </a:t>
            </a:r>
            <a:endParaRPr dirty="0"/>
          </a:p>
          <a:p>
            <a:pPr marL="57150" lvl="0" indent="0" algn="l" rtl="0">
              <a:lnSpc>
                <a:spcPct val="100000"/>
              </a:lnSpc>
              <a:spcBef>
                <a:spcPts val="0"/>
              </a:spcBef>
              <a:spcAft>
                <a:spcPts val="0"/>
              </a:spcAft>
              <a:buClr>
                <a:schemeClr val="dk2"/>
              </a:buClr>
              <a:buSzPts val="2000"/>
              <a:buFont typeface="Noto Sans Symbols"/>
              <a:buNone/>
            </a:pPr>
            <a:endParaRPr dirty="0"/>
          </a:p>
          <a:p>
            <a:pPr marL="57150" lvl="0" indent="0" algn="l" rtl="0">
              <a:lnSpc>
                <a:spcPct val="100000"/>
              </a:lnSpc>
              <a:spcBef>
                <a:spcPts val="0"/>
              </a:spcBef>
              <a:spcAft>
                <a:spcPts val="0"/>
              </a:spcAft>
              <a:buClr>
                <a:schemeClr val="dk2"/>
              </a:buClr>
              <a:buSzPts val="2000"/>
              <a:buFont typeface="Noto Sans Symbols"/>
              <a:buNone/>
            </a:pPr>
            <a:r>
              <a:rPr lang="en-US" b="1" dirty="0">
                <a:latin typeface="Inter SemiBold" panose="02000503000000020004" pitchFamily="2" charset="0"/>
                <a:ea typeface="Inter SemiBold" panose="02000503000000020004" pitchFamily="2" charset="0"/>
              </a:rPr>
              <a:t>Making computer games is both highly creative and highly skilled </a:t>
            </a:r>
            <a:endParaRPr b="1" dirty="0">
              <a:latin typeface="Inter SemiBold" panose="02000503000000020004" pitchFamily="2" charset="0"/>
              <a:ea typeface="Inter SemiBold" panose="02000503000000020004" pitchFamily="2" charset="0"/>
            </a:endParaRPr>
          </a:p>
          <a:p>
            <a:pPr lvl="0" algn="l" rtl="0">
              <a:lnSpc>
                <a:spcPct val="100000"/>
              </a:lnSpc>
              <a:spcBef>
                <a:spcPts val="0"/>
              </a:spcBef>
              <a:spcAft>
                <a:spcPts val="0"/>
              </a:spcAft>
              <a:buSzPts val="2000"/>
              <a:buFont typeface="Wingdings" pitchFamily="2" charset="2"/>
              <a:buChar char="§"/>
            </a:pPr>
            <a:r>
              <a:rPr lang="en-US" dirty="0"/>
              <a:t>At the forefront of computer technologies </a:t>
            </a:r>
            <a:endParaRPr dirty="0"/>
          </a:p>
          <a:p>
            <a:pPr lvl="0" algn="l" rtl="0">
              <a:lnSpc>
                <a:spcPct val="100000"/>
              </a:lnSpc>
              <a:spcBef>
                <a:spcPts val="0"/>
              </a:spcBef>
              <a:spcAft>
                <a:spcPts val="0"/>
              </a:spcAft>
              <a:buSzPts val="2000"/>
              <a:buFont typeface="Wingdings" pitchFamily="2" charset="2"/>
              <a:buChar char="§"/>
            </a:pPr>
            <a:r>
              <a:rPr lang="en-US" dirty="0"/>
              <a:t>Becoming an art form in its own right</a:t>
            </a:r>
            <a:endParaRPr dirty="0"/>
          </a:p>
        </p:txBody>
      </p:sp>
      <p:sp>
        <p:nvSpPr>
          <p:cNvPr id="271" name="Google Shape;271;g34cd54494e7_0_86"/>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pic>
        <p:nvPicPr>
          <p:cNvPr id="272" name="Google Shape;272;g34cd54494e7_0_86"/>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989300" y="0"/>
            <a:ext cx="5202700" cy="2610673"/>
          </a:xfrm>
          <a:prstGeom prst="rect">
            <a:avLst/>
          </a:prstGeom>
          <a:noFill/>
          <a:ln>
            <a:noFill/>
          </a:ln>
        </p:spPr>
      </p:pic>
      <p:pic>
        <p:nvPicPr>
          <p:cNvPr id="273" name="Google Shape;273;g34cd54494e7_0_86"/>
          <p:cNvPicPr preferRelativeResize="0"/>
          <p:nvPr/>
        </p:nvPicPr>
        <p:blipFill>
          <a:blip r:embed="rId4" cstate="email">
            <a:alphaModFix/>
            <a:extLst>
              <a:ext uri="{28A0092B-C50C-407E-A947-70E740481C1C}">
                <a14:useLocalDpi xmlns:a14="http://schemas.microsoft.com/office/drawing/2010/main"/>
              </a:ext>
            </a:extLst>
          </a:blip>
          <a:stretch>
            <a:fillRect/>
          </a:stretch>
        </p:blipFill>
        <p:spPr>
          <a:xfrm>
            <a:off x="6989300" y="2779291"/>
            <a:ext cx="5202700" cy="2732161"/>
          </a:xfrm>
          <a:prstGeom prst="rect">
            <a:avLst/>
          </a:prstGeom>
          <a:noFill/>
          <a:ln>
            <a:noFill/>
          </a:ln>
        </p:spPr>
      </p:pic>
      <p:pic>
        <p:nvPicPr>
          <p:cNvPr id="2" name="Graphic 1">
            <a:extLst>
              <a:ext uri="{FF2B5EF4-FFF2-40B4-BE49-F238E27FC236}">
                <a16:creationId xmlns:a16="http://schemas.microsoft.com/office/drawing/2014/main" id="{EA02EBC6-49DB-C1A4-F1D4-C7E92CE991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88659" y="6087265"/>
            <a:ext cx="1294193" cy="43461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4cd54494e7_0_1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600"/>
              <a:buFont typeface="Inter Light"/>
              <a:buNone/>
            </a:pPr>
            <a:r>
              <a:rPr lang="en-US"/>
              <a:t>Areas within Computer Games</a:t>
            </a:r>
            <a:endParaRPr/>
          </a:p>
        </p:txBody>
      </p:sp>
      <p:sp>
        <p:nvSpPr>
          <p:cNvPr id="279" name="Google Shape;279;g34cd54494e7_0_13"/>
          <p:cNvSpPr txBox="1">
            <a:spLocks noGrp="1"/>
          </p:cNvSpPr>
          <p:nvPr>
            <p:ph type="body" idx="4294967295"/>
          </p:nvPr>
        </p:nvSpPr>
        <p:spPr>
          <a:xfrm>
            <a:off x="424025" y="1556885"/>
            <a:ext cx="5595938" cy="1211368"/>
          </a:xfrm>
          <a:prstGeom prst="rect">
            <a:avLst/>
          </a:prstGeom>
          <a:noFill/>
          <a:ln>
            <a:noFill/>
          </a:ln>
        </p:spPr>
        <p:txBody>
          <a:bodyPr spcFirstLastPara="1" wrap="square" lIns="0" tIns="0" rIns="0" bIns="0" anchor="t" anchorCtr="0">
            <a:normAutofit fontScale="92500" lnSpcReduction="10000"/>
          </a:bodyPr>
          <a:lstStyle/>
          <a:p>
            <a:pPr marL="0" lvl="0" indent="0" algn="l" rtl="0">
              <a:lnSpc>
                <a:spcPct val="100000"/>
              </a:lnSpc>
              <a:spcBef>
                <a:spcPts val="0"/>
              </a:spcBef>
              <a:spcAft>
                <a:spcPts val="0"/>
              </a:spcAft>
              <a:buNone/>
            </a:pPr>
            <a:r>
              <a:rPr lang="en-US" sz="1800" b="1" dirty="0">
                <a:solidFill>
                  <a:schemeClr val="bg2"/>
                </a:solidFill>
                <a:latin typeface="Inter" panose="02000503000000020004" pitchFamily="2" charset="0"/>
                <a:ea typeface="Inter" panose="02000503000000020004" pitchFamily="2" charset="0"/>
              </a:rPr>
              <a:t>All Games Comprise of the following 4 areas.</a:t>
            </a:r>
            <a:endParaRPr sz="1800" b="1" dirty="0">
              <a:solidFill>
                <a:schemeClr val="bg2"/>
              </a:solidFill>
              <a:latin typeface="Inter" panose="02000503000000020004" pitchFamily="2" charset="0"/>
              <a:ea typeface="Inter" panose="02000503000000020004" pitchFamily="2" charset="0"/>
            </a:endParaRPr>
          </a:p>
          <a:p>
            <a:pPr marL="285750" lvl="0" indent="-285750" algn="l" rtl="0">
              <a:lnSpc>
                <a:spcPct val="100000"/>
              </a:lnSpc>
              <a:spcBef>
                <a:spcPts val="0"/>
              </a:spcBef>
              <a:spcAft>
                <a:spcPts val="0"/>
              </a:spcAft>
              <a:buSzPts val="2000"/>
              <a:buFont typeface="Arial" panose="020B0604020202020204" pitchFamily="34" charset="0"/>
              <a:buChar char="•"/>
            </a:pPr>
            <a:r>
              <a:rPr lang="en-US" sz="1800" dirty="0">
                <a:solidFill>
                  <a:schemeClr val="bg2"/>
                </a:solidFill>
                <a:latin typeface="Inter" panose="02000503000000020004" pitchFamily="2" charset="0"/>
                <a:ea typeface="Inter" panose="02000503000000020004" pitchFamily="2" charset="0"/>
              </a:rPr>
              <a:t>Games Art</a:t>
            </a:r>
            <a:endParaRPr sz="1800" dirty="0">
              <a:solidFill>
                <a:schemeClr val="bg2"/>
              </a:solidFill>
              <a:latin typeface="Inter" panose="02000503000000020004" pitchFamily="2" charset="0"/>
              <a:ea typeface="Inter" panose="02000503000000020004" pitchFamily="2" charset="0"/>
            </a:endParaRPr>
          </a:p>
          <a:p>
            <a:pPr marL="285750" lvl="0" indent="-285750" algn="l" rtl="0">
              <a:lnSpc>
                <a:spcPct val="100000"/>
              </a:lnSpc>
              <a:spcBef>
                <a:spcPts val="0"/>
              </a:spcBef>
              <a:spcAft>
                <a:spcPts val="0"/>
              </a:spcAft>
              <a:buSzPts val="2000"/>
              <a:buFont typeface="Arial" panose="020B0604020202020204" pitchFamily="34" charset="0"/>
              <a:buChar char="•"/>
            </a:pPr>
            <a:r>
              <a:rPr lang="en-US" sz="1800" dirty="0">
                <a:solidFill>
                  <a:schemeClr val="bg2"/>
                </a:solidFill>
                <a:latin typeface="Inter" panose="02000503000000020004" pitchFamily="2" charset="0"/>
                <a:ea typeface="Inter" panose="02000503000000020004" pitchFamily="2" charset="0"/>
              </a:rPr>
              <a:t>Games Design</a:t>
            </a:r>
            <a:endParaRPr sz="1800" dirty="0">
              <a:solidFill>
                <a:schemeClr val="bg2"/>
              </a:solidFill>
              <a:latin typeface="Inter" panose="02000503000000020004" pitchFamily="2" charset="0"/>
              <a:ea typeface="Inter" panose="02000503000000020004" pitchFamily="2" charset="0"/>
            </a:endParaRPr>
          </a:p>
          <a:p>
            <a:pPr marL="285750" lvl="0" indent="-285750" algn="l" rtl="0">
              <a:lnSpc>
                <a:spcPct val="100000"/>
              </a:lnSpc>
              <a:spcBef>
                <a:spcPts val="0"/>
              </a:spcBef>
              <a:spcAft>
                <a:spcPts val="0"/>
              </a:spcAft>
              <a:buSzPts val="2000"/>
              <a:buFont typeface="Arial" panose="020B0604020202020204" pitchFamily="34" charset="0"/>
              <a:buChar char="•"/>
            </a:pPr>
            <a:r>
              <a:rPr lang="en-US" sz="1800" dirty="0">
                <a:solidFill>
                  <a:schemeClr val="bg2"/>
                </a:solidFill>
                <a:latin typeface="Inter" panose="02000503000000020004" pitchFamily="2" charset="0"/>
                <a:ea typeface="Inter" panose="02000503000000020004" pitchFamily="2" charset="0"/>
              </a:rPr>
              <a:t>Technical </a:t>
            </a:r>
            <a:endParaRPr sz="1800" dirty="0">
              <a:solidFill>
                <a:schemeClr val="bg2"/>
              </a:solidFill>
              <a:latin typeface="Inter" panose="02000503000000020004" pitchFamily="2" charset="0"/>
              <a:ea typeface="Inter" panose="02000503000000020004" pitchFamily="2" charset="0"/>
            </a:endParaRPr>
          </a:p>
          <a:p>
            <a:pPr marL="285750" lvl="0" indent="-285750" algn="l" rtl="0">
              <a:lnSpc>
                <a:spcPct val="100000"/>
              </a:lnSpc>
              <a:spcBef>
                <a:spcPts val="0"/>
              </a:spcBef>
              <a:spcAft>
                <a:spcPts val="0"/>
              </a:spcAft>
              <a:buSzPts val="2000"/>
              <a:buFont typeface="Arial" panose="020B0604020202020204" pitchFamily="34" charset="0"/>
              <a:buChar char="•"/>
            </a:pPr>
            <a:r>
              <a:rPr lang="en-US" sz="1800" dirty="0">
                <a:solidFill>
                  <a:schemeClr val="bg2"/>
                </a:solidFill>
                <a:latin typeface="Inter" panose="02000503000000020004" pitchFamily="2" charset="0"/>
                <a:ea typeface="Inter" panose="02000503000000020004" pitchFamily="2" charset="0"/>
              </a:rPr>
              <a:t>Programming</a:t>
            </a:r>
            <a:endParaRPr sz="1800" dirty="0">
              <a:solidFill>
                <a:schemeClr val="bg2"/>
              </a:solidFill>
              <a:latin typeface="Inter" panose="02000503000000020004" pitchFamily="2" charset="0"/>
              <a:ea typeface="Inter" panose="02000503000000020004" pitchFamily="2" charset="0"/>
            </a:endParaRPr>
          </a:p>
        </p:txBody>
      </p:sp>
      <p:pic>
        <p:nvPicPr>
          <p:cNvPr id="281" name="Google Shape;281;g34cd54494e7_0_13"/>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310267" y="3018773"/>
            <a:ext cx="11535310" cy="1594804"/>
          </a:xfrm>
          <a:prstGeom prst="rect">
            <a:avLst/>
          </a:prstGeom>
          <a:noFill/>
          <a:ln>
            <a:noFill/>
          </a:ln>
        </p:spPr>
      </p:pic>
      <p:sp>
        <p:nvSpPr>
          <p:cNvPr id="3" name="Google Shape;271;g34cd54494e7_0_86">
            <a:extLst>
              <a:ext uri="{FF2B5EF4-FFF2-40B4-BE49-F238E27FC236}">
                <a16:creationId xmlns:a16="http://schemas.microsoft.com/office/drawing/2014/main" id="{D2DEBB2A-0D02-8C7D-48F5-F8F6BB55840D}"/>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pic>
        <p:nvPicPr>
          <p:cNvPr id="4" name="Graphic 3">
            <a:extLst>
              <a:ext uri="{FF2B5EF4-FFF2-40B4-BE49-F238E27FC236}">
                <a16:creationId xmlns:a16="http://schemas.microsoft.com/office/drawing/2014/main" id="{FEE242BA-BE9A-359D-5ADB-84BE036D9E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34cd54494e7_0_22"/>
          <p:cNvSpPr txBox="1">
            <a:spLocks noGrp="1"/>
          </p:cNvSpPr>
          <p:nvPr>
            <p:ph type="title"/>
          </p:nvPr>
        </p:nvSpPr>
        <p:spPr>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Undergraduate courses in Games</a:t>
            </a:r>
            <a:endParaRPr/>
          </a:p>
        </p:txBody>
      </p:sp>
      <p:pic>
        <p:nvPicPr>
          <p:cNvPr id="288" name="Google Shape;288;g34cd54494e7_0_22"/>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349620" y="1398541"/>
            <a:ext cx="11486417" cy="4286644"/>
          </a:xfrm>
          <a:prstGeom prst="rect">
            <a:avLst/>
          </a:prstGeom>
          <a:noFill/>
          <a:ln>
            <a:noFill/>
          </a:ln>
        </p:spPr>
      </p:pic>
      <p:sp>
        <p:nvSpPr>
          <p:cNvPr id="3" name="Google Shape;271;g34cd54494e7_0_86">
            <a:extLst>
              <a:ext uri="{FF2B5EF4-FFF2-40B4-BE49-F238E27FC236}">
                <a16:creationId xmlns:a16="http://schemas.microsoft.com/office/drawing/2014/main" id="{5FC910B4-1CF7-5212-7B81-A0234AA82E14}"/>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pic>
        <p:nvPicPr>
          <p:cNvPr id="4" name="Graphic 3">
            <a:extLst>
              <a:ext uri="{FF2B5EF4-FFF2-40B4-BE49-F238E27FC236}">
                <a16:creationId xmlns:a16="http://schemas.microsoft.com/office/drawing/2014/main" id="{0A71FF13-CDD1-EC46-413A-25D64689C9C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34cd54494e7_0_31"/>
          <p:cNvSpPr txBox="1">
            <a:spLocks noGrp="1"/>
          </p:cNvSpPr>
          <p:nvPr>
            <p:ph type="title"/>
          </p:nvPr>
        </p:nvSpPr>
        <p:spPr>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Undergraduate courses in Games</a:t>
            </a:r>
            <a:endParaRPr/>
          </a:p>
        </p:txBody>
      </p:sp>
      <p:pic>
        <p:nvPicPr>
          <p:cNvPr id="296" name="Google Shape;296;g34cd54494e7_0_31"/>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334107" y="1982848"/>
            <a:ext cx="11486418" cy="3756404"/>
          </a:xfrm>
          <a:prstGeom prst="rect">
            <a:avLst/>
          </a:prstGeom>
          <a:noFill/>
          <a:ln>
            <a:noFill/>
          </a:ln>
        </p:spPr>
      </p:pic>
      <p:sp>
        <p:nvSpPr>
          <p:cNvPr id="3" name="Google Shape;271;g34cd54494e7_0_86">
            <a:extLst>
              <a:ext uri="{FF2B5EF4-FFF2-40B4-BE49-F238E27FC236}">
                <a16:creationId xmlns:a16="http://schemas.microsoft.com/office/drawing/2014/main" id="{554E512E-49F1-DBD4-09CE-7A1D872994B5}"/>
              </a:ext>
            </a:extLst>
          </p:cNvPr>
          <p:cNvSpPr txBox="1"/>
          <p:nvPr/>
        </p:nvSpPr>
        <p:spPr>
          <a:xfrm>
            <a:off x="4063337" y="6163809"/>
            <a:ext cx="639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bg2"/>
                </a:solidFill>
              </a:rPr>
              <a:t>Source: Slides by Darren Abbott – Principal Lecturer Computer Games</a:t>
            </a:r>
            <a:endParaRPr dirty="0">
              <a:solidFill>
                <a:schemeClr val="bg2"/>
              </a:solidFill>
            </a:endParaRPr>
          </a:p>
        </p:txBody>
      </p:sp>
      <p:pic>
        <p:nvPicPr>
          <p:cNvPr id="7" name="Graphic 6">
            <a:extLst>
              <a:ext uri="{FF2B5EF4-FFF2-40B4-BE49-F238E27FC236}">
                <a16:creationId xmlns:a16="http://schemas.microsoft.com/office/drawing/2014/main" id="{DBAEA50F-F886-08B3-DB68-7DF651BCA4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8659" y="6087265"/>
            <a:ext cx="1294193" cy="434617"/>
          </a:xfrm>
          <a:prstGeom prst="rect">
            <a:avLst/>
          </a:prstGeom>
        </p:spPr>
      </p:pic>
    </p:spTree>
  </p:cSld>
  <p:clrMapOvr>
    <a:masterClrMapping/>
  </p:clrMapOvr>
</p:sld>
</file>

<file path=ppt/theme/theme1.xml><?xml version="1.0" encoding="utf-8"?>
<a:theme xmlns:a="http://schemas.openxmlformats.org/drawingml/2006/main" name="Careers &amp; Skills">
  <a:themeElements>
    <a:clrScheme name="Careers &amp; Skills">
      <a:dk1>
        <a:srgbClr val="000000"/>
      </a:dk1>
      <a:lt1>
        <a:srgbClr val="FFFFFF"/>
      </a:lt1>
      <a:dk2>
        <a:srgbClr val="3E1A1C"/>
      </a:dk2>
      <a:lt2>
        <a:srgbClr val="FFFFFF"/>
      </a:lt2>
      <a:accent1>
        <a:srgbClr val="C7B2EA"/>
      </a:accent1>
      <a:accent2>
        <a:srgbClr val="3ADCC9"/>
      </a:accent2>
      <a:accent3>
        <a:srgbClr val="D0C3D0"/>
      </a:accent3>
      <a:accent4>
        <a:srgbClr val="635865"/>
      </a:accent4>
      <a:accent5>
        <a:srgbClr val="3F2A59"/>
      </a:accent5>
      <a:accent6>
        <a:srgbClr val="E3D8F5"/>
      </a:accent6>
      <a:hlink>
        <a:srgbClr val="C7B2EA"/>
      </a:hlink>
      <a:folHlink>
        <a:srgbClr val="D5C5E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rogress xmlns="c51e0c16-3c70-4bed-930f-b02839d0dd8b">In Review</Progress>
    <MigrationWizIdPermissionLevels xmlns="c51e0c16-3c70-4bed-930f-b02839d0dd8b" xsi:nil="true"/>
    <Review_x0020_Status xmlns="c51e0c16-3c70-4bed-930f-b02839d0dd8b" xsi:nil="true"/>
    <MigrationWizId xmlns="c51e0c16-3c70-4bed-930f-b02839d0dd8b" xsi:nil="true"/>
    <MigrationWizIdPermissions xmlns="c51e0c16-3c70-4bed-930f-b02839d0dd8b" xsi:nil="true"/>
    <MigrationWizIdDocumentLibraryPermissions xmlns="c51e0c16-3c70-4bed-930f-b02839d0dd8b" xsi:nil="true"/>
    <TaxCatchAll xmlns="5f308053-a768-43f1-bf66-06210bb74c0d" xsi:nil="true"/>
    <Link xmlns="c51e0c16-3c70-4bed-930f-b02839d0dd8b">
      <Url xsi:nil="true"/>
      <Description xsi:nil="true"/>
    </Link>
    <_Flow_SignoffStatus xmlns="c51e0c16-3c70-4bed-930f-b02839d0dd8b" xsi:nil="true"/>
    <lcf76f155ced4ddcb4097134ff3c332f xmlns="c51e0c16-3c70-4bed-930f-b02839d0dd8b">
      <Terms xmlns="http://schemas.microsoft.com/office/infopath/2007/PartnerControls"/>
    </lcf76f155ced4ddcb4097134ff3c332f>
    <MigrationWizIdSecurityGroups xmlns="c51e0c16-3c70-4bed-930f-b02839d0dd8b" xsi:nil="true"/>
    <Modes xmlns="c51e0c16-3c70-4bed-930f-b02839d0dd8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3B37C370094A947B45A665807D95A87" ma:contentTypeVersion="33" ma:contentTypeDescription="Create a new document." ma:contentTypeScope="" ma:versionID="e81f58c608359e745d252ca715e5d9f4">
  <xsd:schema xmlns:xsd="http://www.w3.org/2001/XMLSchema" xmlns:xs="http://www.w3.org/2001/XMLSchema" xmlns:p="http://schemas.microsoft.com/office/2006/metadata/properties" xmlns:ns1="c51e0c16-3c70-4bed-930f-b02839d0dd8b" xmlns:ns3="5f308053-a768-43f1-bf66-06210bb74c0d" targetNamespace="http://schemas.microsoft.com/office/2006/metadata/properties" ma:root="true" ma:fieldsID="e1a01f29c5ff43f598b60aeb9896ffb7" ns1:_="" ns3:_="">
    <xsd:import namespace="c51e0c16-3c70-4bed-930f-b02839d0dd8b"/>
    <xsd:import namespace="5f308053-a768-43f1-bf66-06210bb74c0d"/>
    <xsd:element name="properties">
      <xsd:complexType>
        <xsd:sequence>
          <xsd:element name="documentManagement">
            <xsd:complexType>
              <xsd:all>
                <xsd:element ref="ns1:Review_x0020_Status" minOccurs="0"/>
                <xsd:element ref="ns1:Link" minOccurs="0"/>
                <xsd:element ref="ns1:_Flow_SignoffStatus" minOccurs="0"/>
                <xsd:element ref="ns1:MigrationWizId" minOccurs="0"/>
                <xsd:element ref="ns1:MigrationWizIdPermissions" minOccurs="0"/>
                <xsd:element ref="ns1:MigrationWizIdPermissionLevels" minOccurs="0"/>
                <xsd:element ref="ns1:MigrationWizIdDocumentLibraryPermissions" minOccurs="0"/>
                <xsd:element ref="ns1:MigrationWizIdSecurityGroups" minOccurs="0"/>
                <xsd:element ref="ns1:MediaServiceMetadata" minOccurs="0"/>
                <xsd:element ref="ns1:MediaServiceFastMetadata" minOccurs="0"/>
                <xsd:element ref="ns1:MediaServiceDateTaken" minOccurs="0"/>
                <xsd:element ref="ns1:MediaServiceAutoKeyPoints" minOccurs="0"/>
                <xsd:element ref="ns1:MediaServiceKeyPoints" minOccurs="0"/>
                <xsd:element ref="ns1:MediaServiceAutoTags" minOccurs="0"/>
                <xsd:element ref="ns1:MediaServiceOCR" minOccurs="0"/>
                <xsd:element ref="ns1:MediaServiceGenerationTime" minOccurs="0"/>
                <xsd:element ref="ns1:MediaServiceEventHashCode" minOccurs="0"/>
                <xsd:element ref="ns1:MediaServiceLocation" minOccurs="0"/>
                <xsd:element ref="ns3:SharedWithUsers" minOccurs="0"/>
                <xsd:element ref="ns3:SharedWithDetails" minOccurs="0"/>
                <xsd:element ref="ns1:MediaLengthInSeconds" minOccurs="0"/>
                <xsd:element ref="ns1:lcf76f155ced4ddcb4097134ff3c332f" minOccurs="0"/>
                <xsd:element ref="ns3:TaxCatchAll" minOccurs="0"/>
                <xsd:element ref="ns1:MediaServiceObjectDetectorVersions" minOccurs="0"/>
                <xsd:element ref="ns1:Progress" minOccurs="0"/>
                <xsd:element ref="ns1:Modes" minOccurs="0"/>
                <xsd:element ref="ns1:MediaServiceSearchProperties" minOccurs="0"/>
                <xsd:element ref="ns1: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1e0c16-3c70-4bed-930f-b02839d0dd8b" elementFormDefault="qualified">
    <xsd:import namespace="http://schemas.microsoft.com/office/2006/documentManagement/types"/>
    <xsd:import namespace="http://schemas.microsoft.com/office/infopath/2007/PartnerControls"/>
    <xsd:element name="Review_x0020_Status" ma:index="0" nillable="true" ma:displayName="Review Status" ma:format="Dropdown" ma:internalName="Review_x0020_Status">
      <xsd:complexType>
        <xsd:complexContent>
          <xsd:extension base="dms:MultiChoiceFillIn">
            <xsd:sequence>
              <xsd:element name="Value" maxOccurs="unbounded" minOccurs="0" nillable="true">
                <xsd:simpleType>
                  <xsd:union memberTypes="dms:Text">
                    <xsd:simpleType>
                      <xsd:restriction base="dms:Choice">
                        <xsd:enumeration value="In Process"/>
                        <xsd:enumeration value="In Review"/>
                        <xsd:enumeration value="Signed Off"/>
                      </xsd:restriction>
                    </xsd:simpleType>
                  </xsd:union>
                </xsd:simpleType>
              </xsd:element>
            </xsd:sequence>
          </xsd:extension>
        </xsd:complexContent>
      </xsd:complexType>
    </xsd:element>
    <xsd:element name="Link" ma:index="4" nillable="true" ma:displayName="Link" ma:format="Hyperlink" ma:internalName="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Flow_SignoffStatus" ma:index="5" nillable="true" ma:displayName="Sign-off status" ma:hidden="true" ma:internalName="Sign_x002d_off_x0020_status" ma:readOnly="false">
      <xsd:simpleType>
        <xsd:restriction base="dms:Text"/>
      </xsd:simpleType>
    </xsd:element>
    <xsd:element name="MigrationWizId" ma:index="8" nillable="true" ma:displayName="MigrationWizId" ma:hidden="true" ma:internalName="MigrationWizId" ma:readOnly="false">
      <xsd:simpleType>
        <xsd:restriction base="dms:Text"/>
      </xsd:simpleType>
    </xsd:element>
    <xsd:element name="MigrationWizIdPermissions" ma:index="9" nillable="true" ma:displayName="MigrationWizIdPermissions" ma:hidden="true" ma:internalName="MigrationWizIdPermissions" ma:readOnly="false">
      <xsd:simpleType>
        <xsd:restriction base="dms:Text"/>
      </xsd:simpleType>
    </xsd:element>
    <xsd:element name="MigrationWizIdPermissionLevels" ma:index="10" nillable="true" ma:displayName="MigrationWizIdPermissionLevels" ma:hidden="true" ma:internalName="MigrationWizIdPermissionLevels" ma:readOnly="false">
      <xsd:simpleType>
        <xsd:restriction base="dms:Text"/>
      </xsd:simpleType>
    </xsd:element>
    <xsd:element name="MigrationWizIdDocumentLibraryPermissions" ma:index="11" nillable="true" ma:displayName="MigrationWizIdDocumentLibraryPermissions" ma:hidden="true" ma:internalName="MigrationWizIdDocumentLibraryPermissions" ma:readOnly="false">
      <xsd:simpleType>
        <xsd:restriction base="dms:Text"/>
      </xsd:simpleType>
    </xsd:element>
    <xsd:element name="MigrationWizIdSecurityGroups" ma:index="12" nillable="true" ma:displayName="MigrationWizIdSecurityGroups" ma:hidden="true" ma:internalName="MigrationWizIdSecurityGroups" ma:readOnly="false">
      <xsd:simpleType>
        <xsd:restriction base="dms:Text"/>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true">
      <xsd:simpleType>
        <xsd:restriction base="dms:Note"/>
      </xsd:simpleType>
    </xsd:element>
    <xsd:element name="MediaServiceAutoTags" ma:index="18" nillable="true" ma:displayName="Tags" ma:hidden="true" ma:internalName="MediaServiceAutoTags" ma:readOnly="true">
      <xsd:simpleType>
        <xsd:restriction base="dms:Text"/>
      </xsd:simpleType>
    </xsd:element>
    <xsd:element name="MediaServiceOCR" ma:index="19" nillable="true" ma:displayName="Extracted Text" ma:hidden="true" ma:internalName="MediaServiceOCR" ma:readOnly="true">
      <xsd:simpleType>
        <xsd:restriction base="dms:Note"/>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hidden="true" ma:internalName="MediaServiceLocation" ma:readOnly="true">
      <xsd:simpleType>
        <xsd:restriction base="dms:Text"/>
      </xsd:simpleType>
    </xsd:element>
    <xsd:element name="MediaLengthInSeconds" ma:index="26" nillable="true" ma:displayName="Length (seconds)" ma:hidden="true" ma:internalName="MediaLengthInSeconds" ma:readOnly="true">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34afddb5-dc7d-4a25-90c0-e68c37b0a60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2" nillable="true" ma:displayName="MediaServiceObjectDetectorVersions" ma:description="" ma:hidden="true" ma:indexed="true" ma:internalName="MediaServiceObjectDetectorVersions" ma:readOnly="true">
      <xsd:simpleType>
        <xsd:restriction base="dms:Text"/>
      </xsd:simpleType>
    </xsd:element>
    <xsd:element name="Progress" ma:index="33" nillable="true" ma:displayName="Progress" ma:default="In Review" ma:description="Where is this document in process" ma:format="Dropdown" ma:internalName="Progress">
      <xsd:simpleType>
        <xsd:restriction base="dms:Choice">
          <xsd:enumeration value="In Review"/>
          <xsd:enumeration value="With TVCA Comm"/>
          <xsd:enumeration value="Live on Website"/>
          <xsd:enumeration value="Archived"/>
        </xsd:restriction>
      </xsd:simpleType>
    </xsd:element>
    <xsd:element name="Modes" ma:index="34" nillable="true" ma:displayName="Modes" ma:description="Which modes does this scheme include" ma:format="Dropdown" ma:internalName="Modes">
      <xsd:simpleType>
        <xsd:restriction base="dms:Text">
          <xsd:maxLength value="255"/>
        </xsd:restriction>
      </xsd:simpleType>
    </xsd:element>
    <xsd:element name="MediaServiceSearchProperties" ma:index="35" nillable="true" ma:displayName="MediaServiceSearchProperties" ma:hidden="true" ma:internalName="MediaServiceSearchProperties" ma:readOnly="true">
      <xsd:simpleType>
        <xsd:restriction base="dms:Note"/>
      </xsd:simpleType>
    </xsd:element>
    <xsd:element name="MediaServiceBillingMetadata" ma:index="3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308053-a768-43f1-bf66-06210bb74c0d" elementFormDefault="qualified">
    <xsd:import namespace="http://schemas.microsoft.com/office/2006/documentManagement/types"/>
    <xsd:import namespace="http://schemas.microsoft.com/office/infopath/2007/PartnerControls"/>
    <xsd:element name="SharedWithUsers" ma:index="23"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hidden="true" ma:internalName="SharedWithDetails" ma:readOnly="true">
      <xsd:simpleType>
        <xsd:restriction base="dms:Note"/>
      </xsd:simpleType>
    </xsd:element>
    <xsd:element name="TaxCatchAll" ma:index="29" nillable="true" ma:displayName="Taxonomy Catch All Column" ma:hidden="true" ma:list="{43247f23-7141-4778-a08d-7843529ef0d0}" ma:internalName="TaxCatchAll" ma:readOnly="false" ma:showField="CatchAllData" ma:web="5f308053-a768-43f1-bf66-06210bb74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EF865C-F2DA-44C6-862E-C08527C6852B}">
  <ds:schemaRefs>
    <ds:schemaRef ds:uri="http://schemas.microsoft.com/sharepoint/v3/contenttype/forms"/>
  </ds:schemaRefs>
</ds:datastoreItem>
</file>

<file path=customXml/itemProps2.xml><?xml version="1.0" encoding="utf-8"?>
<ds:datastoreItem xmlns:ds="http://schemas.openxmlformats.org/officeDocument/2006/customXml" ds:itemID="{791B3171-F239-43CE-B38F-C0FE9BAEB55D}">
  <ds:schemaRefs>
    <ds:schemaRef ds:uri="http://schemas.microsoft.com/office/infopath/2007/PartnerControls"/>
    <ds:schemaRef ds:uri="http://purl.org/dc/terms/"/>
    <ds:schemaRef ds:uri="5f308053-a768-43f1-bf66-06210bb74c0d"/>
    <ds:schemaRef ds:uri="http://purl.org/dc/elements/1.1/"/>
    <ds:schemaRef ds:uri="c51e0c16-3c70-4bed-930f-b02839d0dd8b"/>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D57EC9E-2B60-41E2-AFD0-3E716B97F2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1e0c16-3c70-4bed-930f-b02839d0dd8b"/>
    <ds:schemaRef ds:uri="5f308053-a768-43f1-bf66-06210bb74c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166</TotalTime>
  <Words>3092</Words>
  <Application>Microsoft Office PowerPoint</Application>
  <PresentationFormat>Widescreen</PresentationFormat>
  <Paragraphs>404</Paragraphs>
  <Slides>40</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Inter</vt:lpstr>
      <vt:lpstr>Inter SemiBold</vt:lpstr>
      <vt:lpstr>Helvetica</vt:lpstr>
      <vt:lpstr>Wingdings</vt:lpstr>
      <vt:lpstr>Inter Light</vt:lpstr>
      <vt:lpstr>Arial</vt:lpstr>
      <vt:lpstr>Noto Sans Symbols</vt:lpstr>
      <vt:lpstr>Calibri</vt:lpstr>
      <vt:lpstr>Careers &amp; Skills</vt:lpstr>
      <vt:lpstr>KS5  Careers in  the Games Industry</vt:lpstr>
      <vt:lpstr>Learning Objectives:</vt:lpstr>
      <vt:lpstr>Starter - Games Industry Careers, Match the Role</vt:lpstr>
      <vt:lpstr>How did you do?</vt:lpstr>
      <vt:lpstr>An Industry Overview provided by Darren Abbott</vt:lpstr>
      <vt:lpstr>An Industry Overview</vt:lpstr>
      <vt:lpstr>Areas within Computer Games</vt:lpstr>
      <vt:lpstr>Undergraduate courses in Games</vt:lpstr>
      <vt:lpstr>Undergraduate courses in Games</vt:lpstr>
      <vt:lpstr>Undergraduate courses in Games</vt:lpstr>
      <vt:lpstr>Undergraduate courses in Games</vt:lpstr>
      <vt:lpstr>BA (Hons) Games Art</vt:lpstr>
      <vt:lpstr>BA (Hons)  Games Design</vt:lpstr>
      <vt:lpstr>BSc (Hons)  Games Development</vt:lpstr>
      <vt:lpstr>BSc (Hons)   Games Programming</vt:lpstr>
      <vt:lpstr>Key Roles in the Games Industry – Expanded</vt:lpstr>
      <vt:lpstr>Key Roles in the Games Industry – Expanded</vt:lpstr>
      <vt:lpstr>Key Roles in the Games Industry – Expanded</vt:lpstr>
      <vt:lpstr>Key Roles in the Games Industry – Expanded</vt:lpstr>
      <vt:lpstr>Key Roles in the Games Industry – Expanded</vt:lpstr>
      <vt:lpstr>Freelance vs Employed Roles in the Games Industry</vt:lpstr>
      <vt:lpstr>Roles Commonly Found as Freelance</vt:lpstr>
      <vt:lpstr>Roles Typically Employed In-House</vt:lpstr>
      <vt:lpstr>Overview of the ames Industry </vt:lpstr>
      <vt:lpstr>Growth Areas in the Games Industry</vt:lpstr>
      <vt:lpstr>Growth Areas in the Games Industry</vt:lpstr>
      <vt:lpstr>Growth Areas in the Games Industry</vt:lpstr>
      <vt:lpstr>Growth Areas in the Games Industry</vt:lpstr>
      <vt:lpstr>Growth Areas in the Games Industry</vt:lpstr>
      <vt:lpstr>Growth Areas in the Games Industry</vt:lpstr>
      <vt:lpstr>Growth Areas in the Games Industry</vt:lpstr>
      <vt:lpstr>Links to Explainer Videos</vt:lpstr>
      <vt:lpstr>Activity 2: Role Exploration Carousel</vt:lpstr>
      <vt:lpstr>Industry in the Tees Valley </vt:lpstr>
      <vt:lpstr>Industry in the Tees Valley </vt:lpstr>
      <vt:lpstr>Industry in the Tees Valley </vt:lpstr>
      <vt:lpstr>Trailblazer </vt:lpstr>
      <vt:lpstr>Worksheet: What Might Be Your Next Step Into the Games Industry?</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Better.</dc:creator>
  <cp:lastModifiedBy>Kian Hoggarth</cp:lastModifiedBy>
  <cp:revision>1</cp:revision>
  <dcterms:created xsi:type="dcterms:W3CDTF">2023-01-18T13:08:49Z</dcterms:created>
  <dcterms:modified xsi:type="dcterms:W3CDTF">2025-08-06T10:27:14Z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0x010100A3B37C370094A947B45A665807D95A87</vt:lpwstr>
  </property>
  <property fmtid="{D5CDD505-2E9C-101B-9397-08002B2CF9AE}" pid="3" name="MediaServiceImageTags">
    <vt:lpwstr/>
  </property>
</Properties>
</file>