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embedTrueTypeFonts="1" saveSubsetFonts="1" autoCompressPictures="0">
  <p:sldMasterIdLst>
    <p:sldMasterId id="2147483648" r:id="rId4"/>
  </p:sldMasterIdLst>
  <p:notesMasterIdLst>
    <p:notesMasterId r:id="rId7"/>
  </p:notesMasterIdLst>
  <p:sldIdLst>
    <p:sldId id="256" r:id="rId5"/>
    <p:sldId id="257" r:id="rId6"/>
  </p:sldIdLst>
  <p:sldSz cx="12192000" cy="6858000"/>
  <p:notesSz cx="6858000" cy="9144000"/>
  <p:embeddedFontLst>
    <p:embeddedFont>
      <p:font typeface="Inter" panose="02000503000000020004" pitchFamily="2" charset="0"/>
      <p:regular r:id="rId8"/>
      <p:bold r:id="rId9"/>
      <p:italic r:id="rId10"/>
      <p:boldItalic r:id="rId11"/>
    </p:embeddedFont>
    <p:embeddedFont>
      <p:font typeface="Inter Light" panose="02000503000000020004" pitchFamily="2" charset="0"/>
      <p:regular r:id="rId12"/>
      <p:bold r:id="rId13"/>
      <p:italic r:id="rId14"/>
      <p:boldItalic r:id="rId15"/>
    </p:embeddedFont>
    <p:embeddedFont>
      <p:font typeface="Inter SemiBold" panose="02000503000000020004" pitchFamily="2" charset="0"/>
      <p:regular r:id="rId16"/>
      <p:bold r:id="rId17"/>
      <p:italic r:id="rId18"/>
      <p:boldItalic r:id="rId19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GoogleSlidesCustomDataVersion2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20" roundtripDataSignature="AMtx7miFGdqLNCYqObNNtuFRzSeEsDxrw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4FCFF0A-F97C-1047-BF50-B53B301AA98F}" v="6" dt="2025-06-26T08:07:39.218"/>
  </p1510:revLst>
</p1510:revInfo>
</file>

<file path=ppt/tableStyles.xml><?xml version="1.0" encoding="utf-8"?>
<a:tblStyleLst xmlns:a="http://schemas.openxmlformats.org/drawingml/2006/main" def="{96289508-5F1F-4155-888D-6A14660E77A6}">
  <a:tblStyle styleId="{96289508-5F1F-4155-888D-6A14660E77A6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 snapToGrid="0">
      <p:cViewPr varScale="1">
        <p:scale>
          <a:sx n="117" d="100"/>
          <a:sy n="117" d="100"/>
        </p:scale>
        <p:origin x="808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26" Type="http://schemas.microsoft.com/office/2015/10/relationships/revisionInfo" Target="revisionInfo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notesMaster" Target="notesMasters/notesMaster1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5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font" Target="fonts/font9.fntdata"/><Relationship Id="rId20" Type="http://customschemas.google.com/relationships/presentationmetadata" Target="metadata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font" Target="fonts/font4.fntdata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font" Target="fonts/font8.fntdata"/><Relationship Id="rId23" Type="http://schemas.openxmlformats.org/officeDocument/2006/relationships/theme" Target="theme/theme1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4" Type="http://schemas.openxmlformats.org/officeDocument/2006/relationships/slideMaster" Target="slideMasters/slideMaster1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Emma Morris" userId="70c6f1a6-3d9c-40dc-abd7-ac4fa70f9b1e" providerId="ADAL" clId="{24FCFF0A-F97C-1047-BF50-B53B301AA98F}"/>
    <pc:docChg chg="custSel modSld">
      <pc:chgData name="Emma Morris" userId="70c6f1a6-3d9c-40dc-abd7-ac4fa70f9b1e" providerId="ADAL" clId="{24FCFF0A-F97C-1047-BF50-B53B301AA98F}" dt="2025-06-26T08:07:41.357" v="45" actId="1076"/>
      <pc:docMkLst>
        <pc:docMk/>
      </pc:docMkLst>
      <pc:sldChg chg="addSp delSp modSp mod">
        <pc:chgData name="Emma Morris" userId="70c6f1a6-3d9c-40dc-abd7-ac4fa70f9b1e" providerId="ADAL" clId="{24FCFF0A-F97C-1047-BF50-B53B301AA98F}" dt="2025-06-26T08:07:41.357" v="45" actId="1076"/>
        <pc:sldMkLst>
          <pc:docMk/>
          <pc:sldMk cId="0" sldId="256"/>
        </pc:sldMkLst>
        <pc:spChg chg="add del mod">
          <ac:chgData name="Emma Morris" userId="70c6f1a6-3d9c-40dc-abd7-ac4fa70f9b1e" providerId="ADAL" clId="{24FCFF0A-F97C-1047-BF50-B53B301AA98F}" dt="2025-06-26T08:07:20.299" v="35" actId="478"/>
          <ac:spMkLst>
            <pc:docMk/>
            <pc:sldMk cId="0" sldId="256"/>
            <ac:spMk id="3" creationId="{E5943096-CD24-918C-A447-26564BDF91A8}"/>
          </ac:spMkLst>
        </pc:spChg>
        <pc:spChg chg="add mod">
          <ac:chgData name="Emma Morris" userId="70c6f1a6-3d9c-40dc-abd7-ac4fa70f9b1e" providerId="ADAL" clId="{24FCFF0A-F97C-1047-BF50-B53B301AA98F}" dt="2025-06-26T08:07:22.417" v="37" actId="20577"/>
          <ac:spMkLst>
            <pc:docMk/>
            <pc:sldMk cId="0" sldId="256"/>
            <ac:spMk id="4" creationId="{76F1BE62-44DE-ECAD-AA4F-04C4499B9845}"/>
          </ac:spMkLst>
        </pc:spChg>
        <pc:spChg chg="del">
          <ac:chgData name="Emma Morris" userId="70c6f1a6-3d9c-40dc-abd7-ac4fa70f9b1e" providerId="ADAL" clId="{24FCFF0A-F97C-1047-BF50-B53B301AA98F}" dt="2025-06-26T08:07:16.927" v="34" actId="478"/>
          <ac:spMkLst>
            <pc:docMk/>
            <pc:sldMk cId="0" sldId="256"/>
            <ac:spMk id="236" creationId="{00000000-0000-0000-0000-000000000000}"/>
          </ac:spMkLst>
        </pc:spChg>
        <pc:spChg chg="mod">
          <ac:chgData name="Emma Morris" userId="70c6f1a6-3d9c-40dc-abd7-ac4fa70f9b1e" providerId="ADAL" clId="{24FCFF0A-F97C-1047-BF50-B53B301AA98F}" dt="2025-06-26T08:07:27.710" v="39" actId="2710"/>
          <ac:spMkLst>
            <pc:docMk/>
            <pc:sldMk cId="0" sldId="256"/>
            <ac:spMk id="237" creationId="{00000000-0000-0000-0000-000000000000}"/>
          </ac:spMkLst>
        </pc:spChg>
        <pc:picChg chg="add mod">
          <ac:chgData name="Emma Morris" userId="70c6f1a6-3d9c-40dc-abd7-ac4fa70f9b1e" providerId="ADAL" clId="{24FCFF0A-F97C-1047-BF50-B53B301AA98F}" dt="2025-06-26T08:07:39.218" v="44" actId="167"/>
          <ac:picMkLst>
            <pc:docMk/>
            <pc:sldMk cId="0" sldId="256"/>
            <ac:picMk id="5" creationId="{40944A1F-C892-859B-5230-8D6B1259A337}"/>
          </ac:picMkLst>
        </pc:picChg>
        <pc:picChg chg="del mod">
          <ac:chgData name="Emma Morris" userId="70c6f1a6-3d9c-40dc-abd7-ac4fa70f9b1e" providerId="ADAL" clId="{24FCFF0A-F97C-1047-BF50-B53B301AA98F}" dt="2025-06-26T08:07:35.914" v="42" actId="478"/>
          <ac:picMkLst>
            <pc:docMk/>
            <pc:sldMk cId="0" sldId="256"/>
            <ac:picMk id="234" creationId="{00000000-0000-0000-0000-000000000000}"/>
          </ac:picMkLst>
        </pc:picChg>
        <pc:picChg chg="mod">
          <ac:chgData name="Emma Morris" userId="70c6f1a6-3d9c-40dc-abd7-ac4fa70f9b1e" providerId="ADAL" clId="{24FCFF0A-F97C-1047-BF50-B53B301AA98F}" dt="2025-06-26T08:07:41.357" v="45" actId="1076"/>
          <ac:picMkLst>
            <pc:docMk/>
            <pc:sldMk cId="0" sldId="256"/>
            <ac:picMk id="235" creationId="{00000000-0000-0000-0000-000000000000}"/>
          </ac:picMkLst>
        </pc:picChg>
      </pc:sldChg>
      <pc:sldChg chg="addSp delSp modSp mod">
        <pc:chgData name="Emma Morris" userId="70c6f1a6-3d9c-40dc-abd7-ac4fa70f9b1e" providerId="ADAL" clId="{24FCFF0A-F97C-1047-BF50-B53B301AA98F}" dt="2025-06-26T08:03:06.208" v="33" actId="1076"/>
        <pc:sldMkLst>
          <pc:docMk/>
          <pc:sldMk cId="0" sldId="257"/>
        </pc:sldMkLst>
        <pc:spChg chg="mod">
          <ac:chgData name="Emma Morris" userId="70c6f1a6-3d9c-40dc-abd7-ac4fa70f9b1e" providerId="ADAL" clId="{24FCFF0A-F97C-1047-BF50-B53B301AA98F}" dt="2025-06-26T08:02:54.848" v="31" actId="1076"/>
          <ac:spMkLst>
            <pc:docMk/>
            <pc:sldMk cId="0" sldId="257"/>
            <ac:spMk id="2" creationId="{B2D3D246-F758-845B-DC92-80490AC7EFEC}"/>
          </ac:spMkLst>
        </pc:spChg>
        <pc:spChg chg="mod">
          <ac:chgData name="Emma Morris" userId="70c6f1a6-3d9c-40dc-abd7-ac4fa70f9b1e" providerId="ADAL" clId="{24FCFF0A-F97C-1047-BF50-B53B301AA98F}" dt="2025-06-26T08:02:54.848" v="31" actId="1076"/>
          <ac:spMkLst>
            <pc:docMk/>
            <pc:sldMk cId="0" sldId="257"/>
            <ac:spMk id="3" creationId="{A3801085-1986-D293-81FF-11B4793759D1}"/>
          </ac:spMkLst>
        </pc:spChg>
        <pc:spChg chg="add mod">
          <ac:chgData name="Emma Morris" userId="70c6f1a6-3d9c-40dc-abd7-ac4fa70f9b1e" providerId="ADAL" clId="{24FCFF0A-F97C-1047-BF50-B53B301AA98F}" dt="2025-06-26T08:02:58.934" v="32" actId="14100"/>
          <ac:spMkLst>
            <pc:docMk/>
            <pc:sldMk cId="0" sldId="257"/>
            <ac:spMk id="4" creationId="{6AB1F756-4008-D0E0-0A98-D5726FF93B98}"/>
          </ac:spMkLst>
        </pc:spChg>
        <pc:spChg chg="add mod">
          <ac:chgData name="Emma Morris" userId="70c6f1a6-3d9c-40dc-abd7-ac4fa70f9b1e" providerId="ADAL" clId="{24FCFF0A-F97C-1047-BF50-B53B301AA98F}" dt="2025-06-26T08:02:58.934" v="32" actId="14100"/>
          <ac:spMkLst>
            <pc:docMk/>
            <pc:sldMk cId="0" sldId="257"/>
            <ac:spMk id="5" creationId="{4D9BF496-07BE-B072-6AE1-E8F16FC87D0C}"/>
          </ac:spMkLst>
        </pc:spChg>
        <pc:spChg chg="mod">
          <ac:chgData name="Emma Morris" userId="70c6f1a6-3d9c-40dc-abd7-ac4fa70f9b1e" providerId="ADAL" clId="{24FCFF0A-F97C-1047-BF50-B53B301AA98F}" dt="2025-06-26T08:02:37.046" v="28" actId="465"/>
          <ac:spMkLst>
            <pc:docMk/>
            <pc:sldMk cId="0" sldId="257"/>
            <ac:spMk id="6" creationId="{D53919DF-A33B-E505-D136-F25C77843270}"/>
          </ac:spMkLst>
        </pc:spChg>
        <pc:spChg chg="mod">
          <ac:chgData name="Emma Morris" userId="70c6f1a6-3d9c-40dc-abd7-ac4fa70f9b1e" providerId="ADAL" clId="{24FCFF0A-F97C-1047-BF50-B53B301AA98F}" dt="2025-06-26T08:02:54.848" v="31" actId="1076"/>
          <ac:spMkLst>
            <pc:docMk/>
            <pc:sldMk cId="0" sldId="257"/>
            <ac:spMk id="7" creationId="{9E90EBBF-CFB3-8AFD-5228-BA7D28C0CAB7}"/>
          </ac:spMkLst>
        </pc:spChg>
        <pc:spChg chg="add mod">
          <ac:chgData name="Emma Morris" userId="70c6f1a6-3d9c-40dc-abd7-ac4fa70f9b1e" providerId="ADAL" clId="{24FCFF0A-F97C-1047-BF50-B53B301AA98F}" dt="2025-06-26T08:02:58.934" v="32" actId="14100"/>
          <ac:spMkLst>
            <pc:docMk/>
            <pc:sldMk cId="0" sldId="257"/>
            <ac:spMk id="8" creationId="{6B99543E-8A67-0EFC-48C5-7B4A17E3357B}"/>
          </ac:spMkLst>
        </pc:spChg>
        <pc:spChg chg="add mod">
          <ac:chgData name="Emma Morris" userId="70c6f1a6-3d9c-40dc-abd7-ac4fa70f9b1e" providerId="ADAL" clId="{24FCFF0A-F97C-1047-BF50-B53B301AA98F}" dt="2025-06-26T08:02:58.934" v="32" actId="14100"/>
          <ac:spMkLst>
            <pc:docMk/>
            <pc:sldMk cId="0" sldId="257"/>
            <ac:spMk id="9" creationId="{9CA1EBD0-01B3-E370-3ED1-140AF37C501B}"/>
          </ac:spMkLst>
        </pc:spChg>
        <pc:spChg chg="add mod">
          <ac:chgData name="Emma Morris" userId="70c6f1a6-3d9c-40dc-abd7-ac4fa70f9b1e" providerId="ADAL" clId="{24FCFF0A-F97C-1047-BF50-B53B301AA98F}" dt="2025-06-26T08:02:58.934" v="32" actId="14100"/>
          <ac:spMkLst>
            <pc:docMk/>
            <pc:sldMk cId="0" sldId="257"/>
            <ac:spMk id="10" creationId="{DE7B36AE-13FC-4AFE-B919-337C98722188}"/>
          </ac:spMkLst>
        </pc:spChg>
        <pc:spChg chg="add mod">
          <ac:chgData name="Emma Morris" userId="70c6f1a6-3d9c-40dc-abd7-ac4fa70f9b1e" providerId="ADAL" clId="{24FCFF0A-F97C-1047-BF50-B53B301AA98F}" dt="2025-06-26T08:02:58.934" v="32" actId="14100"/>
          <ac:spMkLst>
            <pc:docMk/>
            <pc:sldMk cId="0" sldId="257"/>
            <ac:spMk id="11" creationId="{3930E5EA-DE79-A6B3-F41A-52F09C9BCAED}"/>
          </ac:spMkLst>
        </pc:spChg>
        <pc:spChg chg="mod">
          <ac:chgData name="Emma Morris" userId="70c6f1a6-3d9c-40dc-abd7-ac4fa70f9b1e" providerId="ADAL" clId="{24FCFF0A-F97C-1047-BF50-B53B301AA98F}" dt="2025-06-26T08:03:06.208" v="33" actId="1076"/>
          <ac:spMkLst>
            <pc:docMk/>
            <pc:sldMk cId="0" sldId="257"/>
            <ac:spMk id="12" creationId="{1576A068-A3BA-F971-1B7C-9F2ED649ECC4}"/>
          </ac:spMkLst>
        </pc:spChg>
        <pc:spChg chg="mod">
          <ac:chgData name="Emma Morris" userId="70c6f1a6-3d9c-40dc-abd7-ac4fa70f9b1e" providerId="ADAL" clId="{24FCFF0A-F97C-1047-BF50-B53B301AA98F}" dt="2025-06-26T08:03:06.208" v="33" actId="1076"/>
          <ac:spMkLst>
            <pc:docMk/>
            <pc:sldMk cId="0" sldId="257"/>
            <ac:spMk id="13" creationId="{A2E5C76C-ADB9-3F18-02E0-43335688140A}"/>
          </ac:spMkLst>
        </pc:spChg>
        <pc:spChg chg="add mod">
          <ac:chgData name="Emma Morris" userId="70c6f1a6-3d9c-40dc-abd7-ac4fa70f9b1e" providerId="ADAL" clId="{24FCFF0A-F97C-1047-BF50-B53B301AA98F}" dt="2025-06-26T08:03:06.208" v="33" actId="1076"/>
          <ac:spMkLst>
            <pc:docMk/>
            <pc:sldMk cId="0" sldId="257"/>
            <ac:spMk id="14" creationId="{035529A6-CD66-E2A7-BF68-C778B9823631}"/>
          </ac:spMkLst>
        </pc:spChg>
        <pc:spChg chg="mod">
          <ac:chgData name="Emma Morris" userId="70c6f1a6-3d9c-40dc-abd7-ac4fa70f9b1e" providerId="ADAL" clId="{24FCFF0A-F97C-1047-BF50-B53B301AA98F}" dt="2025-06-26T08:03:06.208" v="33" actId="1076"/>
          <ac:spMkLst>
            <pc:docMk/>
            <pc:sldMk cId="0" sldId="257"/>
            <ac:spMk id="15" creationId="{EE98F0AF-719F-6635-C905-1E59BA115CFD}"/>
          </ac:spMkLst>
        </pc:spChg>
        <pc:spChg chg="add mod">
          <ac:chgData name="Emma Morris" userId="70c6f1a6-3d9c-40dc-abd7-ac4fa70f9b1e" providerId="ADAL" clId="{24FCFF0A-F97C-1047-BF50-B53B301AA98F}" dt="2025-06-26T08:03:06.208" v="33" actId="1076"/>
          <ac:spMkLst>
            <pc:docMk/>
            <pc:sldMk cId="0" sldId="257"/>
            <ac:spMk id="16" creationId="{79B53551-4A25-8FA9-143F-84043BEC3935}"/>
          </ac:spMkLst>
        </pc:spChg>
        <pc:spChg chg="mod">
          <ac:chgData name="Emma Morris" userId="70c6f1a6-3d9c-40dc-abd7-ac4fa70f9b1e" providerId="ADAL" clId="{24FCFF0A-F97C-1047-BF50-B53B301AA98F}" dt="2025-06-26T08:03:06.208" v="33" actId="1076"/>
          <ac:spMkLst>
            <pc:docMk/>
            <pc:sldMk cId="0" sldId="257"/>
            <ac:spMk id="17" creationId="{2A5E81D0-599A-82A1-23EC-966CC93ADC2B}"/>
          </ac:spMkLst>
        </pc:spChg>
        <pc:spChg chg="add mod">
          <ac:chgData name="Emma Morris" userId="70c6f1a6-3d9c-40dc-abd7-ac4fa70f9b1e" providerId="ADAL" clId="{24FCFF0A-F97C-1047-BF50-B53B301AA98F}" dt="2025-06-26T08:03:06.208" v="33" actId="1076"/>
          <ac:spMkLst>
            <pc:docMk/>
            <pc:sldMk cId="0" sldId="257"/>
            <ac:spMk id="18" creationId="{28697357-F784-23B8-82DF-72FFF87EFBC8}"/>
          </ac:spMkLst>
        </pc:spChg>
        <pc:spChg chg="add mod">
          <ac:chgData name="Emma Morris" userId="70c6f1a6-3d9c-40dc-abd7-ac4fa70f9b1e" providerId="ADAL" clId="{24FCFF0A-F97C-1047-BF50-B53B301AA98F}" dt="2025-06-26T08:03:06.208" v="33" actId="1076"/>
          <ac:spMkLst>
            <pc:docMk/>
            <pc:sldMk cId="0" sldId="257"/>
            <ac:spMk id="19" creationId="{EF97E80E-E2E0-397D-8115-CC9E92D4C710}"/>
          </ac:spMkLst>
        </pc:spChg>
        <pc:spChg chg="mod">
          <ac:chgData name="Emma Morris" userId="70c6f1a6-3d9c-40dc-abd7-ac4fa70f9b1e" providerId="ADAL" clId="{24FCFF0A-F97C-1047-BF50-B53B301AA98F}" dt="2025-06-26T08:03:06.208" v="33" actId="1076"/>
          <ac:spMkLst>
            <pc:docMk/>
            <pc:sldMk cId="0" sldId="257"/>
            <ac:spMk id="20" creationId="{A72AAD55-93DF-1D7A-4E9A-0252C169D418}"/>
          </ac:spMkLst>
        </pc:spChg>
        <pc:spChg chg="mod">
          <ac:chgData name="Emma Morris" userId="70c6f1a6-3d9c-40dc-abd7-ac4fa70f9b1e" providerId="ADAL" clId="{24FCFF0A-F97C-1047-BF50-B53B301AA98F}" dt="2025-06-26T08:03:06.208" v="33" actId="1076"/>
          <ac:spMkLst>
            <pc:docMk/>
            <pc:sldMk cId="0" sldId="257"/>
            <ac:spMk id="21" creationId="{2893ADDD-07DD-4887-0F06-2FA71A63A649}"/>
          </ac:spMkLst>
        </pc:spChg>
        <pc:spChg chg="add del mod">
          <ac:chgData name="Emma Morris" userId="70c6f1a6-3d9c-40dc-abd7-ac4fa70f9b1e" providerId="ADAL" clId="{24FCFF0A-F97C-1047-BF50-B53B301AA98F}" dt="2025-06-26T08:01:46.842" v="7" actId="478"/>
          <ac:spMkLst>
            <pc:docMk/>
            <pc:sldMk cId="0" sldId="257"/>
            <ac:spMk id="23" creationId="{F4EA70A9-C0D4-E003-B02F-EF691E117094}"/>
          </ac:spMkLst>
        </pc:spChg>
        <pc:spChg chg="add del mod">
          <ac:chgData name="Emma Morris" userId="70c6f1a6-3d9c-40dc-abd7-ac4fa70f9b1e" providerId="ADAL" clId="{24FCFF0A-F97C-1047-BF50-B53B301AA98F}" dt="2025-06-26T08:01:49.518" v="9" actId="478"/>
          <ac:spMkLst>
            <pc:docMk/>
            <pc:sldMk cId="0" sldId="257"/>
            <ac:spMk id="25" creationId="{20010987-6373-A2E7-1989-B025FAE3D717}"/>
          </ac:spMkLst>
        </pc:spChg>
        <pc:spChg chg="add del mod">
          <ac:chgData name="Emma Morris" userId="70c6f1a6-3d9c-40dc-abd7-ac4fa70f9b1e" providerId="ADAL" clId="{24FCFF0A-F97C-1047-BF50-B53B301AA98F}" dt="2025-06-26T08:02:00.116" v="11" actId="478"/>
          <ac:spMkLst>
            <pc:docMk/>
            <pc:sldMk cId="0" sldId="257"/>
            <ac:spMk id="27" creationId="{F9DA7E43-F527-9E4E-3504-95211508D19A}"/>
          </ac:spMkLst>
        </pc:spChg>
        <pc:spChg chg="add del mod">
          <ac:chgData name="Emma Morris" userId="70c6f1a6-3d9c-40dc-abd7-ac4fa70f9b1e" providerId="ADAL" clId="{24FCFF0A-F97C-1047-BF50-B53B301AA98F}" dt="2025-06-26T08:02:02.368" v="13" actId="478"/>
          <ac:spMkLst>
            <pc:docMk/>
            <pc:sldMk cId="0" sldId="257"/>
            <ac:spMk id="29" creationId="{3B91097E-6B81-0453-3749-BC5F3546E1F8}"/>
          </ac:spMkLst>
        </pc:spChg>
        <pc:spChg chg="add del mod">
          <ac:chgData name="Emma Morris" userId="70c6f1a6-3d9c-40dc-abd7-ac4fa70f9b1e" providerId="ADAL" clId="{24FCFF0A-F97C-1047-BF50-B53B301AA98F}" dt="2025-06-26T08:02:04.503" v="15" actId="478"/>
          <ac:spMkLst>
            <pc:docMk/>
            <pc:sldMk cId="0" sldId="257"/>
            <ac:spMk id="31" creationId="{992740FF-6D06-49B5-5738-3F6FFC7E47CE}"/>
          </ac:spMkLst>
        </pc:spChg>
        <pc:spChg chg="add del mod">
          <ac:chgData name="Emma Morris" userId="70c6f1a6-3d9c-40dc-abd7-ac4fa70f9b1e" providerId="ADAL" clId="{24FCFF0A-F97C-1047-BF50-B53B301AA98F}" dt="2025-06-26T08:02:07.072" v="17" actId="478"/>
          <ac:spMkLst>
            <pc:docMk/>
            <pc:sldMk cId="0" sldId="257"/>
            <ac:spMk id="33" creationId="{FDD932B4-1ABA-567B-5B68-1EB3F7655C4D}"/>
          </ac:spMkLst>
        </pc:spChg>
        <pc:spChg chg="add del mod">
          <ac:chgData name="Emma Morris" userId="70c6f1a6-3d9c-40dc-abd7-ac4fa70f9b1e" providerId="ADAL" clId="{24FCFF0A-F97C-1047-BF50-B53B301AA98F}" dt="2025-06-26T08:02:12.063" v="20" actId="478"/>
          <ac:spMkLst>
            <pc:docMk/>
            <pc:sldMk cId="0" sldId="257"/>
            <ac:spMk id="35" creationId="{2028B1FB-E21A-E2D8-1611-8059B9DF05C4}"/>
          </ac:spMkLst>
        </pc:spChg>
        <pc:spChg chg="add del mod">
          <ac:chgData name="Emma Morris" userId="70c6f1a6-3d9c-40dc-abd7-ac4fa70f9b1e" providerId="ADAL" clId="{24FCFF0A-F97C-1047-BF50-B53B301AA98F}" dt="2025-06-26T08:02:14.337" v="22" actId="478"/>
          <ac:spMkLst>
            <pc:docMk/>
            <pc:sldMk cId="0" sldId="257"/>
            <ac:spMk id="37" creationId="{5DEE10A1-F6A5-B831-9CF1-0A149184C94C}"/>
          </ac:spMkLst>
        </pc:spChg>
        <pc:spChg chg="add del mod">
          <ac:chgData name="Emma Morris" userId="70c6f1a6-3d9c-40dc-abd7-ac4fa70f9b1e" providerId="ADAL" clId="{24FCFF0A-F97C-1047-BF50-B53B301AA98F}" dt="2025-06-26T08:02:16.317" v="24" actId="478"/>
          <ac:spMkLst>
            <pc:docMk/>
            <pc:sldMk cId="0" sldId="257"/>
            <ac:spMk id="39" creationId="{E9751083-E48B-F20C-92E5-F6806AB93954}"/>
          </ac:spMkLst>
        </pc:spChg>
        <pc:spChg chg="add del mod">
          <ac:chgData name="Emma Morris" userId="70c6f1a6-3d9c-40dc-abd7-ac4fa70f9b1e" providerId="ADAL" clId="{24FCFF0A-F97C-1047-BF50-B53B301AA98F}" dt="2025-06-26T08:02:18.478" v="26" actId="478"/>
          <ac:spMkLst>
            <pc:docMk/>
            <pc:sldMk cId="0" sldId="257"/>
            <ac:spMk id="41" creationId="{99EE2D8C-C63F-96A8-CA71-78E9CB4C087E}"/>
          </ac:spMkLst>
        </pc:spChg>
        <pc:spChg chg="del">
          <ac:chgData name="Emma Morris" userId="70c6f1a6-3d9c-40dc-abd7-ac4fa70f9b1e" providerId="ADAL" clId="{24FCFF0A-F97C-1047-BF50-B53B301AA98F}" dt="2025-06-26T08:01:44.303" v="5" actId="478"/>
          <ac:spMkLst>
            <pc:docMk/>
            <pc:sldMk cId="0" sldId="257"/>
            <ac:spMk id="243" creationId="{00000000-0000-0000-0000-000000000000}"/>
          </ac:spMkLst>
        </pc:spChg>
        <pc:spChg chg="del">
          <ac:chgData name="Emma Morris" userId="70c6f1a6-3d9c-40dc-abd7-ac4fa70f9b1e" providerId="ADAL" clId="{24FCFF0A-F97C-1047-BF50-B53B301AA98F}" dt="2025-06-26T08:01:47.925" v="8" actId="478"/>
          <ac:spMkLst>
            <pc:docMk/>
            <pc:sldMk cId="0" sldId="257"/>
            <ac:spMk id="245" creationId="{00000000-0000-0000-0000-000000000000}"/>
          </ac:spMkLst>
        </pc:spChg>
        <pc:spChg chg="del">
          <ac:chgData name="Emma Morris" userId="70c6f1a6-3d9c-40dc-abd7-ac4fa70f9b1e" providerId="ADAL" clId="{24FCFF0A-F97C-1047-BF50-B53B301AA98F}" dt="2025-06-26T08:01:58.185" v="10" actId="478"/>
          <ac:spMkLst>
            <pc:docMk/>
            <pc:sldMk cId="0" sldId="257"/>
            <ac:spMk id="246" creationId="{00000000-0000-0000-0000-000000000000}"/>
          </ac:spMkLst>
        </pc:spChg>
        <pc:spChg chg="del">
          <ac:chgData name="Emma Morris" userId="70c6f1a6-3d9c-40dc-abd7-ac4fa70f9b1e" providerId="ADAL" clId="{24FCFF0A-F97C-1047-BF50-B53B301AA98F}" dt="2025-06-26T08:02:01.153" v="12" actId="478"/>
          <ac:spMkLst>
            <pc:docMk/>
            <pc:sldMk cId="0" sldId="257"/>
            <ac:spMk id="247" creationId="{00000000-0000-0000-0000-000000000000}"/>
          </ac:spMkLst>
        </pc:spChg>
        <pc:spChg chg="del">
          <ac:chgData name="Emma Morris" userId="70c6f1a6-3d9c-40dc-abd7-ac4fa70f9b1e" providerId="ADAL" clId="{24FCFF0A-F97C-1047-BF50-B53B301AA98F}" dt="2025-06-26T08:02:03.606" v="14" actId="478"/>
          <ac:spMkLst>
            <pc:docMk/>
            <pc:sldMk cId="0" sldId="257"/>
            <ac:spMk id="248" creationId="{00000000-0000-0000-0000-000000000000}"/>
          </ac:spMkLst>
        </pc:spChg>
        <pc:spChg chg="del">
          <ac:chgData name="Emma Morris" userId="70c6f1a6-3d9c-40dc-abd7-ac4fa70f9b1e" providerId="ADAL" clId="{24FCFF0A-F97C-1047-BF50-B53B301AA98F}" dt="2025-06-26T08:02:06.305" v="16" actId="478"/>
          <ac:spMkLst>
            <pc:docMk/>
            <pc:sldMk cId="0" sldId="257"/>
            <ac:spMk id="249" creationId="{00000000-0000-0000-0000-000000000000}"/>
          </ac:spMkLst>
        </pc:spChg>
        <pc:spChg chg="del">
          <ac:chgData name="Emma Morris" userId="70c6f1a6-3d9c-40dc-abd7-ac4fa70f9b1e" providerId="ADAL" clId="{24FCFF0A-F97C-1047-BF50-B53B301AA98F}" dt="2025-06-26T08:02:08.646" v="18" actId="478"/>
          <ac:spMkLst>
            <pc:docMk/>
            <pc:sldMk cId="0" sldId="257"/>
            <ac:spMk id="250" creationId="{00000000-0000-0000-0000-000000000000}"/>
          </ac:spMkLst>
        </pc:spChg>
        <pc:spChg chg="del">
          <ac:chgData name="Emma Morris" userId="70c6f1a6-3d9c-40dc-abd7-ac4fa70f9b1e" providerId="ADAL" clId="{24FCFF0A-F97C-1047-BF50-B53B301AA98F}" dt="2025-06-26T08:02:17.421" v="25" actId="478"/>
          <ac:spMkLst>
            <pc:docMk/>
            <pc:sldMk cId="0" sldId="257"/>
            <ac:spMk id="251" creationId="{00000000-0000-0000-0000-000000000000}"/>
          </ac:spMkLst>
        </pc:spChg>
        <pc:spChg chg="del">
          <ac:chgData name="Emma Morris" userId="70c6f1a6-3d9c-40dc-abd7-ac4fa70f9b1e" providerId="ADAL" clId="{24FCFF0A-F97C-1047-BF50-B53B301AA98F}" dt="2025-06-26T08:02:15.352" v="23" actId="478"/>
          <ac:spMkLst>
            <pc:docMk/>
            <pc:sldMk cId="0" sldId="257"/>
            <ac:spMk id="252" creationId="{00000000-0000-0000-0000-000000000000}"/>
          </ac:spMkLst>
        </pc:spChg>
        <pc:spChg chg="del">
          <ac:chgData name="Emma Morris" userId="70c6f1a6-3d9c-40dc-abd7-ac4fa70f9b1e" providerId="ADAL" clId="{24FCFF0A-F97C-1047-BF50-B53B301AA98F}" dt="2025-06-26T08:02:12.786" v="21" actId="478"/>
          <ac:spMkLst>
            <pc:docMk/>
            <pc:sldMk cId="0" sldId="257"/>
            <ac:spMk id="253" creationId="{00000000-0000-0000-0000-000000000000}"/>
          </ac:spMkLst>
        </pc:spChg>
        <pc:graphicFrameChg chg="del">
          <ac:chgData name="Emma Morris" userId="70c6f1a6-3d9c-40dc-abd7-ac4fa70f9b1e" providerId="ADAL" clId="{24FCFF0A-F97C-1047-BF50-B53B301AA98F}" dt="2025-06-26T08:01:42.479" v="4" actId="478"/>
          <ac:graphicFrameMkLst>
            <pc:docMk/>
            <pc:sldMk cId="0" sldId="257"/>
            <ac:graphicFrameMk id="244" creationId="{00000000-0000-0000-0000-000000000000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Google Shape;231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32" name="Google Shape;23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40" name="Google Shape;240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- Blank">
  <p:cSld name="Title - Blank">
    <p:bg>
      <p:bgPr>
        <a:solidFill>
          <a:schemeClr val="accent3"/>
        </a:solidFill>
        <a:effectLst/>
      </p:bgPr>
    </p:bg>
    <p:spTree>
      <p:nvGrpSpPr>
        <p:cNvPr id="1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Google Shape;11;p8"/>
          <p:cNvSpPr txBox="1">
            <a:spLocks noGrp="1"/>
          </p:cNvSpPr>
          <p:nvPr>
            <p:ph type="title"/>
          </p:nvPr>
        </p:nvSpPr>
        <p:spPr>
          <a:xfrm>
            <a:off x="334108" y="1947741"/>
            <a:ext cx="4329967" cy="19616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Inter Light"/>
              <a:buNone/>
              <a:defRPr sz="4400" b="0" i="0" u="none" strike="noStrike" cap="none">
                <a:solidFill>
                  <a:schemeClr val="lt1"/>
                </a:solidFill>
                <a:latin typeface="Inter Light"/>
                <a:ea typeface="Inter Light"/>
                <a:cs typeface="Inter Light"/>
                <a:sym typeface="Inter Light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2" name="Google Shape;12;p8"/>
          <p:cNvSpPr txBox="1">
            <a:spLocks noGrp="1"/>
          </p:cNvSpPr>
          <p:nvPr>
            <p:ph type="body" idx="1"/>
          </p:nvPr>
        </p:nvSpPr>
        <p:spPr>
          <a:xfrm>
            <a:off x="333418" y="4395789"/>
            <a:ext cx="4330657" cy="4280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None/>
              <a:defRPr sz="2800" b="0" i="0" u="none" strike="noStrike" cap="none" baseline="300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urgundy - 1 Column - 2 Line Title">
  <p:cSld name="Burgundy - 1 Column - 2 Line Title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17"/>
          <p:cNvSpPr txBox="1"/>
          <p:nvPr/>
        </p:nvSpPr>
        <p:spPr>
          <a:xfrm>
            <a:off x="10535478" y="6163670"/>
            <a:ext cx="1378227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fld id="{00000000-1234-1234-1234-123412341234}" type="slidenum">
              <a:rPr lang="en-US" sz="2400" b="0" i="0" u="none" strike="noStrike" cap="none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‹#›</a:t>
            </a:fld>
            <a:endParaRPr sz="2400" b="0" i="0" u="none" strike="noStrike" cap="none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49" name="Google Shape;49;p17"/>
          <p:cNvSpPr txBox="1">
            <a:spLocks noGrp="1"/>
          </p:cNvSpPr>
          <p:nvPr>
            <p:ph type="title"/>
          </p:nvPr>
        </p:nvSpPr>
        <p:spPr>
          <a:xfrm>
            <a:off x="334107" y="423741"/>
            <a:ext cx="4197323" cy="10189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Inter Light"/>
              <a:buNone/>
              <a:defRPr sz="3600" b="0" i="0" u="none" strike="noStrike" cap="none">
                <a:solidFill>
                  <a:schemeClr val="accent1"/>
                </a:solidFill>
                <a:latin typeface="Inter Light"/>
                <a:ea typeface="Inter Light"/>
                <a:cs typeface="Inter Light"/>
                <a:sym typeface="Inter Light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0" name="Google Shape;50;p17"/>
          <p:cNvSpPr txBox="1">
            <a:spLocks noGrp="1"/>
          </p:cNvSpPr>
          <p:nvPr>
            <p:ph type="body" idx="1"/>
          </p:nvPr>
        </p:nvSpPr>
        <p:spPr>
          <a:xfrm>
            <a:off x="334107" y="1828800"/>
            <a:ext cx="4197323" cy="40549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urgundy - 1 Column - 1 Image">
  <p:cSld name="Burgundy - 1 Column - 1 Image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18"/>
          <p:cNvSpPr txBox="1"/>
          <p:nvPr/>
        </p:nvSpPr>
        <p:spPr>
          <a:xfrm>
            <a:off x="10535478" y="6163670"/>
            <a:ext cx="1378227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fld id="{00000000-1234-1234-1234-123412341234}" type="slidenum">
              <a:rPr lang="en-US" sz="2400" b="0" i="0" u="none" strike="noStrike" cap="none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‹#›</a:t>
            </a:fld>
            <a:endParaRPr sz="2400" b="0" i="0" u="none" strike="noStrike" cap="none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53" name="Google Shape;53;p18"/>
          <p:cNvSpPr txBox="1">
            <a:spLocks noGrp="1"/>
          </p:cNvSpPr>
          <p:nvPr>
            <p:ph type="title"/>
          </p:nvPr>
        </p:nvSpPr>
        <p:spPr>
          <a:xfrm>
            <a:off x="334107" y="423741"/>
            <a:ext cx="4197323" cy="10189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Inter Light"/>
              <a:buNone/>
              <a:defRPr sz="3600" b="0" i="0" u="none" strike="noStrike" cap="none">
                <a:solidFill>
                  <a:schemeClr val="accent1"/>
                </a:solidFill>
                <a:latin typeface="Inter Light"/>
                <a:ea typeface="Inter Light"/>
                <a:cs typeface="Inter Light"/>
                <a:sym typeface="Inter Light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4" name="Google Shape;54;p18"/>
          <p:cNvSpPr txBox="1">
            <a:spLocks noGrp="1"/>
          </p:cNvSpPr>
          <p:nvPr>
            <p:ph type="body" idx="1"/>
          </p:nvPr>
        </p:nvSpPr>
        <p:spPr>
          <a:xfrm>
            <a:off x="334107" y="1828800"/>
            <a:ext cx="4197323" cy="40549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5" name="Google Shape;55;p18"/>
          <p:cNvSpPr>
            <a:spLocks noGrp="1"/>
          </p:cNvSpPr>
          <p:nvPr>
            <p:ph type="pic" idx="2"/>
          </p:nvPr>
        </p:nvSpPr>
        <p:spPr>
          <a:xfrm>
            <a:off x="5019041" y="423741"/>
            <a:ext cx="6838852" cy="5459965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urgundy - Half Image">
  <p:cSld name="Burgundy - Half Image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9"/>
          <p:cNvSpPr>
            <a:spLocks noGrp="1"/>
          </p:cNvSpPr>
          <p:nvPr>
            <p:ph type="pic" idx="2"/>
          </p:nvPr>
        </p:nvSpPr>
        <p:spPr>
          <a:xfrm>
            <a:off x="6096000" y="1"/>
            <a:ext cx="6095999" cy="6857999"/>
          </a:xfrm>
          <a:prstGeom prst="rect">
            <a:avLst/>
          </a:prstGeom>
          <a:noFill/>
          <a:ln>
            <a:noFill/>
          </a:ln>
        </p:spPr>
      </p:sp>
      <p:sp>
        <p:nvSpPr>
          <p:cNvPr id="58" name="Google Shape;58;p19"/>
          <p:cNvSpPr txBox="1"/>
          <p:nvPr/>
        </p:nvSpPr>
        <p:spPr>
          <a:xfrm>
            <a:off x="10535478" y="6163670"/>
            <a:ext cx="1378227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fld id="{00000000-1234-1234-1234-123412341234}" type="slidenum">
              <a:rPr lang="en-US" sz="2400" b="0" i="0" u="none" strike="noStrike" cap="none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‹#›</a:t>
            </a:fld>
            <a:endParaRPr sz="2400" b="0" i="0" u="none" strike="noStrike" cap="none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59" name="Google Shape;59;p19"/>
          <p:cNvSpPr txBox="1">
            <a:spLocks noGrp="1"/>
          </p:cNvSpPr>
          <p:nvPr>
            <p:ph type="title"/>
          </p:nvPr>
        </p:nvSpPr>
        <p:spPr>
          <a:xfrm>
            <a:off x="334107" y="423741"/>
            <a:ext cx="4197323" cy="10189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Inter Light"/>
              <a:buNone/>
              <a:defRPr sz="3600" b="0" i="0" u="none" strike="noStrike" cap="none">
                <a:solidFill>
                  <a:schemeClr val="accent1"/>
                </a:solidFill>
                <a:latin typeface="Inter Light"/>
                <a:ea typeface="Inter Light"/>
                <a:cs typeface="Inter Light"/>
                <a:sym typeface="Inter Light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0" name="Google Shape;60;p19"/>
          <p:cNvSpPr txBox="1">
            <a:spLocks noGrp="1"/>
          </p:cNvSpPr>
          <p:nvPr>
            <p:ph type="body" idx="1"/>
          </p:nvPr>
        </p:nvSpPr>
        <p:spPr>
          <a:xfrm>
            <a:off x="334107" y="1828800"/>
            <a:ext cx="4197323" cy="40549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urgundy - Title Only - 1 Image">
  <p:cSld name="Burgundy - Title Only - 1 Image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20"/>
          <p:cNvSpPr txBox="1"/>
          <p:nvPr/>
        </p:nvSpPr>
        <p:spPr>
          <a:xfrm>
            <a:off x="10535478" y="6163670"/>
            <a:ext cx="1378227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fld id="{00000000-1234-1234-1234-123412341234}" type="slidenum">
              <a:rPr lang="en-US" sz="2400" b="0" i="0" u="none" strike="noStrike" cap="none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‹#›</a:t>
            </a:fld>
            <a:endParaRPr sz="2400" b="0" i="0" u="none" strike="noStrike" cap="none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63" name="Google Shape;63;p20"/>
          <p:cNvSpPr>
            <a:spLocks noGrp="1"/>
          </p:cNvSpPr>
          <p:nvPr>
            <p:ph type="pic" idx="2"/>
          </p:nvPr>
        </p:nvSpPr>
        <p:spPr>
          <a:xfrm>
            <a:off x="334106" y="1310640"/>
            <a:ext cx="11523786" cy="4573066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20"/>
          <p:cNvSpPr txBox="1">
            <a:spLocks noGrp="1"/>
          </p:cNvSpPr>
          <p:nvPr>
            <p:ph type="title"/>
          </p:nvPr>
        </p:nvSpPr>
        <p:spPr>
          <a:xfrm>
            <a:off x="334107" y="423741"/>
            <a:ext cx="11523786" cy="5727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Inter Light"/>
              <a:buNone/>
              <a:defRPr sz="3600" b="0" i="0" u="none" strike="noStrike" cap="none">
                <a:solidFill>
                  <a:schemeClr val="accent1"/>
                </a:solidFill>
                <a:latin typeface="Inter Light"/>
                <a:ea typeface="Inter Light"/>
                <a:cs typeface="Inter Light"/>
                <a:sym typeface="Inter Light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urgundy - Title Only - 2 Images">
  <p:cSld name="Burgundy - Title Only - 2 Images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21"/>
          <p:cNvSpPr txBox="1"/>
          <p:nvPr/>
        </p:nvSpPr>
        <p:spPr>
          <a:xfrm>
            <a:off x="10535478" y="6163670"/>
            <a:ext cx="1378227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fld id="{00000000-1234-1234-1234-123412341234}" type="slidenum">
              <a:rPr lang="en-US" sz="2400" b="0" i="0" u="none" strike="noStrike" cap="none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‹#›</a:t>
            </a:fld>
            <a:endParaRPr sz="2400" b="0" i="0" u="none" strike="noStrike" cap="none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67" name="Google Shape;67;p21"/>
          <p:cNvSpPr>
            <a:spLocks noGrp="1"/>
          </p:cNvSpPr>
          <p:nvPr>
            <p:ph type="pic" idx="2"/>
          </p:nvPr>
        </p:nvSpPr>
        <p:spPr>
          <a:xfrm>
            <a:off x="6350000" y="1310640"/>
            <a:ext cx="5507892" cy="4573066"/>
          </a:xfrm>
          <a:prstGeom prst="rect">
            <a:avLst/>
          </a:prstGeom>
          <a:noFill/>
          <a:ln>
            <a:noFill/>
          </a:ln>
        </p:spPr>
      </p:sp>
      <p:sp>
        <p:nvSpPr>
          <p:cNvPr id="68" name="Google Shape;68;p21"/>
          <p:cNvSpPr txBox="1">
            <a:spLocks noGrp="1"/>
          </p:cNvSpPr>
          <p:nvPr>
            <p:ph type="title"/>
          </p:nvPr>
        </p:nvSpPr>
        <p:spPr>
          <a:xfrm>
            <a:off x="334107" y="423741"/>
            <a:ext cx="11523786" cy="5727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Inter Light"/>
              <a:buNone/>
              <a:defRPr sz="3600" b="0" i="0" u="none" strike="noStrike" cap="none">
                <a:solidFill>
                  <a:schemeClr val="accent1"/>
                </a:solidFill>
                <a:latin typeface="Inter Light"/>
                <a:ea typeface="Inter Light"/>
                <a:cs typeface="Inter Light"/>
                <a:sym typeface="Inter Light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9" name="Google Shape;69;p21"/>
          <p:cNvSpPr>
            <a:spLocks noGrp="1"/>
          </p:cNvSpPr>
          <p:nvPr>
            <p:ph type="pic" idx="3"/>
          </p:nvPr>
        </p:nvSpPr>
        <p:spPr>
          <a:xfrm>
            <a:off x="334107" y="1310640"/>
            <a:ext cx="5507892" cy="4573066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Lilac - Title Only">
  <p:cSld name="Lilac - Title Only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22"/>
          <p:cNvSpPr txBox="1"/>
          <p:nvPr/>
        </p:nvSpPr>
        <p:spPr>
          <a:xfrm>
            <a:off x="10535478" y="6163670"/>
            <a:ext cx="1378227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fld id="{00000000-1234-1234-1234-123412341234}" type="slidenum">
              <a:rPr lang="en-US" sz="24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‹#›</a:t>
            </a:fld>
            <a:endParaRPr sz="2400" b="0" i="0" u="none" strike="noStrike" cap="none">
              <a:solidFill>
                <a:schemeClr val="dk2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72" name="Google Shape;72;p22"/>
          <p:cNvSpPr txBox="1">
            <a:spLocks noGrp="1"/>
          </p:cNvSpPr>
          <p:nvPr>
            <p:ph type="title"/>
          </p:nvPr>
        </p:nvSpPr>
        <p:spPr>
          <a:xfrm>
            <a:off x="334107" y="423741"/>
            <a:ext cx="11486417" cy="5727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Inter Light"/>
              <a:buNone/>
              <a:defRPr sz="3600" b="0" i="0" u="none" strike="noStrike" cap="none">
                <a:solidFill>
                  <a:schemeClr val="dk2"/>
                </a:solidFill>
                <a:latin typeface="Inter Light"/>
                <a:ea typeface="Inter Light"/>
                <a:cs typeface="Inter Light"/>
                <a:sym typeface="Inter Light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Lilac - Name Slide">
  <p:cSld name="Lilac - Name Slide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23"/>
          <p:cNvSpPr txBox="1"/>
          <p:nvPr/>
        </p:nvSpPr>
        <p:spPr>
          <a:xfrm>
            <a:off x="10535478" y="6163670"/>
            <a:ext cx="1378227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fld id="{00000000-1234-1234-1234-123412341234}" type="slidenum">
              <a:rPr lang="en-US" sz="24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‹#›</a:t>
            </a:fld>
            <a:endParaRPr sz="2400" b="0" i="0" u="none" strike="noStrike" cap="none">
              <a:solidFill>
                <a:schemeClr val="dk2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75" name="Google Shape;75;p23"/>
          <p:cNvSpPr txBox="1"/>
          <p:nvPr/>
        </p:nvSpPr>
        <p:spPr>
          <a:xfrm>
            <a:off x="334107" y="2740221"/>
            <a:ext cx="11486417" cy="8215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E1A1C"/>
              </a:buClr>
              <a:buSzPts val="6000"/>
              <a:buFont typeface="Inter Light"/>
              <a:buNone/>
            </a:pPr>
            <a:r>
              <a:rPr lang="en-US" sz="6000" b="0" i="0" u="none" strike="noStrike" cap="none">
                <a:solidFill>
                  <a:srgbClr val="3E1A1C"/>
                </a:solidFill>
                <a:latin typeface="Inter Light"/>
                <a:ea typeface="Inter Light"/>
                <a:cs typeface="Inter Light"/>
                <a:sym typeface="Inter Light"/>
              </a:rPr>
              <a:t>Click to insert slide title</a:t>
            </a:r>
            <a:endParaRPr sz="6000" b="0" i="0" u="none" strike="noStrike" cap="none">
              <a:solidFill>
                <a:srgbClr val="3E1A1C"/>
              </a:solidFill>
              <a:latin typeface="Inter Light"/>
              <a:ea typeface="Inter Light"/>
              <a:cs typeface="Inter Light"/>
              <a:sym typeface="Inter Light"/>
            </a:endParaRPr>
          </a:p>
        </p:txBody>
      </p:sp>
      <p:sp>
        <p:nvSpPr>
          <p:cNvPr id="76" name="Google Shape;76;p23"/>
          <p:cNvSpPr txBox="1">
            <a:spLocks noGrp="1"/>
          </p:cNvSpPr>
          <p:nvPr>
            <p:ph type="body" idx="1"/>
          </p:nvPr>
        </p:nvSpPr>
        <p:spPr>
          <a:xfrm>
            <a:off x="331198" y="4032659"/>
            <a:ext cx="5826125" cy="7135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E1A1C"/>
              </a:buClr>
              <a:buSzPts val="2000"/>
              <a:buFont typeface="Arial"/>
              <a:buNone/>
              <a:defRPr sz="2000" b="1" i="0" u="none" strike="noStrike" cap="none">
                <a:solidFill>
                  <a:srgbClr val="3E1A1C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  <a:defRPr sz="2400" b="1" i="0" u="none" strike="noStrike" cap="none">
                <a:solidFill>
                  <a:schemeClr val="lt1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sz="2000" b="1" i="0" u="none" strike="noStrike" cap="none">
                <a:solidFill>
                  <a:schemeClr val="lt1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  <a:defRPr sz="1800" b="1" i="0" u="none" strike="noStrike" cap="none">
                <a:solidFill>
                  <a:schemeClr val="lt1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  <a:defRPr sz="1800" b="1" i="0" u="none" strike="noStrike" cap="none">
                <a:solidFill>
                  <a:schemeClr val="lt1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Lilac - Text Only">
  <p:cSld name="Lilac - Text Only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24"/>
          <p:cNvSpPr txBox="1"/>
          <p:nvPr/>
        </p:nvSpPr>
        <p:spPr>
          <a:xfrm>
            <a:off x="10535478" y="6163670"/>
            <a:ext cx="1378227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fld id="{00000000-1234-1234-1234-123412341234}" type="slidenum">
              <a:rPr lang="en-US" sz="24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‹#›</a:t>
            </a:fld>
            <a:endParaRPr sz="2400" b="0" i="0" u="none" strike="noStrike" cap="none">
              <a:solidFill>
                <a:schemeClr val="dk2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79" name="Google Shape;79;p24"/>
          <p:cNvSpPr txBox="1">
            <a:spLocks noGrp="1"/>
          </p:cNvSpPr>
          <p:nvPr>
            <p:ph type="body" idx="1"/>
          </p:nvPr>
        </p:nvSpPr>
        <p:spPr>
          <a:xfrm>
            <a:off x="333375" y="1276425"/>
            <a:ext cx="11486416" cy="3306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0" name="Google Shape;80;p24"/>
          <p:cNvSpPr txBox="1">
            <a:spLocks noGrp="1"/>
          </p:cNvSpPr>
          <p:nvPr>
            <p:ph type="title"/>
          </p:nvPr>
        </p:nvSpPr>
        <p:spPr>
          <a:xfrm>
            <a:off x="334107" y="423741"/>
            <a:ext cx="11486417" cy="5727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Inter Light"/>
              <a:buNone/>
              <a:defRPr sz="3600" b="0" i="0" u="none" strike="noStrike" cap="none">
                <a:solidFill>
                  <a:schemeClr val="dk2"/>
                </a:solidFill>
                <a:latin typeface="Inter Light"/>
                <a:ea typeface="Inter Light"/>
                <a:cs typeface="Inter Light"/>
                <a:sym typeface="Inter Light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Lilac - 2 Columns - 2 Line Title">
  <p:cSld name="Lilac - 2 Columns - 2 Line Title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25"/>
          <p:cNvSpPr txBox="1">
            <a:spLocks noGrp="1"/>
          </p:cNvSpPr>
          <p:nvPr>
            <p:ph type="title"/>
          </p:nvPr>
        </p:nvSpPr>
        <p:spPr>
          <a:xfrm>
            <a:off x="334107" y="423741"/>
            <a:ext cx="11486417" cy="10189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Inter Light"/>
              <a:buNone/>
              <a:defRPr sz="3600" b="0" i="0" u="none" strike="noStrike" cap="none">
                <a:solidFill>
                  <a:schemeClr val="dk2"/>
                </a:solidFill>
                <a:latin typeface="Inter Light"/>
                <a:ea typeface="Inter Light"/>
                <a:cs typeface="Inter Light"/>
                <a:sym typeface="Inter Light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3" name="Google Shape;83;p25"/>
          <p:cNvSpPr txBox="1"/>
          <p:nvPr/>
        </p:nvSpPr>
        <p:spPr>
          <a:xfrm>
            <a:off x="10535478" y="6163670"/>
            <a:ext cx="1378227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fld id="{00000000-1234-1234-1234-123412341234}" type="slidenum">
              <a:rPr lang="en-US" sz="24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‹#›</a:t>
            </a:fld>
            <a:endParaRPr sz="2400" b="0" i="0" u="none" strike="noStrike" cap="none">
              <a:solidFill>
                <a:schemeClr val="dk2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84" name="Google Shape;84;p25"/>
          <p:cNvSpPr txBox="1">
            <a:spLocks noGrp="1"/>
          </p:cNvSpPr>
          <p:nvPr>
            <p:ph type="body" idx="1"/>
          </p:nvPr>
        </p:nvSpPr>
        <p:spPr>
          <a:xfrm>
            <a:off x="334108" y="1828800"/>
            <a:ext cx="5595866" cy="40549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marR="0" lvl="0" indent="-355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marL="914400" marR="0" lvl="1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marL="1828800" marR="0" lvl="3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marL="2286000" marR="0" lvl="4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5" name="Google Shape;85;p25"/>
          <p:cNvSpPr txBox="1">
            <a:spLocks noGrp="1"/>
          </p:cNvSpPr>
          <p:nvPr>
            <p:ph type="body" idx="2"/>
          </p:nvPr>
        </p:nvSpPr>
        <p:spPr>
          <a:xfrm>
            <a:off x="6182682" y="1828800"/>
            <a:ext cx="5637843" cy="40549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marR="0" lvl="0" indent="-355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marL="914400" marR="0" lvl="1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marL="1828800" marR="0" lvl="3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marL="2286000" marR="0" lvl="4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Lilac - 1 Column - 2 Line Title">
  <p:cSld name="Lilac - 1 Column - 2 Line Title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26"/>
          <p:cNvSpPr txBox="1"/>
          <p:nvPr/>
        </p:nvSpPr>
        <p:spPr>
          <a:xfrm>
            <a:off x="10535478" y="6163670"/>
            <a:ext cx="1378227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fld id="{00000000-1234-1234-1234-123412341234}" type="slidenum">
              <a:rPr lang="en-US" sz="24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‹#›</a:t>
            </a:fld>
            <a:endParaRPr sz="2400" b="0" i="0" u="none" strike="noStrike" cap="none">
              <a:solidFill>
                <a:schemeClr val="dk2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88" name="Google Shape;88;p26"/>
          <p:cNvSpPr txBox="1">
            <a:spLocks noGrp="1"/>
          </p:cNvSpPr>
          <p:nvPr>
            <p:ph type="title"/>
          </p:nvPr>
        </p:nvSpPr>
        <p:spPr>
          <a:xfrm>
            <a:off x="334107" y="423741"/>
            <a:ext cx="4197323" cy="10189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Inter Light"/>
              <a:buNone/>
              <a:defRPr sz="3600" b="0" i="0" u="none" strike="noStrike" cap="none">
                <a:solidFill>
                  <a:schemeClr val="dk2"/>
                </a:solidFill>
                <a:latin typeface="Inter Light"/>
                <a:ea typeface="Inter Light"/>
                <a:cs typeface="Inter Light"/>
                <a:sym typeface="Inter Light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9" name="Google Shape;89;p26"/>
          <p:cNvSpPr txBox="1">
            <a:spLocks noGrp="1"/>
          </p:cNvSpPr>
          <p:nvPr>
            <p:ph type="body" idx="1"/>
          </p:nvPr>
        </p:nvSpPr>
        <p:spPr>
          <a:xfrm>
            <a:off x="334107" y="1828800"/>
            <a:ext cx="4197323" cy="40549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Lilac - 2 Columns">
  <p:cSld name="Lilac - 2 Columns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9"/>
          <p:cNvSpPr txBox="1">
            <a:spLocks noGrp="1"/>
          </p:cNvSpPr>
          <p:nvPr>
            <p:ph type="title"/>
          </p:nvPr>
        </p:nvSpPr>
        <p:spPr>
          <a:xfrm>
            <a:off x="334107" y="423741"/>
            <a:ext cx="11486417" cy="5727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Inter Light"/>
              <a:buNone/>
              <a:defRPr sz="3600" b="0" i="0" u="none" strike="noStrike" cap="none">
                <a:solidFill>
                  <a:schemeClr val="dk2"/>
                </a:solidFill>
                <a:latin typeface="Inter Light"/>
                <a:ea typeface="Inter Light"/>
                <a:cs typeface="Inter Light"/>
                <a:sym typeface="Inter Light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5" name="Google Shape;15;p9"/>
          <p:cNvSpPr txBox="1"/>
          <p:nvPr/>
        </p:nvSpPr>
        <p:spPr>
          <a:xfrm>
            <a:off x="10535478" y="6163670"/>
            <a:ext cx="1378227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fld id="{00000000-1234-1234-1234-123412341234}" type="slidenum">
              <a:rPr lang="en-US" sz="24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‹#›</a:t>
            </a:fld>
            <a:endParaRPr sz="2400" b="0" i="0" u="none" strike="noStrike" cap="none">
              <a:solidFill>
                <a:schemeClr val="dk2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6" name="Google Shape;16;p9"/>
          <p:cNvSpPr txBox="1">
            <a:spLocks noGrp="1"/>
          </p:cNvSpPr>
          <p:nvPr>
            <p:ph type="body" idx="1"/>
          </p:nvPr>
        </p:nvSpPr>
        <p:spPr>
          <a:xfrm>
            <a:off x="334108" y="1276425"/>
            <a:ext cx="5595866" cy="46072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marR="0" lvl="0" indent="-355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marL="914400" marR="0" lvl="1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marL="1828800" marR="0" lvl="3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marL="2286000" marR="0" lvl="4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7" name="Google Shape;17;p9"/>
          <p:cNvSpPr txBox="1">
            <a:spLocks noGrp="1"/>
          </p:cNvSpPr>
          <p:nvPr>
            <p:ph type="body" idx="2"/>
          </p:nvPr>
        </p:nvSpPr>
        <p:spPr>
          <a:xfrm>
            <a:off x="6182682" y="1276425"/>
            <a:ext cx="5637843" cy="46072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marR="0" lvl="0" indent="-355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marL="914400" marR="0" lvl="1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marL="1828800" marR="0" lvl="3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marL="2286000" marR="0" lvl="4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Lilac - 1 Column - 1 Image">
  <p:cSld name="Lilac - 1 Column - 1 Image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27"/>
          <p:cNvSpPr txBox="1"/>
          <p:nvPr/>
        </p:nvSpPr>
        <p:spPr>
          <a:xfrm>
            <a:off x="10535478" y="6163670"/>
            <a:ext cx="1378227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fld id="{00000000-1234-1234-1234-123412341234}" type="slidenum">
              <a:rPr lang="en-US" sz="24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‹#›</a:t>
            </a:fld>
            <a:endParaRPr sz="2400" b="0" i="0" u="none" strike="noStrike" cap="none">
              <a:solidFill>
                <a:schemeClr val="dk2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92" name="Google Shape;92;p27"/>
          <p:cNvSpPr txBox="1">
            <a:spLocks noGrp="1"/>
          </p:cNvSpPr>
          <p:nvPr>
            <p:ph type="title"/>
          </p:nvPr>
        </p:nvSpPr>
        <p:spPr>
          <a:xfrm>
            <a:off x="334107" y="423741"/>
            <a:ext cx="4197323" cy="10189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Inter Light"/>
              <a:buNone/>
              <a:defRPr sz="3600" b="0" i="0" u="none" strike="noStrike" cap="none">
                <a:solidFill>
                  <a:schemeClr val="dk2"/>
                </a:solidFill>
                <a:latin typeface="Inter Light"/>
                <a:ea typeface="Inter Light"/>
                <a:cs typeface="Inter Light"/>
                <a:sym typeface="Inter Light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3" name="Google Shape;93;p27"/>
          <p:cNvSpPr txBox="1">
            <a:spLocks noGrp="1"/>
          </p:cNvSpPr>
          <p:nvPr>
            <p:ph type="body" idx="1"/>
          </p:nvPr>
        </p:nvSpPr>
        <p:spPr>
          <a:xfrm>
            <a:off x="334107" y="1828800"/>
            <a:ext cx="4197323" cy="40549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4" name="Google Shape;94;p27"/>
          <p:cNvSpPr>
            <a:spLocks noGrp="1"/>
          </p:cNvSpPr>
          <p:nvPr>
            <p:ph type="pic" idx="2"/>
          </p:nvPr>
        </p:nvSpPr>
        <p:spPr>
          <a:xfrm>
            <a:off x="5019041" y="423741"/>
            <a:ext cx="6838852" cy="5459965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Lilac - Title Only - 1 Image">
  <p:cSld name="Lilac - Title Only - 1 Image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28"/>
          <p:cNvSpPr txBox="1"/>
          <p:nvPr/>
        </p:nvSpPr>
        <p:spPr>
          <a:xfrm>
            <a:off x="10535478" y="6163670"/>
            <a:ext cx="1378227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fld id="{00000000-1234-1234-1234-123412341234}" type="slidenum">
              <a:rPr lang="en-US" sz="24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‹#›</a:t>
            </a:fld>
            <a:endParaRPr sz="2400" b="0" i="0" u="none" strike="noStrike" cap="none">
              <a:solidFill>
                <a:schemeClr val="dk2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97" name="Google Shape;97;p28"/>
          <p:cNvSpPr>
            <a:spLocks noGrp="1"/>
          </p:cNvSpPr>
          <p:nvPr>
            <p:ph type="pic" idx="2"/>
          </p:nvPr>
        </p:nvSpPr>
        <p:spPr>
          <a:xfrm>
            <a:off x="334106" y="1310640"/>
            <a:ext cx="11523786" cy="4573066"/>
          </a:xfrm>
          <a:prstGeom prst="rect">
            <a:avLst/>
          </a:prstGeom>
          <a:noFill/>
          <a:ln>
            <a:noFill/>
          </a:ln>
        </p:spPr>
      </p:sp>
      <p:sp>
        <p:nvSpPr>
          <p:cNvPr id="98" name="Google Shape;98;p28"/>
          <p:cNvSpPr txBox="1">
            <a:spLocks noGrp="1"/>
          </p:cNvSpPr>
          <p:nvPr>
            <p:ph type="title"/>
          </p:nvPr>
        </p:nvSpPr>
        <p:spPr>
          <a:xfrm>
            <a:off x="334107" y="423741"/>
            <a:ext cx="11523786" cy="5727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Inter Light"/>
              <a:buNone/>
              <a:defRPr sz="3600" b="0" i="0" u="none" strike="noStrike" cap="none">
                <a:solidFill>
                  <a:schemeClr val="dk2"/>
                </a:solidFill>
                <a:latin typeface="Inter Light"/>
                <a:ea typeface="Inter Light"/>
                <a:cs typeface="Inter Light"/>
                <a:sym typeface="Inter Light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Lilac - Title Only - 2 Images">
  <p:cSld name="Lilac - Title Only - 2 Images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29"/>
          <p:cNvSpPr txBox="1"/>
          <p:nvPr/>
        </p:nvSpPr>
        <p:spPr>
          <a:xfrm>
            <a:off x="10535478" y="6163670"/>
            <a:ext cx="1378227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fld id="{00000000-1234-1234-1234-123412341234}" type="slidenum">
              <a:rPr lang="en-US" sz="24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‹#›</a:t>
            </a:fld>
            <a:endParaRPr sz="2400" b="0" i="0" u="none" strike="noStrike" cap="none">
              <a:solidFill>
                <a:schemeClr val="dk2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01" name="Google Shape;101;p29"/>
          <p:cNvSpPr>
            <a:spLocks noGrp="1"/>
          </p:cNvSpPr>
          <p:nvPr>
            <p:ph type="pic" idx="2"/>
          </p:nvPr>
        </p:nvSpPr>
        <p:spPr>
          <a:xfrm>
            <a:off x="6350000" y="1310640"/>
            <a:ext cx="5507892" cy="4573066"/>
          </a:xfrm>
          <a:prstGeom prst="rect">
            <a:avLst/>
          </a:prstGeom>
          <a:noFill/>
          <a:ln>
            <a:noFill/>
          </a:ln>
        </p:spPr>
      </p:sp>
      <p:sp>
        <p:nvSpPr>
          <p:cNvPr id="102" name="Google Shape;102;p29"/>
          <p:cNvSpPr txBox="1">
            <a:spLocks noGrp="1"/>
          </p:cNvSpPr>
          <p:nvPr>
            <p:ph type="title"/>
          </p:nvPr>
        </p:nvSpPr>
        <p:spPr>
          <a:xfrm>
            <a:off x="334107" y="423741"/>
            <a:ext cx="11523786" cy="5727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Inter Light"/>
              <a:buNone/>
              <a:defRPr sz="3600" b="0" i="0" u="none" strike="noStrike" cap="none">
                <a:solidFill>
                  <a:schemeClr val="dk2"/>
                </a:solidFill>
                <a:latin typeface="Inter Light"/>
                <a:ea typeface="Inter Light"/>
                <a:cs typeface="Inter Light"/>
                <a:sym typeface="Inter Light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03" name="Google Shape;103;p29"/>
          <p:cNvSpPr>
            <a:spLocks noGrp="1"/>
          </p:cNvSpPr>
          <p:nvPr>
            <p:ph type="pic" idx="3"/>
          </p:nvPr>
        </p:nvSpPr>
        <p:spPr>
          <a:xfrm>
            <a:off x="334107" y="1310640"/>
            <a:ext cx="5507892" cy="4573066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Green - Title Only">
  <p:cSld name="Green - Title Only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30"/>
          <p:cNvSpPr txBox="1"/>
          <p:nvPr/>
        </p:nvSpPr>
        <p:spPr>
          <a:xfrm>
            <a:off x="10535478" y="6163670"/>
            <a:ext cx="1378227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fld id="{00000000-1234-1234-1234-123412341234}" type="slidenum">
              <a:rPr lang="en-US" sz="24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‹#›</a:t>
            </a:fld>
            <a:endParaRPr sz="2400" b="0" i="0" u="none" strike="noStrike" cap="none">
              <a:solidFill>
                <a:schemeClr val="dk2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06" name="Google Shape;106;p30"/>
          <p:cNvSpPr txBox="1">
            <a:spLocks noGrp="1"/>
          </p:cNvSpPr>
          <p:nvPr>
            <p:ph type="title"/>
          </p:nvPr>
        </p:nvSpPr>
        <p:spPr>
          <a:xfrm>
            <a:off x="334107" y="423741"/>
            <a:ext cx="11486417" cy="5727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Inter Light"/>
              <a:buNone/>
              <a:defRPr sz="3600" b="0" i="0" u="none" strike="noStrike" cap="none">
                <a:solidFill>
                  <a:schemeClr val="dk2"/>
                </a:solidFill>
                <a:latin typeface="Inter Light"/>
                <a:ea typeface="Inter Light"/>
                <a:cs typeface="Inter Light"/>
                <a:sym typeface="Inter Light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Green - Name Slide">
  <p:cSld name="Green - Name Slide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31"/>
          <p:cNvSpPr txBox="1"/>
          <p:nvPr/>
        </p:nvSpPr>
        <p:spPr>
          <a:xfrm>
            <a:off x="10535478" y="6163670"/>
            <a:ext cx="1378227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fld id="{00000000-1234-1234-1234-123412341234}" type="slidenum">
              <a:rPr lang="en-US" sz="24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‹#›</a:t>
            </a:fld>
            <a:endParaRPr sz="2400" b="0" i="0" u="none" strike="noStrike" cap="none">
              <a:solidFill>
                <a:schemeClr val="dk2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09" name="Google Shape;109;p31"/>
          <p:cNvSpPr txBox="1">
            <a:spLocks noGrp="1"/>
          </p:cNvSpPr>
          <p:nvPr>
            <p:ph type="title"/>
          </p:nvPr>
        </p:nvSpPr>
        <p:spPr>
          <a:xfrm>
            <a:off x="334107" y="2740221"/>
            <a:ext cx="11486417" cy="8215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E1A1C"/>
              </a:buClr>
              <a:buSzPts val="6000"/>
              <a:buFont typeface="Inter Light"/>
              <a:buNone/>
              <a:defRPr sz="6000" b="0" i="0" u="none" strike="noStrike" cap="none">
                <a:solidFill>
                  <a:srgbClr val="3E1A1C"/>
                </a:solidFill>
                <a:latin typeface="Inter Light"/>
                <a:ea typeface="Inter Light"/>
                <a:cs typeface="Inter Light"/>
                <a:sym typeface="Inter Light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0" name="Google Shape;110;p31"/>
          <p:cNvSpPr txBox="1">
            <a:spLocks noGrp="1"/>
          </p:cNvSpPr>
          <p:nvPr>
            <p:ph type="body" idx="1"/>
          </p:nvPr>
        </p:nvSpPr>
        <p:spPr>
          <a:xfrm>
            <a:off x="331198" y="4032659"/>
            <a:ext cx="5826125" cy="7135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E1A1C"/>
              </a:buClr>
              <a:buSzPts val="2000"/>
              <a:buFont typeface="Arial"/>
              <a:buNone/>
              <a:defRPr sz="2000" b="1" i="0" u="none" strike="noStrike" cap="none">
                <a:solidFill>
                  <a:srgbClr val="3E1A1C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  <a:defRPr sz="2400" b="1" i="0" u="none" strike="noStrike" cap="none">
                <a:solidFill>
                  <a:schemeClr val="lt1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sz="2000" b="1" i="0" u="none" strike="noStrike" cap="none">
                <a:solidFill>
                  <a:schemeClr val="lt1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  <a:defRPr sz="1800" b="1" i="0" u="none" strike="noStrike" cap="none">
                <a:solidFill>
                  <a:schemeClr val="lt1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  <a:defRPr sz="1800" b="1" i="0" u="none" strike="noStrike" cap="none">
                <a:solidFill>
                  <a:schemeClr val="lt1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Green - Text Only">
  <p:cSld name="Green - Text Only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32"/>
          <p:cNvSpPr txBox="1"/>
          <p:nvPr/>
        </p:nvSpPr>
        <p:spPr>
          <a:xfrm>
            <a:off x="10535478" y="6163670"/>
            <a:ext cx="1378227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fld id="{00000000-1234-1234-1234-123412341234}" type="slidenum">
              <a:rPr lang="en-US" sz="24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‹#›</a:t>
            </a:fld>
            <a:endParaRPr sz="2400" b="0" i="0" u="none" strike="noStrike" cap="none">
              <a:solidFill>
                <a:schemeClr val="dk2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13" name="Google Shape;113;p32"/>
          <p:cNvSpPr txBox="1">
            <a:spLocks noGrp="1"/>
          </p:cNvSpPr>
          <p:nvPr>
            <p:ph type="body" idx="1"/>
          </p:nvPr>
        </p:nvSpPr>
        <p:spPr>
          <a:xfrm>
            <a:off x="333375" y="1276425"/>
            <a:ext cx="11486416" cy="3306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4" name="Google Shape;114;p32"/>
          <p:cNvSpPr txBox="1">
            <a:spLocks noGrp="1"/>
          </p:cNvSpPr>
          <p:nvPr>
            <p:ph type="title"/>
          </p:nvPr>
        </p:nvSpPr>
        <p:spPr>
          <a:xfrm>
            <a:off x="334107" y="423741"/>
            <a:ext cx="11486417" cy="5727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Inter Light"/>
              <a:buNone/>
              <a:defRPr sz="3600" b="0" i="0" u="none" strike="noStrike" cap="none">
                <a:solidFill>
                  <a:schemeClr val="dk2"/>
                </a:solidFill>
                <a:latin typeface="Inter Light"/>
                <a:ea typeface="Inter Light"/>
                <a:cs typeface="Inter Light"/>
                <a:sym typeface="Inter Light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Green - 2 Columns">
  <p:cSld name="Green - 2 Columns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33"/>
          <p:cNvSpPr txBox="1">
            <a:spLocks noGrp="1"/>
          </p:cNvSpPr>
          <p:nvPr>
            <p:ph type="title"/>
          </p:nvPr>
        </p:nvSpPr>
        <p:spPr>
          <a:xfrm>
            <a:off x="334107" y="423741"/>
            <a:ext cx="11486417" cy="5727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Inter Light"/>
              <a:buNone/>
              <a:defRPr sz="3600" b="0" i="0" u="none" strike="noStrike" cap="none">
                <a:solidFill>
                  <a:schemeClr val="dk2"/>
                </a:solidFill>
                <a:latin typeface="Inter Light"/>
                <a:ea typeface="Inter Light"/>
                <a:cs typeface="Inter Light"/>
                <a:sym typeface="Inter Light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7" name="Google Shape;117;p33"/>
          <p:cNvSpPr txBox="1"/>
          <p:nvPr/>
        </p:nvSpPr>
        <p:spPr>
          <a:xfrm>
            <a:off x="10535478" y="6163670"/>
            <a:ext cx="1378227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fld id="{00000000-1234-1234-1234-123412341234}" type="slidenum">
              <a:rPr lang="en-US" sz="24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‹#›</a:t>
            </a:fld>
            <a:endParaRPr sz="2400" b="0" i="0" u="none" strike="noStrike" cap="none">
              <a:solidFill>
                <a:schemeClr val="dk2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18" name="Google Shape;118;p33"/>
          <p:cNvSpPr txBox="1">
            <a:spLocks noGrp="1"/>
          </p:cNvSpPr>
          <p:nvPr>
            <p:ph type="body" idx="1"/>
          </p:nvPr>
        </p:nvSpPr>
        <p:spPr>
          <a:xfrm>
            <a:off x="334108" y="1276425"/>
            <a:ext cx="5595866" cy="46072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marR="0" lvl="0" indent="-355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marL="914400" marR="0" lvl="1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marL="1828800" marR="0" lvl="3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marL="2286000" marR="0" lvl="4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9" name="Google Shape;119;p33"/>
          <p:cNvSpPr txBox="1">
            <a:spLocks noGrp="1"/>
          </p:cNvSpPr>
          <p:nvPr>
            <p:ph type="body" idx="2"/>
          </p:nvPr>
        </p:nvSpPr>
        <p:spPr>
          <a:xfrm>
            <a:off x="6182682" y="1276425"/>
            <a:ext cx="5637843" cy="46072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marR="0" lvl="0" indent="-355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marL="914400" marR="0" lvl="1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marL="1828800" marR="0" lvl="3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marL="2286000" marR="0" lvl="4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Green - 2 Columns - 2 Line Title">
  <p:cSld name="Green - 2 Columns - 2 Line Title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34"/>
          <p:cNvSpPr txBox="1">
            <a:spLocks noGrp="1"/>
          </p:cNvSpPr>
          <p:nvPr>
            <p:ph type="title"/>
          </p:nvPr>
        </p:nvSpPr>
        <p:spPr>
          <a:xfrm>
            <a:off x="334107" y="423741"/>
            <a:ext cx="11486417" cy="10189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Inter Light"/>
              <a:buNone/>
              <a:defRPr sz="3600" b="0" i="0" u="none" strike="noStrike" cap="none">
                <a:solidFill>
                  <a:schemeClr val="dk2"/>
                </a:solidFill>
                <a:latin typeface="Inter Light"/>
                <a:ea typeface="Inter Light"/>
                <a:cs typeface="Inter Light"/>
                <a:sym typeface="Inter Light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22" name="Google Shape;122;p34"/>
          <p:cNvSpPr txBox="1"/>
          <p:nvPr/>
        </p:nvSpPr>
        <p:spPr>
          <a:xfrm>
            <a:off x="10535478" y="6163670"/>
            <a:ext cx="1378227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fld id="{00000000-1234-1234-1234-123412341234}" type="slidenum">
              <a:rPr lang="en-US" sz="24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‹#›</a:t>
            </a:fld>
            <a:endParaRPr sz="2400" b="0" i="0" u="none" strike="noStrike" cap="none">
              <a:solidFill>
                <a:schemeClr val="dk2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23" name="Google Shape;123;p34"/>
          <p:cNvSpPr txBox="1">
            <a:spLocks noGrp="1"/>
          </p:cNvSpPr>
          <p:nvPr>
            <p:ph type="body" idx="1"/>
          </p:nvPr>
        </p:nvSpPr>
        <p:spPr>
          <a:xfrm>
            <a:off x="334108" y="1828800"/>
            <a:ext cx="5595866" cy="40549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marR="0" lvl="0" indent="-355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marL="914400" marR="0" lvl="1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marL="1828800" marR="0" lvl="3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marL="2286000" marR="0" lvl="4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4" name="Google Shape;124;p34"/>
          <p:cNvSpPr txBox="1">
            <a:spLocks noGrp="1"/>
          </p:cNvSpPr>
          <p:nvPr>
            <p:ph type="body" idx="2"/>
          </p:nvPr>
        </p:nvSpPr>
        <p:spPr>
          <a:xfrm>
            <a:off x="6182682" y="1828800"/>
            <a:ext cx="5637843" cy="40549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marR="0" lvl="0" indent="-355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marL="914400" marR="0" lvl="1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marL="1828800" marR="0" lvl="3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marL="2286000" marR="0" lvl="4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Green - 1 Column - 2 Line Title">
  <p:cSld name="Green - 1 Column - 2 Line Title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35"/>
          <p:cNvSpPr txBox="1"/>
          <p:nvPr/>
        </p:nvSpPr>
        <p:spPr>
          <a:xfrm>
            <a:off x="10535478" y="6163670"/>
            <a:ext cx="1378227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fld id="{00000000-1234-1234-1234-123412341234}" type="slidenum">
              <a:rPr lang="en-US" sz="24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‹#›</a:t>
            </a:fld>
            <a:endParaRPr sz="2400" b="0" i="0" u="none" strike="noStrike" cap="none">
              <a:solidFill>
                <a:schemeClr val="dk2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27" name="Google Shape;127;p35"/>
          <p:cNvSpPr txBox="1">
            <a:spLocks noGrp="1"/>
          </p:cNvSpPr>
          <p:nvPr>
            <p:ph type="title"/>
          </p:nvPr>
        </p:nvSpPr>
        <p:spPr>
          <a:xfrm>
            <a:off x="334107" y="423741"/>
            <a:ext cx="4197323" cy="10189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Inter Light"/>
              <a:buNone/>
              <a:defRPr sz="3600" b="0" i="0" u="none" strike="noStrike" cap="none">
                <a:solidFill>
                  <a:schemeClr val="dk2"/>
                </a:solidFill>
                <a:latin typeface="Inter Light"/>
                <a:ea typeface="Inter Light"/>
                <a:cs typeface="Inter Light"/>
                <a:sym typeface="Inter Light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28" name="Google Shape;128;p35"/>
          <p:cNvSpPr txBox="1">
            <a:spLocks noGrp="1"/>
          </p:cNvSpPr>
          <p:nvPr>
            <p:ph type="body" idx="1"/>
          </p:nvPr>
        </p:nvSpPr>
        <p:spPr>
          <a:xfrm>
            <a:off x="334107" y="1828800"/>
            <a:ext cx="4197323" cy="40549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Green - 1 Column - 1 Image">
  <p:cSld name="Green - 1 Column - 1 Image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36"/>
          <p:cNvSpPr txBox="1"/>
          <p:nvPr/>
        </p:nvSpPr>
        <p:spPr>
          <a:xfrm>
            <a:off x="10535478" y="6163670"/>
            <a:ext cx="1378227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fld id="{00000000-1234-1234-1234-123412341234}" type="slidenum">
              <a:rPr lang="en-US" sz="24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‹#›</a:t>
            </a:fld>
            <a:endParaRPr sz="2400" b="0" i="0" u="none" strike="noStrike" cap="none">
              <a:solidFill>
                <a:schemeClr val="dk2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31" name="Google Shape;131;p36"/>
          <p:cNvSpPr txBox="1">
            <a:spLocks noGrp="1"/>
          </p:cNvSpPr>
          <p:nvPr>
            <p:ph type="title"/>
          </p:nvPr>
        </p:nvSpPr>
        <p:spPr>
          <a:xfrm>
            <a:off x="334107" y="423741"/>
            <a:ext cx="4197323" cy="10189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Inter Light"/>
              <a:buNone/>
              <a:defRPr sz="3600" b="0" i="0" u="none" strike="noStrike" cap="none">
                <a:solidFill>
                  <a:schemeClr val="dk2"/>
                </a:solidFill>
                <a:latin typeface="Inter Light"/>
                <a:ea typeface="Inter Light"/>
                <a:cs typeface="Inter Light"/>
                <a:sym typeface="Inter Light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32" name="Google Shape;132;p36"/>
          <p:cNvSpPr txBox="1">
            <a:spLocks noGrp="1"/>
          </p:cNvSpPr>
          <p:nvPr>
            <p:ph type="body" idx="1"/>
          </p:nvPr>
        </p:nvSpPr>
        <p:spPr>
          <a:xfrm>
            <a:off x="334107" y="1828800"/>
            <a:ext cx="4197323" cy="40549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3" name="Google Shape;133;p36"/>
          <p:cNvSpPr>
            <a:spLocks noGrp="1"/>
          </p:cNvSpPr>
          <p:nvPr>
            <p:ph type="pic" idx="2"/>
          </p:nvPr>
        </p:nvSpPr>
        <p:spPr>
          <a:xfrm>
            <a:off x="5019041" y="423741"/>
            <a:ext cx="6838852" cy="5459965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Blank - White Text">
  <p:cSld name="Content Blank - White Text">
    <p:bg>
      <p:bgPr>
        <a:solidFill>
          <a:schemeClr val="accent3"/>
        </a:solidFill>
        <a:effectLst/>
      </p:bgPr>
    </p:bg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10"/>
          <p:cNvSpPr txBox="1"/>
          <p:nvPr/>
        </p:nvSpPr>
        <p:spPr>
          <a:xfrm>
            <a:off x="10535478" y="6163670"/>
            <a:ext cx="1378227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fld id="{00000000-1234-1234-1234-123412341234}" type="slidenum">
              <a:rPr lang="en-US" sz="2400" b="0" i="0" u="none" strike="noStrike" cap="none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‹#›</a:t>
            </a:fld>
            <a:endParaRPr sz="2400" b="0" i="0" u="none" strike="noStrike" cap="none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20" name="Google Shape;20;p10"/>
          <p:cNvSpPr txBox="1">
            <a:spLocks noGrp="1"/>
          </p:cNvSpPr>
          <p:nvPr>
            <p:ph type="title"/>
          </p:nvPr>
        </p:nvSpPr>
        <p:spPr>
          <a:xfrm>
            <a:off x="334107" y="423741"/>
            <a:ext cx="4197323" cy="10189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Inter Light"/>
              <a:buNone/>
              <a:defRPr sz="3600" b="0" i="0" u="none" strike="noStrike" cap="none">
                <a:solidFill>
                  <a:schemeClr val="dk2"/>
                </a:solidFill>
                <a:latin typeface="Inter Light"/>
                <a:ea typeface="Inter Light"/>
                <a:cs typeface="Inter Light"/>
                <a:sym typeface="Inter Light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1" name="Google Shape;21;p10"/>
          <p:cNvSpPr txBox="1">
            <a:spLocks noGrp="1"/>
          </p:cNvSpPr>
          <p:nvPr>
            <p:ph type="body" idx="1"/>
          </p:nvPr>
        </p:nvSpPr>
        <p:spPr>
          <a:xfrm>
            <a:off x="334107" y="1828800"/>
            <a:ext cx="4197323" cy="40549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Green - Title Only - 1 Image">
  <p:cSld name="Green - Title Only - 1 Image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37"/>
          <p:cNvSpPr txBox="1"/>
          <p:nvPr/>
        </p:nvSpPr>
        <p:spPr>
          <a:xfrm>
            <a:off x="10535478" y="6163670"/>
            <a:ext cx="1378227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fld id="{00000000-1234-1234-1234-123412341234}" type="slidenum">
              <a:rPr lang="en-US" sz="24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‹#›</a:t>
            </a:fld>
            <a:endParaRPr sz="2400" b="0" i="0" u="none" strike="noStrike" cap="none">
              <a:solidFill>
                <a:schemeClr val="dk2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36" name="Google Shape;136;p37"/>
          <p:cNvSpPr>
            <a:spLocks noGrp="1"/>
          </p:cNvSpPr>
          <p:nvPr>
            <p:ph type="pic" idx="2"/>
          </p:nvPr>
        </p:nvSpPr>
        <p:spPr>
          <a:xfrm>
            <a:off x="334106" y="1310640"/>
            <a:ext cx="11523786" cy="4573066"/>
          </a:xfrm>
          <a:prstGeom prst="rect">
            <a:avLst/>
          </a:prstGeom>
          <a:noFill/>
          <a:ln>
            <a:noFill/>
          </a:ln>
        </p:spPr>
      </p:sp>
      <p:sp>
        <p:nvSpPr>
          <p:cNvPr id="137" name="Google Shape;137;p37"/>
          <p:cNvSpPr txBox="1">
            <a:spLocks noGrp="1"/>
          </p:cNvSpPr>
          <p:nvPr>
            <p:ph type="title"/>
          </p:nvPr>
        </p:nvSpPr>
        <p:spPr>
          <a:xfrm>
            <a:off x="334107" y="423741"/>
            <a:ext cx="11523786" cy="5727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Inter Light"/>
              <a:buNone/>
              <a:defRPr sz="3600" b="0" i="0" u="none" strike="noStrike" cap="none">
                <a:solidFill>
                  <a:schemeClr val="dk2"/>
                </a:solidFill>
                <a:latin typeface="Inter Light"/>
                <a:ea typeface="Inter Light"/>
                <a:cs typeface="Inter Light"/>
                <a:sym typeface="Inter Light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Green - Title Only - 2 Images">
  <p:cSld name="Green - Title Only - 2 Images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38"/>
          <p:cNvSpPr txBox="1"/>
          <p:nvPr/>
        </p:nvSpPr>
        <p:spPr>
          <a:xfrm>
            <a:off x="10535478" y="6163670"/>
            <a:ext cx="1378227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fld id="{00000000-1234-1234-1234-123412341234}" type="slidenum">
              <a:rPr lang="en-US" sz="24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‹#›</a:t>
            </a:fld>
            <a:endParaRPr sz="2400" b="0" i="0" u="none" strike="noStrike" cap="none">
              <a:solidFill>
                <a:schemeClr val="dk2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40" name="Google Shape;140;p38"/>
          <p:cNvSpPr>
            <a:spLocks noGrp="1"/>
          </p:cNvSpPr>
          <p:nvPr>
            <p:ph type="pic" idx="2"/>
          </p:nvPr>
        </p:nvSpPr>
        <p:spPr>
          <a:xfrm>
            <a:off x="6350000" y="1310640"/>
            <a:ext cx="5507892" cy="4573066"/>
          </a:xfrm>
          <a:prstGeom prst="rect">
            <a:avLst/>
          </a:prstGeom>
          <a:noFill/>
          <a:ln>
            <a:noFill/>
          </a:ln>
        </p:spPr>
      </p:sp>
      <p:sp>
        <p:nvSpPr>
          <p:cNvPr id="141" name="Google Shape;141;p38"/>
          <p:cNvSpPr txBox="1">
            <a:spLocks noGrp="1"/>
          </p:cNvSpPr>
          <p:nvPr>
            <p:ph type="title"/>
          </p:nvPr>
        </p:nvSpPr>
        <p:spPr>
          <a:xfrm>
            <a:off x="334107" y="423741"/>
            <a:ext cx="11523786" cy="5727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Inter Light"/>
              <a:buNone/>
              <a:defRPr sz="3600" b="0" i="0" u="none" strike="noStrike" cap="none">
                <a:solidFill>
                  <a:schemeClr val="dk2"/>
                </a:solidFill>
                <a:latin typeface="Inter Light"/>
                <a:ea typeface="Inter Light"/>
                <a:cs typeface="Inter Light"/>
                <a:sym typeface="Inter Light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42" name="Google Shape;142;p38"/>
          <p:cNvSpPr>
            <a:spLocks noGrp="1"/>
          </p:cNvSpPr>
          <p:nvPr>
            <p:ph type="pic" idx="3"/>
          </p:nvPr>
        </p:nvSpPr>
        <p:spPr>
          <a:xfrm>
            <a:off x="334107" y="1310640"/>
            <a:ext cx="5507892" cy="4573066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Grey - Title Only">
  <p:cSld name="Grey - Title Only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p39"/>
          <p:cNvSpPr txBox="1"/>
          <p:nvPr/>
        </p:nvSpPr>
        <p:spPr>
          <a:xfrm>
            <a:off x="10535478" y="6163670"/>
            <a:ext cx="1378227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fld id="{00000000-1234-1234-1234-123412341234}" type="slidenum">
              <a:rPr lang="en-US" sz="24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‹#›</a:t>
            </a:fld>
            <a:endParaRPr sz="2400" b="0" i="0" u="none" strike="noStrike" cap="none">
              <a:solidFill>
                <a:schemeClr val="dk2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45" name="Google Shape;145;p39"/>
          <p:cNvSpPr txBox="1">
            <a:spLocks noGrp="1"/>
          </p:cNvSpPr>
          <p:nvPr>
            <p:ph type="title"/>
          </p:nvPr>
        </p:nvSpPr>
        <p:spPr>
          <a:xfrm>
            <a:off x="334107" y="423741"/>
            <a:ext cx="11486417" cy="5727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Inter Light"/>
              <a:buNone/>
              <a:defRPr sz="3600" b="0" i="0" u="none" strike="noStrike" cap="none">
                <a:solidFill>
                  <a:schemeClr val="dk2"/>
                </a:solidFill>
                <a:latin typeface="Inter Light"/>
                <a:ea typeface="Inter Light"/>
                <a:cs typeface="Inter Light"/>
                <a:sym typeface="Inter Light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Grey - Name Slide">
  <p:cSld name="Grey - Name Slide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40"/>
          <p:cNvSpPr txBox="1"/>
          <p:nvPr/>
        </p:nvSpPr>
        <p:spPr>
          <a:xfrm>
            <a:off x="10535478" y="6163670"/>
            <a:ext cx="1378227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fld id="{00000000-1234-1234-1234-123412341234}" type="slidenum">
              <a:rPr lang="en-US" sz="24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‹#›</a:t>
            </a:fld>
            <a:endParaRPr sz="2400" b="0" i="0" u="none" strike="noStrike" cap="none">
              <a:solidFill>
                <a:schemeClr val="dk2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48" name="Google Shape;148;p40"/>
          <p:cNvSpPr txBox="1">
            <a:spLocks noGrp="1"/>
          </p:cNvSpPr>
          <p:nvPr>
            <p:ph type="title"/>
          </p:nvPr>
        </p:nvSpPr>
        <p:spPr>
          <a:xfrm>
            <a:off x="334107" y="2740221"/>
            <a:ext cx="11486417" cy="8215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0"/>
              <a:buFont typeface="Inter Light"/>
              <a:buNone/>
              <a:defRPr sz="6000" b="0" i="0" u="none" strike="noStrike" cap="none">
                <a:solidFill>
                  <a:schemeClr val="accent1"/>
                </a:solidFill>
                <a:latin typeface="Inter Light"/>
                <a:ea typeface="Inter Light"/>
                <a:cs typeface="Inter Light"/>
                <a:sym typeface="Inter Light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49" name="Google Shape;149;p40"/>
          <p:cNvSpPr txBox="1">
            <a:spLocks noGrp="1"/>
          </p:cNvSpPr>
          <p:nvPr>
            <p:ph type="body" idx="1"/>
          </p:nvPr>
        </p:nvSpPr>
        <p:spPr>
          <a:xfrm>
            <a:off x="331198" y="4032659"/>
            <a:ext cx="5826125" cy="7135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E1A1C"/>
              </a:buClr>
              <a:buSzPts val="2000"/>
              <a:buFont typeface="Arial"/>
              <a:buNone/>
              <a:defRPr sz="2000" b="1" i="0" u="none" strike="noStrike" cap="none">
                <a:solidFill>
                  <a:srgbClr val="3E1A1C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  <a:defRPr sz="2400" b="1" i="0" u="none" strike="noStrike" cap="none">
                <a:solidFill>
                  <a:schemeClr val="lt1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sz="2000" b="1" i="0" u="none" strike="noStrike" cap="none">
                <a:solidFill>
                  <a:schemeClr val="lt1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  <a:defRPr sz="1800" b="1" i="0" u="none" strike="noStrike" cap="none">
                <a:solidFill>
                  <a:schemeClr val="lt1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  <a:defRPr sz="1800" b="1" i="0" u="none" strike="noStrike" cap="none">
                <a:solidFill>
                  <a:schemeClr val="lt1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Grey - Text Only">
  <p:cSld name="Grey - Text Only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41"/>
          <p:cNvSpPr txBox="1"/>
          <p:nvPr/>
        </p:nvSpPr>
        <p:spPr>
          <a:xfrm>
            <a:off x="10535478" y="6163670"/>
            <a:ext cx="1378227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fld id="{00000000-1234-1234-1234-123412341234}" type="slidenum">
              <a:rPr lang="en-US" sz="24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‹#›</a:t>
            </a:fld>
            <a:endParaRPr sz="2400" b="0" i="0" u="none" strike="noStrike" cap="none">
              <a:solidFill>
                <a:schemeClr val="dk2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52" name="Google Shape;152;p41"/>
          <p:cNvSpPr txBox="1">
            <a:spLocks noGrp="1"/>
          </p:cNvSpPr>
          <p:nvPr>
            <p:ph type="body" idx="1"/>
          </p:nvPr>
        </p:nvSpPr>
        <p:spPr>
          <a:xfrm>
            <a:off x="333375" y="1276425"/>
            <a:ext cx="11486416" cy="3306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3" name="Google Shape;153;p41"/>
          <p:cNvSpPr txBox="1">
            <a:spLocks noGrp="1"/>
          </p:cNvSpPr>
          <p:nvPr>
            <p:ph type="title"/>
          </p:nvPr>
        </p:nvSpPr>
        <p:spPr>
          <a:xfrm>
            <a:off x="334107" y="423741"/>
            <a:ext cx="11486417" cy="5727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Inter Light"/>
              <a:buNone/>
              <a:defRPr sz="3600" b="0" i="0" u="none" strike="noStrike" cap="none">
                <a:solidFill>
                  <a:schemeClr val="dk2"/>
                </a:solidFill>
                <a:latin typeface="Inter Light"/>
                <a:ea typeface="Inter Light"/>
                <a:cs typeface="Inter Light"/>
                <a:sym typeface="Inter Light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Grey - 2 Columns">
  <p:cSld name="Grey - 2 Columns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p42"/>
          <p:cNvSpPr txBox="1">
            <a:spLocks noGrp="1"/>
          </p:cNvSpPr>
          <p:nvPr>
            <p:ph type="title"/>
          </p:nvPr>
        </p:nvSpPr>
        <p:spPr>
          <a:xfrm>
            <a:off x="334107" y="423741"/>
            <a:ext cx="11486417" cy="5727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Inter Light"/>
              <a:buNone/>
              <a:defRPr sz="3600" b="0" i="0" u="none" strike="noStrike" cap="none">
                <a:solidFill>
                  <a:schemeClr val="dk2"/>
                </a:solidFill>
                <a:latin typeface="Inter Light"/>
                <a:ea typeface="Inter Light"/>
                <a:cs typeface="Inter Light"/>
                <a:sym typeface="Inter Light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56" name="Google Shape;156;p42"/>
          <p:cNvSpPr txBox="1"/>
          <p:nvPr/>
        </p:nvSpPr>
        <p:spPr>
          <a:xfrm>
            <a:off x="10535478" y="6163670"/>
            <a:ext cx="1378227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fld id="{00000000-1234-1234-1234-123412341234}" type="slidenum">
              <a:rPr lang="en-US" sz="24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‹#›</a:t>
            </a:fld>
            <a:endParaRPr sz="2400" b="0" i="0" u="none" strike="noStrike" cap="none">
              <a:solidFill>
                <a:schemeClr val="dk2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57" name="Google Shape;157;p42"/>
          <p:cNvSpPr txBox="1">
            <a:spLocks noGrp="1"/>
          </p:cNvSpPr>
          <p:nvPr>
            <p:ph type="body" idx="1"/>
          </p:nvPr>
        </p:nvSpPr>
        <p:spPr>
          <a:xfrm>
            <a:off x="334108" y="1276425"/>
            <a:ext cx="5595866" cy="46072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marR="0" lvl="0" indent="-355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marL="914400" marR="0" lvl="1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marL="1828800" marR="0" lvl="3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marL="2286000" marR="0" lvl="4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8" name="Google Shape;158;p42"/>
          <p:cNvSpPr txBox="1">
            <a:spLocks noGrp="1"/>
          </p:cNvSpPr>
          <p:nvPr>
            <p:ph type="body" idx="2"/>
          </p:nvPr>
        </p:nvSpPr>
        <p:spPr>
          <a:xfrm>
            <a:off x="6182682" y="1276425"/>
            <a:ext cx="5637843" cy="46072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marR="0" lvl="0" indent="-355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marL="914400" marR="0" lvl="1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marL="1828800" marR="0" lvl="3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marL="2286000" marR="0" lvl="4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Grey - 2 Columns - 2 Line Title">
  <p:cSld name="Grey - 2 Columns - 2 Line Title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p43"/>
          <p:cNvSpPr txBox="1">
            <a:spLocks noGrp="1"/>
          </p:cNvSpPr>
          <p:nvPr>
            <p:ph type="title"/>
          </p:nvPr>
        </p:nvSpPr>
        <p:spPr>
          <a:xfrm>
            <a:off x="334107" y="423741"/>
            <a:ext cx="11486417" cy="10189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Inter Light"/>
              <a:buNone/>
              <a:defRPr sz="3600" b="0" i="0" u="none" strike="noStrike" cap="none">
                <a:solidFill>
                  <a:schemeClr val="dk2"/>
                </a:solidFill>
                <a:latin typeface="Inter Light"/>
                <a:ea typeface="Inter Light"/>
                <a:cs typeface="Inter Light"/>
                <a:sym typeface="Inter Light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61" name="Google Shape;161;p43"/>
          <p:cNvSpPr txBox="1"/>
          <p:nvPr/>
        </p:nvSpPr>
        <p:spPr>
          <a:xfrm>
            <a:off x="10535478" y="6163670"/>
            <a:ext cx="1378227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fld id="{00000000-1234-1234-1234-123412341234}" type="slidenum">
              <a:rPr lang="en-US" sz="24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‹#›</a:t>
            </a:fld>
            <a:endParaRPr sz="2400" b="0" i="0" u="none" strike="noStrike" cap="none">
              <a:solidFill>
                <a:schemeClr val="dk2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62" name="Google Shape;162;p43"/>
          <p:cNvSpPr txBox="1">
            <a:spLocks noGrp="1"/>
          </p:cNvSpPr>
          <p:nvPr>
            <p:ph type="body" idx="1"/>
          </p:nvPr>
        </p:nvSpPr>
        <p:spPr>
          <a:xfrm>
            <a:off x="334108" y="1828800"/>
            <a:ext cx="5595866" cy="40549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marR="0" lvl="0" indent="-355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marL="914400" marR="0" lvl="1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marL="1828800" marR="0" lvl="3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marL="2286000" marR="0" lvl="4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63" name="Google Shape;163;p43"/>
          <p:cNvSpPr txBox="1">
            <a:spLocks noGrp="1"/>
          </p:cNvSpPr>
          <p:nvPr>
            <p:ph type="body" idx="2"/>
          </p:nvPr>
        </p:nvSpPr>
        <p:spPr>
          <a:xfrm>
            <a:off x="6182682" y="1828800"/>
            <a:ext cx="5637843" cy="40549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marR="0" lvl="0" indent="-355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marL="914400" marR="0" lvl="1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marL="1828800" marR="0" lvl="3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marL="2286000" marR="0" lvl="4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Grey - 1 Column - 2 Line Title">
  <p:cSld name="Grey - 1 Column - 2 Line Title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44"/>
          <p:cNvSpPr txBox="1"/>
          <p:nvPr/>
        </p:nvSpPr>
        <p:spPr>
          <a:xfrm>
            <a:off x="10535478" y="6163670"/>
            <a:ext cx="1378227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fld id="{00000000-1234-1234-1234-123412341234}" type="slidenum">
              <a:rPr lang="en-US" sz="24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‹#›</a:t>
            </a:fld>
            <a:endParaRPr sz="2400" b="0" i="0" u="none" strike="noStrike" cap="none">
              <a:solidFill>
                <a:schemeClr val="dk2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66" name="Google Shape;166;p44"/>
          <p:cNvSpPr txBox="1">
            <a:spLocks noGrp="1"/>
          </p:cNvSpPr>
          <p:nvPr>
            <p:ph type="title"/>
          </p:nvPr>
        </p:nvSpPr>
        <p:spPr>
          <a:xfrm>
            <a:off x="334107" y="423741"/>
            <a:ext cx="4197323" cy="10189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Inter Light"/>
              <a:buNone/>
              <a:defRPr sz="3600" b="0" i="0" u="none" strike="noStrike" cap="none">
                <a:solidFill>
                  <a:schemeClr val="dk2"/>
                </a:solidFill>
                <a:latin typeface="Inter Light"/>
                <a:ea typeface="Inter Light"/>
                <a:cs typeface="Inter Light"/>
                <a:sym typeface="Inter Light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67" name="Google Shape;167;p44"/>
          <p:cNvSpPr txBox="1">
            <a:spLocks noGrp="1"/>
          </p:cNvSpPr>
          <p:nvPr>
            <p:ph type="body" idx="1"/>
          </p:nvPr>
        </p:nvSpPr>
        <p:spPr>
          <a:xfrm>
            <a:off x="334107" y="1828800"/>
            <a:ext cx="4197323" cy="40549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Grey - 1 Column - 1 Image">
  <p:cSld name="Grey - 1 Column - 1 Image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p45"/>
          <p:cNvSpPr txBox="1"/>
          <p:nvPr/>
        </p:nvSpPr>
        <p:spPr>
          <a:xfrm>
            <a:off x="10535478" y="6163670"/>
            <a:ext cx="1378227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fld id="{00000000-1234-1234-1234-123412341234}" type="slidenum">
              <a:rPr lang="en-US" sz="24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‹#›</a:t>
            </a:fld>
            <a:endParaRPr sz="2400" b="0" i="0" u="none" strike="noStrike" cap="none">
              <a:solidFill>
                <a:schemeClr val="dk2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70" name="Google Shape;170;p45"/>
          <p:cNvSpPr txBox="1">
            <a:spLocks noGrp="1"/>
          </p:cNvSpPr>
          <p:nvPr>
            <p:ph type="title"/>
          </p:nvPr>
        </p:nvSpPr>
        <p:spPr>
          <a:xfrm>
            <a:off x="334107" y="423741"/>
            <a:ext cx="4197323" cy="10189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Inter Light"/>
              <a:buNone/>
              <a:defRPr sz="3600" b="0" i="0" u="none" strike="noStrike" cap="none">
                <a:solidFill>
                  <a:schemeClr val="dk2"/>
                </a:solidFill>
                <a:latin typeface="Inter Light"/>
                <a:ea typeface="Inter Light"/>
                <a:cs typeface="Inter Light"/>
                <a:sym typeface="Inter Light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71" name="Google Shape;171;p45"/>
          <p:cNvSpPr txBox="1">
            <a:spLocks noGrp="1"/>
          </p:cNvSpPr>
          <p:nvPr>
            <p:ph type="body" idx="1"/>
          </p:nvPr>
        </p:nvSpPr>
        <p:spPr>
          <a:xfrm>
            <a:off x="334107" y="1828800"/>
            <a:ext cx="4197323" cy="40549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72" name="Google Shape;172;p45"/>
          <p:cNvSpPr>
            <a:spLocks noGrp="1"/>
          </p:cNvSpPr>
          <p:nvPr>
            <p:ph type="pic" idx="2"/>
          </p:nvPr>
        </p:nvSpPr>
        <p:spPr>
          <a:xfrm>
            <a:off x="5019041" y="423741"/>
            <a:ext cx="6838852" cy="5459965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Grey - Title Only - 1 Image">
  <p:cSld name="Grey - Title Only - 1 Image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p46"/>
          <p:cNvSpPr txBox="1"/>
          <p:nvPr/>
        </p:nvSpPr>
        <p:spPr>
          <a:xfrm>
            <a:off x="10535478" y="6163670"/>
            <a:ext cx="1378227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fld id="{00000000-1234-1234-1234-123412341234}" type="slidenum">
              <a:rPr lang="en-US" sz="24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‹#›</a:t>
            </a:fld>
            <a:endParaRPr sz="2400" b="0" i="0" u="none" strike="noStrike" cap="none">
              <a:solidFill>
                <a:schemeClr val="dk2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75" name="Google Shape;175;p46"/>
          <p:cNvSpPr>
            <a:spLocks noGrp="1"/>
          </p:cNvSpPr>
          <p:nvPr>
            <p:ph type="pic" idx="2"/>
          </p:nvPr>
        </p:nvSpPr>
        <p:spPr>
          <a:xfrm>
            <a:off x="334106" y="1310640"/>
            <a:ext cx="11523786" cy="4573066"/>
          </a:xfrm>
          <a:prstGeom prst="rect">
            <a:avLst/>
          </a:prstGeom>
          <a:noFill/>
          <a:ln>
            <a:noFill/>
          </a:ln>
        </p:spPr>
      </p:sp>
      <p:sp>
        <p:nvSpPr>
          <p:cNvPr id="176" name="Google Shape;176;p46"/>
          <p:cNvSpPr txBox="1">
            <a:spLocks noGrp="1"/>
          </p:cNvSpPr>
          <p:nvPr>
            <p:ph type="title"/>
          </p:nvPr>
        </p:nvSpPr>
        <p:spPr>
          <a:xfrm>
            <a:off x="334107" y="423741"/>
            <a:ext cx="11523786" cy="5727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Inter Light"/>
              <a:buNone/>
              <a:defRPr sz="3600" b="0" i="0" u="none" strike="noStrike" cap="none">
                <a:solidFill>
                  <a:schemeClr val="dk2"/>
                </a:solidFill>
                <a:latin typeface="Inter Light"/>
                <a:ea typeface="Inter Light"/>
                <a:cs typeface="Inter Light"/>
                <a:sym typeface="Inter Light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Blank - Dark Text Right">
  <p:cSld name="Content Blank - Dark Text Right">
    <p:bg>
      <p:bgPr>
        <a:solidFill>
          <a:schemeClr val="accent3"/>
        </a:solidFill>
        <a:effectLst/>
      </p:bgPr>
    </p:bg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11"/>
          <p:cNvSpPr txBox="1"/>
          <p:nvPr/>
        </p:nvSpPr>
        <p:spPr>
          <a:xfrm>
            <a:off x="10535478" y="6163670"/>
            <a:ext cx="1378227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fld id="{00000000-1234-1234-1234-123412341234}" type="slidenum">
              <a:rPr lang="en-US" sz="24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‹#›</a:t>
            </a:fld>
            <a:endParaRPr sz="2400" b="0" i="0" u="none" strike="noStrike" cap="none">
              <a:solidFill>
                <a:schemeClr val="dk2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24" name="Google Shape;24;p11"/>
          <p:cNvSpPr txBox="1">
            <a:spLocks noGrp="1"/>
          </p:cNvSpPr>
          <p:nvPr>
            <p:ph type="title"/>
          </p:nvPr>
        </p:nvSpPr>
        <p:spPr>
          <a:xfrm>
            <a:off x="7716382" y="423741"/>
            <a:ext cx="4197323" cy="10189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Inter Light"/>
              <a:buNone/>
              <a:defRPr sz="3600" b="0" i="0" u="none" strike="noStrike" cap="none">
                <a:solidFill>
                  <a:schemeClr val="dk2"/>
                </a:solidFill>
                <a:latin typeface="Inter Light"/>
                <a:ea typeface="Inter Light"/>
                <a:cs typeface="Inter Light"/>
                <a:sym typeface="Inter Light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5" name="Google Shape;25;p11"/>
          <p:cNvSpPr txBox="1">
            <a:spLocks noGrp="1"/>
          </p:cNvSpPr>
          <p:nvPr>
            <p:ph type="body" idx="1"/>
          </p:nvPr>
        </p:nvSpPr>
        <p:spPr>
          <a:xfrm>
            <a:off x="7716382" y="1828800"/>
            <a:ext cx="4197323" cy="40549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Grey - Title Only - 2 Images">
  <p:cSld name="Grey - Title Only - 2 Images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p47"/>
          <p:cNvSpPr txBox="1"/>
          <p:nvPr/>
        </p:nvSpPr>
        <p:spPr>
          <a:xfrm>
            <a:off x="10535478" y="6163670"/>
            <a:ext cx="1378227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fld id="{00000000-1234-1234-1234-123412341234}" type="slidenum">
              <a:rPr lang="en-US" sz="24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‹#›</a:t>
            </a:fld>
            <a:endParaRPr sz="2400" b="0" i="0" u="none" strike="noStrike" cap="none">
              <a:solidFill>
                <a:schemeClr val="dk2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79" name="Google Shape;179;p47"/>
          <p:cNvSpPr>
            <a:spLocks noGrp="1"/>
          </p:cNvSpPr>
          <p:nvPr>
            <p:ph type="pic" idx="2"/>
          </p:nvPr>
        </p:nvSpPr>
        <p:spPr>
          <a:xfrm>
            <a:off x="6350000" y="1310640"/>
            <a:ext cx="5507892" cy="4573066"/>
          </a:xfrm>
          <a:prstGeom prst="rect">
            <a:avLst/>
          </a:prstGeom>
          <a:noFill/>
          <a:ln>
            <a:noFill/>
          </a:ln>
        </p:spPr>
      </p:sp>
      <p:sp>
        <p:nvSpPr>
          <p:cNvPr id="180" name="Google Shape;180;p47"/>
          <p:cNvSpPr txBox="1">
            <a:spLocks noGrp="1"/>
          </p:cNvSpPr>
          <p:nvPr>
            <p:ph type="title"/>
          </p:nvPr>
        </p:nvSpPr>
        <p:spPr>
          <a:xfrm>
            <a:off x="334107" y="423741"/>
            <a:ext cx="11523786" cy="5727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Inter Light"/>
              <a:buNone/>
              <a:defRPr sz="3600" b="0" i="0" u="none" strike="noStrike" cap="none">
                <a:solidFill>
                  <a:schemeClr val="dk2"/>
                </a:solidFill>
                <a:latin typeface="Inter Light"/>
                <a:ea typeface="Inter Light"/>
                <a:cs typeface="Inter Light"/>
                <a:sym typeface="Inter Light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81" name="Google Shape;181;p47"/>
          <p:cNvSpPr>
            <a:spLocks noGrp="1"/>
          </p:cNvSpPr>
          <p:nvPr>
            <p:ph type="pic" idx="3"/>
          </p:nvPr>
        </p:nvSpPr>
        <p:spPr>
          <a:xfrm>
            <a:off x="334107" y="1310640"/>
            <a:ext cx="5507892" cy="4573066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White - Title Only">
  <p:cSld name="White - Title Only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p48"/>
          <p:cNvSpPr txBox="1"/>
          <p:nvPr/>
        </p:nvSpPr>
        <p:spPr>
          <a:xfrm>
            <a:off x="10535478" y="6163670"/>
            <a:ext cx="1378227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fld id="{00000000-1234-1234-1234-123412341234}" type="slidenum">
              <a:rPr lang="en-US" sz="24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‹#›</a:t>
            </a:fld>
            <a:endParaRPr sz="2400" b="0" i="0" u="none" strike="noStrike" cap="none">
              <a:solidFill>
                <a:schemeClr val="dk2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84" name="Google Shape;184;p48"/>
          <p:cNvSpPr txBox="1">
            <a:spLocks noGrp="1"/>
          </p:cNvSpPr>
          <p:nvPr>
            <p:ph type="title"/>
          </p:nvPr>
        </p:nvSpPr>
        <p:spPr>
          <a:xfrm>
            <a:off x="334107" y="423741"/>
            <a:ext cx="11486417" cy="5727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Inter Light"/>
              <a:buNone/>
              <a:defRPr sz="3600" b="0" i="0" u="none" strike="noStrike" cap="none">
                <a:solidFill>
                  <a:schemeClr val="accent1"/>
                </a:solidFill>
                <a:latin typeface="Inter Light"/>
                <a:ea typeface="Inter Light"/>
                <a:cs typeface="Inter Light"/>
                <a:sym typeface="Inter Light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White - Name Slide">
  <p:cSld name="White - Name Slide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p49"/>
          <p:cNvSpPr txBox="1"/>
          <p:nvPr/>
        </p:nvSpPr>
        <p:spPr>
          <a:xfrm>
            <a:off x="10535478" y="6163670"/>
            <a:ext cx="1378227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fld id="{00000000-1234-1234-1234-123412341234}" type="slidenum">
              <a:rPr lang="en-US" sz="24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‹#›</a:t>
            </a:fld>
            <a:endParaRPr sz="2400" b="0" i="0" u="none" strike="noStrike" cap="none">
              <a:solidFill>
                <a:schemeClr val="dk2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87" name="Google Shape;187;p49"/>
          <p:cNvSpPr txBox="1">
            <a:spLocks noGrp="1"/>
          </p:cNvSpPr>
          <p:nvPr>
            <p:ph type="title"/>
          </p:nvPr>
        </p:nvSpPr>
        <p:spPr>
          <a:xfrm>
            <a:off x="334107" y="2740221"/>
            <a:ext cx="11486417" cy="8215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0"/>
              <a:buFont typeface="Inter Light"/>
              <a:buNone/>
              <a:defRPr sz="6000" b="0" i="0" u="none" strike="noStrike" cap="none">
                <a:solidFill>
                  <a:schemeClr val="accent1"/>
                </a:solidFill>
                <a:latin typeface="Inter Light"/>
                <a:ea typeface="Inter Light"/>
                <a:cs typeface="Inter Light"/>
                <a:sym typeface="Inter Light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88" name="Google Shape;188;p49"/>
          <p:cNvSpPr txBox="1">
            <a:spLocks noGrp="1"/>
          </p:cNvSpPr>
          <p:nvPr>
            <p:ph type="body" idx="1"/>
          </p:nvPr>
        </p:nvSpPr>
        <p:spPr>
          <a:xfrm>
            <a:off x="331198" y="4032659"/>
            <a:ext cx="5826125" cy="7135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E1A1C"/>
              </a:buClr>
              <a:buSzPts val="2000"/>
              <a:buFont typeface="Arial"/>
              <a:buNone/>
              <a:defRPr sz="2000" b="1" i="0" u="none" strike="noStrike" cap="none">
                <a:solidFill>
                  <a:srgbClr val="3E1A1C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  <a:defRPr sz="2400" b="1" i="0" u="none" strike="noStrike" cap="none">
                <a:solidFill>
                  <a:schemeClr val="lt1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sz="2000" b="1" i="0" u="none" strike="noStrike" cap="none">
                <a:solidFill>
                  <a:schemeClr val="lt1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  <a:defRPr sz="1800" b="1" i="0" u="none" strike="noStrike" cap="none">
                <a:solidFill>
                  <a:schemeClr val="lt1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  <a:defRPr sz="1800" b="1" i="0" u="none" strike="noStrike" cap="none">
                <a:solidFill>
                  <a:schemeClr val="lt1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White - Text Only">
  <p:cSld name="White - Text Only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p50"/>
          <p:cNvSpPr txBox="1"/>
          <p:nvPr/>
        </p:nvSpPr>
        <p:spPr>
          <a:xfrm>
            <a:off x="10535478" y="6163670"/>
            <a:ext cx="1378227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fld id="{00000000-1234-1234-1234-123412341234}" type="slidenum">
              <a:rPr lang="en-US" sz="24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‹#›</a:t>
            </a:fld>
            <a:endParaRPr sz="2400" b="0" i="0" u="none" strike="noStrike" cap="none">
              <a:solidFill>
                <a:schemeClr val="dk2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91" name="Google Shape;191;p50"/>
          <p:cNvSpPr txBox="1">
            <a:spLocks noGrp="1"/>
          </p:cNvSpPr>
          <p:nvPr>
            <p:ph type="body" idx="1"/>
          </p:nvPr>
        </p:nvSpPr>
        <p:spPr>
          <a:xfrm>
            <a:off x="333375" y="1276425"/>
            <a:ext cx="11486416" cy="3306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92" name="Google Shape;192;p50"/>
          <p:cNvSpPr txBox="1">
            <a:spLocks noGrp="1"/>
          </p:cNvSpPr>
          <p:nvPr>
            <p:ph type="title"/>
          </p:nvPr>
        </p:nvSpPr>
        <p:spPr>
          <a:xfrm>
            <a:off x="334107" y="423741"/>
            <a:ext cx="11486417" cy="5727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Inter Light"/>
              <a:buNone/>
              <a:defRPr sz="3600" b="0" i="0" u="none" strike="noStrike" cap="none">
                <a:solidFill>
                  <a:schemeClr val="accent1"/>
                </a:solidFill>
                <a:latin typeface="Inter Light"/>
                <a:ea typeface="Inter Light"/>
                <a:cs typeface="Inter Light"/>
                <a:sym typeface="Inter Light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White - 2 Columns">
  <p:cSld name="White - 2 Columns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p51"/>
          <p:cNvSpPr txBox="1">
            <a:spLocks noGrp="1"/>
          </p:cNvSpPr>
          <p:nvPr>
            <p:ph type="title"/>
          </p:nvPr>
        </p:nvSpPr>
        <p:spPr>
          <a:xfrm>
            <a:off x="334107" y="423741"/>
            <a:ext cx="11486417" cy="5727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Inter Light"/>
              <a:buNone/>
              <a:defRPr sz="3600" b="0" i="0" u="none" strike="noStrike" cap="none">
                <a:solidFill>
                  <a:schemeClr val="accent1"/>
                </a:solidFill>
                <a:latin typeface="Inter Light"/>
                <a:ea typeface="Inter Light"/>
                <a:cs typeface="Inter Light"/>
                <a:sym typeface="Inter Light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95" name="Google Shape;195;p51"/>
          <p:cNvSpPr txBox="1"/>
          <p:nvPr/>
        </p:nvSpPr>
        <p:spPr>
          <a:xfrm>
            <a:off x="10535478" y="6163670"/>
            <a:ext cx="1378227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fld id="{00000000-1234-1234-1234-123412341234}" type="slidenum">
              <a:rPr lang="en-US" sz="24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‹#›</a:t>
            </a:fld>
            <a:endParaRPr sz="2400" b="0" i="0" u="none" strike="noStrike" cap="none">
              <a:solidFill>
                <a:schemeClr val="dk2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96" name="Google Shape;196;p51"/>
          <p:cNvSpPr txBox="1">
            <a:spLocks noGrp="1"/>
          </p:cNvSpPr>
          <p:nvPr>
            <p:ph type="body" idx="1"/>
          </p:nvPr>
        </p:nvSpPr>
        <p:spPr>
          <a:xfrm>
            <a:off x="334108" y="1276425"/>
            <a:ext cx="5595866" cy="46072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marR="0" lvl="0" indent="-355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marL="914400" marR="0" lvl="1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marL="1828800" marR="0" lvl="3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marL="2286000" marR="0" lvl="4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97" name="Google Shape;197;p51"/>
          <p:cNvSpPr txBox="1">
            <a:spLocks noGrp="1"/>
          </p:cNvSpPr>
          <p:nvPr>
            <p:ph type="body" idx="2"/>
          </p:nvPr>
        </p:nvSpPr>
        <p:spPr>
          <a:xfrm>
            <a:off x="6182682" y="1276425"/>
            <a:ext cx="5637843" cy="46072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marR="0" lvl="0" indent="-355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marL="914400" marR="0" lvl="1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marL="1828800" marR="0" lvl="3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marL="2286000" marR="0" lvl="4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White - 2 Columns - 2 Line Title">
  <p:cSld name="White - 2 Columns - 2 Line Title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p52"/>
          <p:cNvSpPr txBox="1">
            <a:spLocks noGrp="1"/>
          </p:cNvSpPr>
          <p:nvPr>
            <p:ph type="title"/>
          </p:nvPr>
        </p:nvSpPr>
        <p:spPr>
          <a:xfrm>
            <a:off x="334107" y="423741"/>
            <a:ext cx="11486417" cy="10189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Inter Light"/>
              <a:buNone/>
              <a:defRPr sz="3600" b="0" i="0" u="none" strike="noStrike" cap="none">
                <a:solidFill>
                  <a:schemeClr val="accent1"/>
                </a:solidFill>
                <a:latin typeface="Inter Light"/>
                <a:ea typeface="Inter Light"/>
                <a:cs typeface="Inter Light"/>
                <a:sym typeface="Inter Light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00" name="Google Shape;200;p52"/>
          <p:cNvSpPr txBox="1"/>
          <p:nvPr/>
        </p:nvSpPr>
        <p:spPr>
          <a:xfrm>
            <a:off x="10535478" y="6163670"/>
            <a:ext cx="1378227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fld id="{00000000-1234-1234-1234-123412341234}" type="slidenum">
              <a:rPr lang="en-US" sz="24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‹#›</a:t>
            </a:fld>
            <a:endParaRPr sz="2400" b="0" i="0" u="none" strike="noStrike" cap="none">
              <a:solidFill>
                <a:schemeClr val="dk2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201" name="Google Shape;201;p52"/>
          <p:cNvSpPr txBox="1">
            <a:spLocks noGrp="1"/>
          </p:cNvSpPr>
          <p:nvPr>
            <p:ph type="body" idx="1"/>
          </p:nvPr>
        </p:nvSpPr>
        <p:spPr>
          <a:xfrm>
            <a:off x="334108" y="1828800"/>
            <a:ext cx="5595866" cy="40549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marR="0" lvl="0" indent="-355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marL="914400" marR="0" lvl="1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marL="1828800" marR="0" lvl="3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marL="2286000" marR="0" lvl="4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02" name="Google Shape;202;p52"/>
          <p:cNvSpPr txBox="1">
            <a:spLocks noGrp="1"/>
          </p:cNvSpPr>
          <p:nvPr>
            <p:ph type="body" idx="2"/>
          </p:nvPr>
        </p:nvSpPr>
        <p:spPr>
          <a:xfrm>
            <a:off x="6182682" y="1828800"/>
            <a:ext cx="5637843" cy="40549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marR="0" lvl="0" indent="-355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marL="914400" marR="0" lvl="1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marL="1828800" marR="0" lvl="3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marL="2286000" marR="0" lvl="4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White - 1 Column - 2 Line Title">
  <p:cSld name="White - 1 Column - 2 Line Title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Google Shape;204;p53"/>
          <p:cNvSpPr txBox="1"/>
          <p:nvPr/>
        </p:nvSpPr>
        <p:spPr>
          <a:xfrm>
            <a:off x="10535478" y="6163670"/>
            <a:ext cx="1378227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fld id="{00000000-1234-1234-1234-123412341234}" type="slidenum">
              <a:rPr lang="en-US" sz="24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‹#›</a:t>
            </a:fld>
            <a:endParaRPr sz="2400" b="0" i="0" u="none" strike="noStrike" cap="none">
              <a:solidFill>
                <a:schemeClr val="dk2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205" name="Google Shape;205;p53"/>
          <p:cNvSpPr txBox="1">
            <a:spLocks noGrp="1"/>
          </p:cNvSpPr>
          <p:nvPr>
            <p:ph type="title"/>
          </p:nvPr>
        </p:nvSpPr>
        <p:spPr>
          <a:xfrm>
            <a:off x="334107" y="423741"/>
            <a:ext cx="4197323" cy="10189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Inter Light"/>
              <a:buNone/>
              <a:defRPr sz="3600" b="0" i="0" u="none" strike="noStrike" cap="none">
                <a:solidFill>
                  <a:schemeClr val="accent1"/>
                </a:solidFill>
                <a:latin typeface="Inter Light"/>
                <a:ea typeface="Inter Light"/>
                <a:cs typeface="Inter Light"/>
                <a:sym typeface="Inter Light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06" name="Google Shape;206;p53"/>
          <p:cNvSpPr txBox="1">
            <a:spLocks noGrp="1"/>
          </p:cNvSpPr>
          <p:nvPr>
            <p:ph type="body" idx="1"/>
          </p:nvPr>
        </p:nvSpPr>
        <p:spPr>
          <a:xfrm>
            <a:off x="334107" y="1828800"/>
            <a:ext cx="4197323" cy="40549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White - 1 Column - 1 Image">
  <p:cSld name="White - 1 Column - 1 Image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p54"/>
          <p:cNvSpPr txBox="1"/>
          <p:nvPr/>
        </p:nvSpPr>
        <p:spPr>
          <a:xfrm>
            <a:off x="10535478" y="6163670"/>
            <a:ext cx="1378227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fld id="{00000000-1234-1234-1234-123412341234}" type="slidenum">
              <a:rPr lang="en-US" sz="24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‹#›</a:t>
            </a:fld>
            <a:endParaRPr sz="2400" b="0" i="0" u="none" strike="noStrike" cap="none">
              <a:solidFill>
                <a:schemeClr val="dk2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209" name="Google Shape;209;p54"/>
          <p:cNvSpPr txBox="1">
            <a:spLocks noGrp="1"/>
          </p:cNvSpPr>
          <p:nvPr>
            <p:ph type="title"/>
          </p:nvPr>
        </p:nvSpPr>
        <p:spPr>
          <a:xfrm>
            <a:off x="334107" y="423741"/>
            <a:ext cx="4197323" cy="10189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Inter Light"/>
              <a:buNone/>
              <a:defRPr sz="3600" b="0" i="0" u="none" strike="noStrike" cap="none">
                <a:solidFill>
                  <a:schemeClr val="accent1"/>
                </a:solidFill>
                <a:latin typeface="Inter Light"/>
                <a:ea typeface="Inter Light"/>
                <a:cs typeface="Inter Light"/>
                <a:sym typeface="Inter Light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10" name="Google Shape;210;p54"/>
          <p:cNvSpPr txBox="1">
            <a:spLocks noGrp="1"/>
          </p:cNvSpPr>
          <p:nvPr>
            <p:ph type="body" idx="1"/>
          </p:nvPr>
        </p:nvSpPr>
        <p:spPr>
          <a:xfrm>
            <a:off x="334107" y="1828800"/>
            <a:ext cx="4197323" cy="40549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11" name="Google Shape;211;p54"/>
          <p:cNvSpPr>
            <a:spLocks noGrp="1"/>
          </p:cNvSpPr>
          <p:nvPr>
            <p:ph type="pic" idx="2"/>
          </p:nvPr>
        </p:nvSpPr>
        <p:spPr>
          <a:xfrm>
            <a:off x="5019041" y="423741"/>
            <a:ext cx="6838852" cy="5459965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White - Half Image">
  <p:cSld name="1_White - Half Image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p55"/>
          <p:cNvSpPr txBox="1"/>
          <p:nvPr/>
        </p:nvSpPr>
        <p:spPr>
          <a:xfrm>
            <a:off x="10535478" y="6163670"/>
            <a:ext cx="1378227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fld id="{00000000-1234-1234-1234-123412341234}" type="slidenum">
              <a:rPr lang="en-US" sz="24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‹#›</a:t>
            </a:fld>
            <a:endParaRPr sz="2400" b="0" i="0" u="none" strike="noStrike" cap="none">
              <a:solidFill>
                <a:schemeClr val="dk2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214" name="Google Shape;214;p55"/>
          <p:cNvSpPr txBox="1">
            <a:spLocks noGrp="1"/>
          </p:cNvSpPr>
          <p:nvPr>
            <p:ph type="title"/>
          </p:nvPr>
        </p:nvSpPr>
        <p:spPr>
          <a:xfrm>
            <a:off x="334107" y="423741"/>
            <a:ext cx="4197323" cy="10189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Inter Light"/>
              <a:buNone/>
              <a:defRPr sz="3600" b="0" i="0" u="none" strike="noStrike" cap="none">
                <a:solidFill>
                  <a:schemeClr val="accent1"/>
                </a:solidFill>
                <a:latin typeface="Inter Light"/>
                <a:ea typeface="Inter Light"/>
                <a:cs typeface="Inter Light"/>
                <a:sym typeface="Inter Light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15" name="Google Shape;215;p55"/>
          <p:cNvSpPr txBox="1">
            <a:spLocks noGrp="1"/>
          </p:cNvSpPr>
          <p:nvPr>
            <p:ph type="body" idx="1"/>
          </p:nvPr>
        </p:nvSpPr>
        <p:spPr>
          <a:xfrm>
            <a:off x="334107" y="1828800"/>
            <a:ext cx="4197323" cy="40549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16" name="Google Shape;216;p55"/>
          <p:cNvSpPr>
            <a:spLocks noGrp="1"/>
          </p:cNvSpPr>
          <p:nvPr>
            <p:ph type="pic" idx="2"/>
          </p:nvPr>
        </p:nvSpPr>
        <p:spPr>
          <a:xfrm>
            <a:off x="6095999" y="0"/>
            <a:ext cx="6096001" cy="6857999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White - Title Only - 1 Image">
  <p:cSld name="White - Title Only - 1 Image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p56"/>
          <p:cNvSpPr txBox="1"/>
          <p:nvPr/>
        </p:nvSpPr>
        <p:spPr>
          <a:xfrm>
            <a:off x="10535478" y="6163670"/>
            <a:ext cx="1378227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fld id="{00000000-1234-1234-1234-123412341234}" type="slidenum">
              <a:rPr lang="en-US" sz="24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‹#›</a:t>
            </a:fld>
            <a:endParaRPr sz="2400" b="0" i="0" u="none" strike="noStrike" cap="none">
              <a:solidFill>
                <a:schemeClr val="dk2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219" name="Google Shape;219;p56"/>
          <p:cNvSpPr>
            <a:spLocks noGrp="1"/>
          </p:cNvSpPr>
          <p:nvPr>
            <p:ph type="pic" idx="2"/>
          </p:nvPr>
        </p:nvSpPr>
        <p:spPr>
          <a:xfrm>
            <a:off x="334106" y="1310640"/>
            <a:ext cx="11523786" cy="4573066"/>
          </a:xfrm>
          <a:prstGeom prst="rect">
            <a:avLst/>
          </a:prstGeom>
          <a:noFill/>
          <a:ln>
            <a:noFill/>
          </a:ln>
        </p:spPr>
      </p:sp>
      <p:sp>
        <p:nvSpPr>
          <p:cNvPr id="220" name="Google Shape;220;p56"/>
          <p:cNvSpPr txBox="1">
            <a:spLocks noGrp="1"/>
          </p:cNvSpPr>
          <p:nvPr>
            <p:ph type="title"/>
          </p:nvPr>
        </p:nvSpPr>
        <p:spPr>
          <a:xfrm>
            <a:off x="334107" y="423741"/>
            <a:ext cx="11523786" cy="5727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Inter Light"/>
              <a:buNone/>
              <a:defRPr sz="3600" b="0" i="0" u="none" strike="noStrike" cap="none">
                <a:solidFill>
                  <a:schemeClr val="accent1"/>
                </a:solidFill>
                <a:latin typeface="Inter Light"/>
                <a:ea typeface="Inter Light"/>
                <a:cs typeface="Inter Light"/>
                <a:sym typeface="Inter Light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urgundy - Title Only">
  <p:cSld name="Burgundy - Title Only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12"/>
          <p:cNvSpPr txBox="1"/>
          <p:nvPr/>
        </p:nvSpPr>
        <p:spPr>
          <a:xfrm>
            <a:off x="10535478" y="6163670"/>
            <a:ext cx="1378227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fld id="{00000000-1234-1234-1234-123412341234}" type="slidenum">
              <a:rPr lang="en-US" sz="2400" b="0" i="0" u="none" strike="noStrike" cap="none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‹#›</a:t>
            </a:fld>
            <a:endParaRPr sz="2400" b="0" i="0" u="none" strike="noStrike" cap="none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28" name="Google Shape;28;p12"/>
          <p:cNvSpPr txBox="1">
            <a:spLocks noGrp="1"/>
          </p:cNvSpPr>
          <p:nvPr>
            <p:ph type="title"/>
          </p:nvPr>
        </p:nvSpPr>
        <p:spPr>
          <a:xfrm>
            <a:off x="334107" y="423741"/>
            <a:ext cx="11486417" cy="5727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Inter Light"/>
              <a:buNone/>
              <a:defRPr sz="3600" b="0" i="0" u="none" strike="noStrike" cap="none">
                <a:solidFill>
                  <a:schemeClr val="accent1"/>
                </a:solidFill>
                <a:latin typeface="Inter Light"/>
                <a:ea typeface="Inter Light"/>
                <a:cs typeface="Inter Light"/>
                <a:sym typeface="Inter Light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White - Title Only - 2 Images">
  <p:cSld name="White - Title Only - 2 Images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Google Shape;222;p57"/>
          <p:cNvSpPr txBox="1"/>
          <p:nvPr/>
        </p:nvSpPr>
        <p:spPr>
          <a:xfrm>
            <a:off x="10535478" y="6163670"/>
            <a:ext cx="1378227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fld id="{00000000-1234-1234-1234-123412341234}" type="slidenum">
              <a:rPr lang="en-US" sz="24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‹#›</a:t>
            </a:fld>
            <a:endParaRPr sz="2400" b="0" i="0" u="none" strike="noStrike" cap="none">
              <a:solidFill>
                <a:schemeClr val="dk2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223" name="Google Shape;223;p57"/>
          <p:cNvSpPr>
            <a:spLocks noGrp="1"/>
          </p:cNvSpPr>
          <p:nvPr>
            <p:ph type="pic" idx="2"/>
          </p:nvPr>
        </p:nvSpPr>
        <p:spPr>
          <a:xfrm>
            <a:off x="6350000" y="1310640"/>
            <a:ext cx="5507892" cy="4573066"/>
          </a:xfrm>
          <a:prstGeom prst="rect">
            <a:avLst/>
          </a:prstGeom>
          <a:noFill/>
          <a:ln>
            <a:noFill/>
          </a:ln>
        </p:spPr>
      </p:sp>
      <p:sp>
        <p:nvSpPr>
          <p:cNvPr id="224" name="Google Shape;224;p57"/>
          <p:cNvSpPr txBox="1">
            <a:spLocks noGrp="1"/>
          </p:cNvSpPr>
          <p:nvPr>
            <p:ph type="title"/>
          </p:nvPr>
        </p:nvSpPr>
        <p:spPr>
          <a:xfrm>
            <a:off x="334107" y="423741"/>
            <a:ext cx="11523786" cy="5727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Inter Light"/>
              <a:buNone/>
              <a:defRPr sz="3600" b="0" i="0" u="none" strike="noStrike" cap="none">
                <a:solidFill>
                  <a:schemeClr val="accent1"/>
                </a:solidFill>
                <a:latin typeface="Inter Light"/>
                <a:ea typeface="Inter Light"/>
                <a:cs typeface="Inter Light"/>
                <a:sym typeface="Inter Light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25" name="Google Shape;225;p57"/>
          <p:cNvSpPr>
            <a:spLocks noGrp="1"/>
          </p:cNvSpPr>
          <p:nvPr>
            <p:ph type="pic" idx="3"/>
          </p:nvPr>
        </p:nvSpPr>
        <p:spPr>
          <a:xfrm>
            <a:off x="334107" y="1310640"/>
            <a:ext cx="5507892" cy="4573066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act">
  <p:cSld name="Contact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Google Shape;227;p58"/>
          <p:cNvSpPr txBox="1"/>
          <p:nvPr/>
        </p:nvSpPr>
        <p:spPr>
          <a:xfrm>
            <a:off x="10535478" y="6163670"/>
            <a:ext cx="1378227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fld id="{00000000-1234-1234-1234-123412341234}" type="slidenum">
              <a:rPr lang="en-US" sz="2400" b="0" i="0" u="none" strike="noStrike" cap="none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‹#›</a:t>
            </a:fld>
            <a:endParaRPr sz="2400" b="0" i="0" u="none" strike="noStrike" cap="none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228" name="Google Shape;228;p58"/>
          <p:cNvSpPr txBox="1">
            <a:spLocks noGrp="1"/>
          </p:cNvSpPr>
          <p:nvPr>
            <p:ph type="title"/>
          </p:nvPr>
        </p:nvSpPr>
        <p:spPr>
          <a:xfrm>
            <a:off x="334108" y="2572795"/>
            <a:ext cx="10515600" cy="5727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Inter Light"/>
              <a:buNone/>
              <a:defRPr sz="3600" b="0" i="0" u="none" strike="noStrike" cap="none">
                <a:solidFill>
                  <a:schemeClr val="accent1"/>
                </a:solidFill>
                <a:latin typeface="Inter Light"/>
                <a:ea typeface="Inter Light"/>
                <a:cs typeface="Inter Light"/>
                <a:sym typeface="Inter Light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29" name="Google Shape;229;p58"/>
          <p:cNvSpPr txBox="1"/>
          <p:nvPr/>
        </p:nvSpPr>
        <p:spPr>
          <a:xfrm>
            <a:off x="333375" y="3859295"/>
            <a:ext cx="5351808" cy="18158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 sz="1400" b="0" i="0" u="none" strike="noStrike" cap="none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Teesside Airport Business Suite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 sz="1400" b="0" i="0" u="none" strike="noStrike" cap="none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Teesside International Airport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 sz="1400" b="0" i="0" u="none" strike="noStrike" cap="none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Darlington DL2 1NJ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 sz="1400" b="0" i="0" u="none" strike="noStrike" cap="none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01325 792 600</a:t>
            </a:r>
            <a:endParaRPr sz="1400" b="0" i="0" u="none" strike="noStrike" cap="none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 sz="1400" b="0" i="0" u="none" strike="noStrike" cap="none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www.teesvalley-ca.gov.uk</a:t>
            </a:r>
            <a:endParaRPr sz="1400" b="0" i="0" u="none" strike="noStrike" cap="none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 sz="1400" b="0" i="0" u="none" strike="noStrike" cap="none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Follow us </a:t>
            </a:r>
            <a:r>
              <a:rPr lang="en-US" sz="1400" b="0" i="0" u="none" strike="noStrike" cap="none">
                <a:solidFill>
                  <a:schemeClr val="accent1"/>
                </a:solidFill>
                <a:latin typeface="Inter"/>
                <a:ea typeface="Inter"/>
                <a:cs typeface="Inter"/>
                <a:sym typeface="Inter"/>
              </a:rPr>
              <a:t>@TeesValleyCA</a:t>
            </a:r>
            <a:endParaRPr sz="1400" b="0" i="0" u="none" strike="noStrike" cap="none">
              <a:solidFill>
                <a:schemeClr val="accent1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urgundy - Name Slide">
  <p:cSld name="Burgundy - Name Slide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3"/>
          <p:cNvSpPr txBox="1"/>
          <p:nvPr/>
        </p:nvSpPr>
        <p:spPr>
          <a:xfrm>
            <a:off x="10535478" y="6163670"/>
            <a:ext cx="1378227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fld id="{00000000-1234-1234-1234-123412341234}" type="slidenum">
              <a:rPr lang="en-US" sz="2400" b="0" i="0" u="none" strike="noStrike" cap="none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‹#›</a:t>
            </a:fld>
            <a:endParaRPr sz="2400" b="0" i="0" u="none" strike="noStrike" cap="none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31" name="Google Shape;31;p13"/>
          <p:cNvSpPr txBox="1">
            <a:spLocks noGrp="1"/>
          </p:cNvSpPr>
          <p:nvPr>
            <p:ph type="title"/>
          </p:nvPr>
        </p:nvSpPr>
        <p:spPr>
          <a:xfrm>
            <a:off x="334107" y="2740221"/>
            <a:ext cx="11486417" cy="8215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0"/>
              <a:buFont typeface="Inter Light"/>
              <a:buNone/>
              <a:defRPr sz="6000" b="0" i="0" u="none" strike="noStrike" cap="none">
                <a:solidFill>
                  <a:schemeClr val="accent1"/>
                </a:solidFill>
                <a:latin typeface="Inter Light"/>
                <a:ea typeface="Inter Light"/>
                <a:cs typeface="Inter Light"/>
                <a:sym typeface="Inter Light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2" name="Google Shape;32;p13"/>
          <p:cNvSpPr txBox="1">
            <a:spLocks noGrp="1"/>
          </p:cNvSpPr>
          <p:nvPr>
            <p:ph type="body" idx="1"/>
          </p:nvPr>
        </p:nvSpPr>
        <p:spPr>
          <a:xfrm>
            <a:off x="331198" y="4032659"/>
            <a:ext cx="5826125" cy="7135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sz="2000" b="1" i="0" u="none" strike="noStrike" cap="none">
                <a:solidFill>
                  <a:schemeClr val="lt1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  <a:defRPr sz="2400" b="1" i="0" u="none" strike="noStrike" cap="none">
                <a:solidFill>
                  <a:schemeClr val="lt1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sz="2000" b="1" i="0" u="none" strike="noStrike" cap="none">
                <a:solidFill>
                  <a:schemeClr val="lt1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  <a:defRPr sz="1800" b="1" i="0" u="none" strike="noStrike" cap="none">
                <a:solidFill>
                  <a:schemeClr val="lt1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  <a:defRPr sz="1800" b="1" i="0" u="none" strike="noStrike" cap="none">
                <a:solidFill>
                  <a:schemeClr val="lt1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urgundy - Text Only">
  <p:cSld name="Burgundy - Text Only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14"/>
          <p:cNvSpPr txBox="1"/>
          <p:nvPr/>
        </p:nvSpPr>
        <p:spPr>
          <a:xfrm>
            <a:off x="10535478" y="6163670"/>
            <a:ext cx="1378227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fld id="{00000000-1234-1234-1234-123412341234}" type="slidenum">
              <a:rPr lang="en-US" sz="2400" b="0" i="0" u="none" strike="noStrike" cap="none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‹#›</a:t>
            </a:fld>
            <a:endParaRPr sz="2400" b="0" i="0" u="none" strike="noStrike" cap="none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35" name="Google Shape;35;p14"/>
          <p:cNvSpPr txBox="1">
            <a:spLocks noGrp="1"/>
          </p:cNvSpPr>
          <p:nvPr>
            <p:ph type="body" idx="1"/>
          </p:nvPr>
        </p:nvSpPr>
        <p:spPr>
          <a:xfrm>
            <a:off x="333375" y="1276425"/>
            <a:ext cx="11486416" cy="3306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6" name="Google Shape;36;p14"/>
          <p:cNvSpPr txBox="1">
            <a:spLocks noGrp="1"/>
          </p:cNvSpPr>
          <p:nvPr>
            <p:ph type="title"/>
          </p:nvPr>
        </p:nvSpPr>
        <p:spPr>
          <a:xfrm>
            <a:off x="334107" y="423741"/>
            <a:ext cx="11486417" cy="5727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Inter Light"/>
              <a:buNone/>
              <a:defRPr sz="3600" b="0" i="0" u="none" strike="noStrike" cap="none">
                <a:solidFill>
                  <a:schemeClr val="accent1"/>
                </a:solidFill>
                <a:latin typeface="Inter Light"/>
                <a:ea typeface="Inter Light"/>
                <a:cs typeface="Inter Light"/>
                <a:sym typeface="Inter Light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urgundy - 2 Columns">
  <p:cSld name="Burgundy - 2 Columns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15"/>
          <p:cNvSpPr txBox="1">
            <a:spLocks noGrp="1"/>
          </p:cNvSpPr>
          <p:nvPr>
            <p:ph type="title"/>
          </p:nvPr>
        </p:nvSpPr>
        <p:spPr>
          <a:xfrm>
            <a:off x="334107" y="423741"/>
            <a:ext cx="11486417" cy="5727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Inter Light"/>
              <a:buNone/>
              <a:defRPr sz="3600" b="0" i="0" u="none" strike="noStrike" cap="none">
                <a:solidFill>
                  <a:schemeClr val="accent1"/>
                </a:solidFill>
                <a:latin typeface="Inter Light"/>
                <a:ea typeface="Inter Light"/>
                <a:cs typeface="Inter Light"/>
                <a:sym typeface="Inter Light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9" name="Google Shape;39;p15"/>
          <p:cNvSpPr txBox="1"/>
          <p:nvPr/>
        </p:nvSpPr>
        <p:spPr>
          <a:xfrm>
            <a:off x="10535478" y="6163670"/>
            <a:ext cx="1378227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fld id="{00000000-1234-1234-1234-123412341234}" type="slidenum">
              <a:rPr lang="en-US" sz="2400" b="0" i="0" u="none" strike="noStrike" cap="none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‹#›</a:t>
            </a:fld>
            <a:endParaRPr sz="2400" b="0" i="0" u="none" strike="noStrike" cap="none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40" name="Google Shape;40;p15"/>
          <p:cNvSpPr txBox="1">
            <a:spLocks noGrp="1"/>
          </p:cNvSpPr>
          <p:nvPr>
            <p:ph type="body" idx="1"/>
          </p:nvPr>
        </p:nvSpPr>
        <p:spPr>
          <a:xfrm>
            <a:off x="334108" y="1276425"/>
            <a:ext cx="5595866" cy="46072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marR="0" lvl="0" indent="-355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1pPr>
            <a:lvl2pPr marL="914400" marR="0" lvl="1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3pPr>
            <a:lvl4pPr marL="1828800" marR="0" lvl="3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4pPr>
            <a:lvl5pPr marL="2286000" marR="0" lvl="4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1" name="Google Shape;41;p15"/>
          <p:cNvSpPr txBox="1">
            <a:spLocks noGrp="1"/>
          </p:cNvSpPr>
          <p:nvPr>
            <p:ph type="body" idx="2"/>
          </p:nvPr>
        </p:nvSpPr>
        <p:spPr>
          <a:xfrm>
            <a:off x="6182682" y="1276425"/>
            <a:ext cx="5637843" cy="46072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marR="0" lvl="0" indent="-355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1pPr>
            <a:lvl2pPr marL="914400" marR="0" lvl="1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3pPr>
            <a:lvl4pPr marL="1828800" marR="0" lvl="3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4pPr>
            <a:lvl5pPr marL="2286000" marR="0" lvl="4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urgundy - 2 Columns - 2 Line Title">
  <p:cSld name="Burgundy - 2 Columns - 2 Line Title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16"/>
          <p:cNvSpPr txBox="1">
            <a:spLocks noGrp="1"/>
          </p:cNvSpPr>
          <p:nvPr>
            <p:ph type="title"/>
          </p:nvPr>
        </p:nvSpPr>
        <p:spPr>
          <a:xfrm>
            <a:off x="334107" y="423741"/>
            <a:ext cx="11486417" cy="10189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Inter Light"/>
              <a:buNone/>
              <a:defRPr sz="3600" b="0" i="0" u="none" strike="noStrike" cap="none">
                <a:solidFill>
                  <a:schemeClr val="accent1"/>
                </a:solidFill>
                <a:latin typeface="Inter Light"/>
                <a:ea typeface="Inter Light"/>
                <a:cs typeface="Inter Light"/>
                <a:sym typeface="Inter Light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4" name="Google Shape;44;p16"/>
          <p:cNvSpPr txBox="1"/>
          <p:nvPr/>
        </p:nvSpPr>
        <p:spPr>
          <a:xfrm>
            <a:off x="10535478" y="6163670"/>
            <a:ext cx="1378227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fld id="{00000000-1234-1234-1234-123412341234}" type="slidenum">
              <a:rPr lang="en-US" sz="2400" b="0" i="0" u="none" strike="noStrike" cap="none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‹#›</a:t>
            </a:fld>
            <a:endParaRPr sz="2400" b="0" i="0" u="none" strike="noStrike" cap="none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45" name="Google Shape;45;p16"/>
          <p:cNvSpPr txBox="1">
            <a:spLocks noGrp="1"/>
          </p:cNvSpPr>
          <p:nvPr>
            <p:ph type="body" idx="1"/>
          </p:nvPr>
        </p:nvSpPr>
        <p:spPr>
          <a:xfrm>
            <a:off x="334108" y="1828800"/>
            <a:ext cx="5595866" cy="40549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marR="0" lvl="0" indent="-355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1pPr>
            <a:lvl2pPr marL="914400" marR="0" lvl="1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3pPr>
            <a:lvl4pPr marL="1828800" marR="0" lvl="3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4pPr>
            <a:lvl5pPr marL="2286000" marR="0" lvl="4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6" name="Google Shape;46;p16"/>
          <p:cNvSpPr txBox="1">
            <a:spLocks noGrp="1"/>
          </p:cNvSpPr>
          <p:nvPr>
            <p:ph type="body" idx="2"/>
          </p:nvPr>
        </p:nvSpPr>
        <p:spPr>
          <a:xfrm>
            <a:off x="6182682" y="1828800"/>
            <a:ext cx="5637843" cy="40549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marR="0" lvl="0" indent="-355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1pPr>
            <a:lvl2pPr marL="914400" marR="0" lvl="1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3pPr>
            <a:lvl4pPr marL="1828800" marR="0" lvl="3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4pPr>
            <a:lvl5pPr marL="2286000" marR="0" lvl="4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  <p:sldLayoutId id="2147483685" r:id="rId37"/>
    <p:sldLayoutId id="2147483686" r:id="rId38"/>
    <p:sldLayoutId id="2147483687" r:id="rId39"/>
    <p:sldLayoutId id="2147483688" r:id="rId40"/>
    <p:sldLayoutId id="2147483689" r:id="rId41"/>
    <p:sldLayoutId id="2147483690" r:id="rId42"/>
    <p:sldLayoutId id="2147483691" r:id="rId43"/>
    <p:sldLayoutId id="2147483692" r:id="rId44"/>
    <p:sldLayoutId id="2147483693" r:id="rId45"/>
    <p:sldLayoutId id="2147483694" r:id="rId46"/>
    <p:sldLayoutId id="2147483695" r:id="rId47"/>
    <p:sldLayoutId id="2147483696" r:id="rId48"/>
    <p:sldLayoutId id="2147483697" r:id="rId49"/>
    <p:sldLayoutId id="2147483698" r:id="rId50"/>
    <p:sldLayoutId id="2147483699" r:id="rId51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group of people standing in front of a green screen&#10;&#10;AI-generated content may be incorrect.">
            <a:extLst>
              <a:ext uri="{FF2B5EF4-FFF2-40B4-BE49-F238E27FC236}">
                <a16:creationId xmlns:a16="http://schemas.microsoft.com/office/drawing/2014/main" id="{40944A1F-C892-859B-5230-8D6B1259A33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26442"/>
          <a:stretch>
            <a:fillRect/>
          </a:stretch>
        </p:blipFill>
        <p:spPr>
          <a:xfrm>
            <a:off x="4997493" y="304800"/>
            <a:ext cx="7194508" cy="6237514"/>
          </a:xfrm>
          <a:prstGeom prst="rect">
            <a:avLst/>
          </a:prstGeom>
        </p:spPr>
      </p:pic>
      <p:pic>
        <p:nvPicPr>
          <p:cNvPr id="235" name="Google Shape;235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37" name="Google Shape;237;p1"/>
          <p:cNvSpPr txBox="1">
            <a:spLocks noGrp="1"/>
          </p:cNvSpPr>
          <p:nvPr>
            <p:ph type="body" idx="1"/>
          </p:nvPr>
        </p:nvSpPr>
        <p:spPr>
          <a:xfrm>
            <a:off x="333418" y="4395789"/>
            <a:ext cx="4330657" cy="4280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</a:pPr>
            <a:r>
              <a:rPr lang="en-US" dirty="0"/>
              <a:t>Drag each job title on the left to the correct description on the right.</a:t>
            </a:r>
            <a:endParaRPr dirty="0"/>
          </a:p>
        </p:txBody>
      </p:sp>
      <p:sp>
        <p:nvSpPr>
          <p:cNvPr id="4" name="Google Shape;236;p1">
            <a:extLst>
              <a:ext uri="{FF2B5EF4-FFF2-40B4-BE49-F238E27FC236}">
                <a16:creationId xmlns:a16="http://schemas.microsoft.com/office/drawing/2014/main" id="{76F1BE62-44DE-ECAD-AA4F-04C4499B9845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334108" y="1947741"/>
            <a:ext cx="4329967" cy="19616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Inter Light"/>
              <a:buNone/>
            </a:pPr>
            <a:r>
              <a:rPr lang="en-US" dirty="0"/>
              <a:t>Match the Role</a:t>
            </a:r>
            <a:endParaRPr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Google Shape;242;p6"/>
          <p:cNvSpPr txBox="1">
            <a:spLocks noGrp="1"/>
          </p:cNvSpPr>
          <p:nvPr>
            <p:ph type="title"/>
          </p:nvPr>
        </p:nvSpPr>
        <p:spPr>
          <a:xfrm>
            <a:off x="334107" y="423741"/>
            <a:ext cx="11486417" cy="5727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Inter Light"/>
              <a:buNone/>
            </a:pPr>
            <a:r>
              <a:rPr lang="en-US" dirty="0"/>
              <a:t>Match the Role</a:t>
            </a:r>
            <a:endParaRPr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2D3D246-F758-845B-DC92-80490AC7EFEC}"/>
              </a:ext>
            </a:extLst>
          </p:cNvPr>
          <p:cNvSpPr/>
          <p:nvPr/>
        </p:nvSpPr>
        <p:spPr>
          <a:xfrm>
            <a:off x="334107" y="1130387"/>
            <a:ext cx="2950409" cy="4083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UX Designer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3801085-1986-D293-81FF-11B4793759D1}"/>
              </a:ext>
            </a:extLst>
          </p:cNvPr>
          <p:cNvSpPr/>
          <p:nvPr/>
        </p:nvSpPr>
        <p:spPr>
          <a:xfrm>
            <a:off x="334107" y="1631843"/>
            <a:ext cx="2950409" cy="4083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Producer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6AB1F756-4008-D0E0-0A98-D5726FF93B98}"/>
              </a:ext>
            </a:extLst>
          </p:cNvPr>
          <p:cNvSpPr/>
          <p:nvPr/>
        </p:nvSpPr>
        <p:spPr>
          <a:xfrm>
            <a:off x="334107" y="2133299"/>
            <a:ext cx="2950409" cy="4083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Game Artist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D9BF496-07BE-B072-6AE1-E8F16FC87D0C}"/>
              </a:ext>
            </a:extLst>
          </p:cNvPr>
          <p:cNvSpPr/>
          <p:nvPr/>
        </p:nvSpPr>
        <p:spPr>
          <a:xfrm>
            <a:off x="334107" y="2634755"/>
            <a:ext cx="2950409" cy="4083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Community Manager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53919DF-A33B-E505-D136-F25C77843270}"/>
              </a:ext>
            </a:extLst>
          </p:cNvPr>
          <p:cNvSpPr/>
          <p:nvPr/>
        </p:nvSpPr>
        <p:spPr>
          <a:xfrm>
            <a:off x="334107" y="3136211"/>
            <a:ext cx="2950409" cy="4083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Narrative Designer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E90EBBF-CFB3-8AFD-5228-BA7D28C0CAB7}"/>
              </a:ext>
            </a:extLst>
          </p:cNvPr>
          <p:cNvSpPr/>
          <p:nvPr/>
        </p:nvSpPr>
        <p:spPr>
          <a:xfrm>
            <a:off x="334107" y="3637667"/>
            <a:ext cx="2950409" cy="4083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QA Tester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B99543E-8A67-0EFC-48C5-7B4A17E3357B}"/>
              </a:ext>
            </a:extLst>
          </p:cNvPr>
          <p:cNvSpPr/>
          <p:nvPr/>
        </p:nvSpPr>
        <p:spPr>
          <a:xfrm>
            <a:off x="334107" y="4139123"/>
            <a:ext cx="2950409" cy="4083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Sound Designer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CA1EBD0-01B3-E370-3ED1-140AF37C501B}"/>
              </a:ext>
            </a:extLst>
          </p:cNvPr>
          <p:cNvSpPr/>
          <p:nvPr/>
        </p:nvSpPr>
        <p:spPr>
          <a:xfrm>
            <a:off x="334107" y="4640579"/>
            <a:ext cx="2950409" cy="4083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Animator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E7B36AE-13FC-4AFE-B919-337C98722188}"/>
              </a:ext>
            </a:extLst>
          </p:cNvPr>
          <p:cNvSpPr/>
          <p:nvPr/>
        </p:nvSpPr>
        <p:spPr>
          <a:xfrm>
            <a:off x="334107" y="5142035"/>
            <a:ext cx="2950409" cy="4083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Programmer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3930E5EA-DE79-A6B3-F41A-52F09C9BCAED}"/>
              </a:ext>
            </a:extLst>
          </p:cNvPr>
          <p:cNvSpPr/>
          <p:nvPr/>
        </p:nvSpPr>
        <p:spPr>
          <a:xfrm>
            <a:off x="334107" y="5643489"/>
            <a:ext cx="2950409" cy="4083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Game Designer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576A068-A3BA-F971-1B7C-9F2ED649ECC4}"/>
              </a:ext>
            </a:extLst>
          </p:cNvPr>
          <p:cNvSpPr/>
          <p:nvPr/>
        </p:nvSpPr>
        <p:spPr>
          <a:xfrm>
            <a:off x="3400000" y="1130387"/>
            <a:ext cx="7093827" cy="408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>
                <a:solidFill>
                  <a:schemeClr val="bg2"/>
                </a:solidFill>
                <a:latin typeface="Inter" panose="02000503000000020004" pitchFamily="2" charset="0"/>
                <a:ea typeface="Inter" panose="02000503000000020004" pitchFamily="2" charset="0"/>
              </a:rPr>
              <a:t>A. Creates the rules, gameplay mechanics, and levels for a game.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A2E5C76C-ADB9-3F18-02E0-43335688140A}"/>
              </a:ext>
            </a:extLst>
          </p:cNvPr>
          <p:cNvSpPr/>
          <p:nvPr/>
        </p:nvSpPr>
        <p:spPr>
          <a:xfrm>
            <a:off x="3400000" y="1631843"/>
            <a:ext cx="7093827" cy="408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>
                <a:solidFill>
                  <a:schemeClr val="bg2"/>
                </a:solidFill>
                <a:latin typeface="Inter" panose="02000503000000020004" pitchFamily="2" charset="0"/>
                <a:ea typeface="Inter" panose="02000503000000020004" pitchFamily="2" charset="0"/>
              </a:rPr>
              <a:t>B. Writes the code that brings the game to life and makes it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035529A6-CD66-E2A7-BF68-C778B9823631}"/>
              </a:ext>
            </a:extLst>
          </p:cNvPr>
          <p:cNvSpPr/>
          <p:nvPr/>
        </p:nvSpPr>
        <p:spPr>
          <a:xfrm>
            <a:off x="3400000" y="2133299"/>
            <a:ext cx="7093827" cy="408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>
                <a:solidFill>
                  <a:schemeClr val="bg2"/>
                </a:solidFill>
                <a:latin typeface="Inter" panose="02000503000000020004" pitchFamily="2" charset="0"/>
                <a:ea typeface="Inter" panose="02000503000000020004" pitchFamily="2" charset="0"/>
              </a:rPr>
              <a:t>C. Designs and animates characters, objects, and environments.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EE98F0AF-719F-6635-C905-1E59BA115CFD}"/>
              </a:ext>
            </a:extLst>
          </p:cNvPr>
          <p:cNvSpPr/>
          <p:nvPr/>
        </p:nvSpPr>
        <p:spPr>
          <a:xfrm>
            <a:off x="3400000" y="2634755"/>
            <a:ext cx="7093827" cy="408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>
                <a:solidFill>
                  <a:schemeClr val="bg2"/>
                </a:solidFill>
                <a:latin typeface="Inter" panose="02000503000000020004" pitchFamily="2" charset="0"/>
                <a:ea typeface="Inter" panose="02000503000000020004" pitchFamily="2" charset="0"/>
              </a:rPr>
              <a:t>D. Composes music, records sound effects, and mixes audio.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79B53551-4A25-8FA9-143F-84043BEC3935}"/>
              </a:ext>
            </a:extLst>
          </p:cNvPr>
          <p:cNvSpPr/>
          <p:nvPr/>
        </p:nvSpPr>
        <p:spPr>
          <a:xfrm>
            <a:off x="3400000" y="3136211"/>
            <a:ext cx="7093827" cy="408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>
                <a:solidFill>
                  <a:schemeClr val="bg2"/>
                </a:solidFill>
                <a:latin typeface="Inter" panose="02000503000000020004" pitchFamily="2" charset="0"/>
                <a:ea typeface="Inter" panose="02000503000000020004" pitchFamily="2" charset="0"/>
              </a:rPr>
              <a:t>E. Tests the game for bugs and ensures everything works properly.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2A5E81D0-599A-82A1-23EC-966CC93ADC2B}"/>
              </a:ext>
            </a:extLst>
          </p:cNvPr>
          <p:cNvSpPr/>
          <p:nvPr/>
        </p:nvSpPr>
        <p:spPr>
          <a:xfrm>
            <a:off x="3400000" y="3637667"/>
            <a:ext cx="7093827" cy="408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>
                <a:solidFill>
                  <a:schemeClr val="bg2"/>
                </a:solidFill>
                <a:latin typeface="Inter" panose="02000503000000020004" pitchFamily="2" charset="0"/>
                <a:ea typeface="Inter" panose="02000503000000020004" pitchFamily="2" charset="0"/>
              </a:rPr>
              <a:t>F. Writes the storyline, dialogue, and character backstories.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28697357-F784-23B8-82DF-72FFF87EFBC8}"/>
              </a:ext>
            </a:extLst>
          </p:cNvPr>
          <p:cNvSpPr/>
          <p:nvPr/>
        </p:nvSpPr>
        <p:spPr>
          <a:xfrm>
            <a:off x="3400000" y="4139123"/>
            <a:ext cx="7093827" cy="408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>
                <a:solidFill>
                  <a:schemeClr val="bg2"/>
                </a:solidFill>
                <a:latin typeface="Inter" panose="02000503000000020004" pitchFamily="2" charset="0"/>
                <a:ea typeface="Inter" panose="02000503000000020004" pitchFamily="2" charset="0"/>
              </a:rPr>
              <a:t>G. Builds and manages relationships with players and the online community.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EF97E80E-E2E0-397D-8115-CC9E92D4C710}"/>
              </a:ext>
            </a:extLst>
          </p:cNvPr>
          <p:cNvSpPr/>
          <p:nvPr/>
        </p:nvSpPr>
        <p:spPr>
          <a:xfrm>
            <a:off x="3400000" y="4640579"/>
            <a:ext cx="7093827" cy="408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>
                <a:solidFill>
                  <a:schemeClr val="bg2"/>
                </a:solidFill>
                <a:latin typeface="Inter" panose="02000503000000020004" pitchFamily="2" charset="0"/>
                <a:ea typeface="Inter" panose="02000503000000020004" pitchFamily="2" charset="0"/>
              </a:rPr>
              <a:t>H. Produces 2D/3D artwork, including characters and backgrounds.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A72AAD55-93DF-1D7A-4E9A-0252C169D418}"/>
              </a:ext>
            </a:extLst>
          </p:cNvPr>
          <p:cNvSpPr/>
          <p:nvPr/>
        </p:nvSpPr>
        <p:spPr>
          <a:xfrm>
            <a:off x="3400000" y="5142035"/>
            <a:ext cx="7093827" cy="408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>
                <a:solidFill>
                  <a:schemeClr val="bg2"/>
                </a:solidFill>
                <a:latin typeface="Inter" panose="02000503000000020004" pitchFamily="2" charset="0"/>
                <a:ea typeface="Inter" panose="02000503000000020004" pitchFamily="2" charset="0"/>
              </a:rPr>
              <a:t>I. Plans the game project, manages the team, and keeps things on schedule.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2893ADDD-07DD-4887-0F06-2FA71A63A649}"/>
              </a:ext>
            </a:extLst>
          </p:cNvPr>
          <p:cNvSpPr/>
          <p:nvPr/>
        </p:nvSpPr>
        <p:spPr>
          <a:xfrm>
            <a:off x="3400000" y="5643489"/>
            <a:ext cx="7093827" cy="408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>
                <a:solidFill>
                  <a:schemeClr val="bg2"/>
                </a:solidFill>
                <a:latin typeface="Inter" panose="02000503000000020004" pitchFamily="2" charset="0"/>
                <a:ea typeface="Inter" panose="02000503000000020004" pitchFamily="2" charset="0"/>
              </a:rPr>
              <a:t>J. Focuses on how the player interacts with the game and makes it easy to use.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Careers &amp; Skills">
  <a:themeElements>
    <a:clrScheme name="Careers &amp; Skills">
      <a:dk1>
        <a:srgbClr val="000000"/>
      </a:dk1>
      <a:lt1>
        <a:srgbClr val="FFFFFF"/>
      </a:lt1>
      <a:dk2>
        <a:srgbClr val="3E1A1C"/>
      </a:dk2>
      <a:lt2>
        <a:srgbClr val="FFFFFF"/>
      </a:lt2>
      <a:accent1>
        <a:srgbClr val="C7B2EA"/>
      </a:accent1>
      <a:accent2>
        <a:srgbClr val="3ADCC9"/>
      </a:accent2>
      <a:accent3>
        <a:srgbClr val="D0C3D0"/>
      </a:accent3>
      <a:accent4>
        <a:srgbClr val="635865"/>
      </a:accent4>
      <a:accent5>
        <a:srgbClr val="3F2A59"/>
      </a:accent5>
      <a:accent6>
        <a:srgbClr val="E3D8F5"/>
      </a:accent6>
      <a:hlink>
        <a:srgbClr val="C7B2EA"/>
      </a:hlink>
      <a:folHlink>
        <a:srgbClr val="D5C5E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igrationWizIdPermissionLevels xmlns="c51e0c16-3c70-4bed-930f-b02839d0dd8b" xsi:nil="true"/>
    <Review_x0020_Status xmlns="c51e0c16-3c70-4bed-930f-b02839d0dd8b" xsi:nil="true"/>
    <MigrationWizId xmlns="c51e0c16-3c70-4bed-930f-b02839d0dd8b" xsi:nil="true"/>
    <MigrationWizIdPermissions xmlns="c51e0c16-3c70-4bed-930f-b02839d0dd8b" xsi:nil="true"/>
    <MigrationWizIdDocumentLibraryPermissions xmlns="c51e0c16-3c70-4bed-930f-b02839d0dd8b" xsi:nil="true"/>
    <Progress xmlns="c51e0c16-3c70-4bed-930f-b02839d0dd8b">In Review</Progress>
    <TaxCatchAll xmlns="5f308053-a768-43f1-bf66-06210bb74c0d" xsi:nil="true"/>
    <Link xmlns="c51e0c16-3c70-4bed-930f-b02839d0dd8b">
      <Url xsi:nil="true"/>
      <Description xsi:nil="true"/>
    </Link>
    <_Flow_SignoffStatus xmlns="c51e0c16-3c70-4bed-930f-b02839d0dd8b" xsi:nil="true"/>
    <lcf76f155ced4ddcb4097134ff3c332f xmlns="c51e0c16-3c70-4bed-930f-b02839d0dd8b">
      <Terms xmlns="http://schemas.microsoft.com/office/infopath/2007/PartnerControls"/>
    </lcf76f155ced4ddcb4097134ff3c332f>
    <MigrationWizIdSecurityGroups xmlns="c51e0c16-3c70-4bed-930f-b02839d0dd8b" xsi:nil="true"/>
    <Modes xmlns="c51e0c16-3c70-4bed-930f-b02839d0dd8b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3B37C370094A947B45A665807D95A87" ma:contentTypeVersion="33" ma:contentTypeDescription="Create a new document." ma:contentTypeScope="" ma:versionID="e81f58c608359e745d252ca715e5d9f4">
  <xsd:schema xmlns:xsd="http://www.w3.org/2001/XMLSchema" xmlns:xs="http://www.w3.org/2001/XMLSchema" xmlns:p="http://schemas.microsoft.com/office/2006/metadata/properties" xmlns:ns1="c51e0c16-3c70-4bed-930f-b02839d0dd8b" xmlns:ns3="5f308053-a768-43f1-bf66-06210bb74c0d" targetNamespace="http://schemas.microsoft.com/office/2006/metadata/properties" ma:root="true" ma:fieldsID="e1a01f29c5ff43f598b60aeb9896ffb7" ns1:_="" ns3:_="">
    <xsd:import namespace="c51e0c16-3c70-4bed-930f-b02839d0dd8b"/>
    <xsd:import namespace="5f308053-a768-43f1-bf66-06210bb74c0d"/>
    <xsd:element name="properties">
      <xsd:complexType>
        <xsd:sequence>
          <xsd:element name="documentManagement">
            <xsd:complexType>
              <xsd:all>
                <xsd:element ref="ns1:Review_x0020_Status" minOccurs="0"/>
                <xsd:element ref="ns1:Link" minOccurs="0"/>
                <xsd:element ref="ns1:_Flow_SignoffStatus" minOccurs="0"/>
                <xsd:element ref="ns1:MigrationWizId" minOccurs="0"/>
                <xsd:element ref="ns1:MigrationWizIdPermissions" minOccurs="0"/>
                <xsd:element ref="ns1:MigrationWizIdPermissionLevels" minOccurs="0"/>
                <xsd:element ref="ns1:MigrationWizIdDocumentLibraryPermissions" minOccurs="0"/>
                <xsd:element ref="ns1:MigrationWizIdSecurityGroups" minOccurs="0"/>
                <xsd:element ref="ns1:MediaServiceMetadata" minOccurs="0"/>
                <xsd:element ref="ns1:MediaServiceFastMetadata" minOccurs="0"/>
                <xsd:element ref="ns1:MediaServiceDateTaken" minOccurs="0"/>
                <xsd:element ref="ns1:MediaServiceAutoKeyPoints" minOccurs="0"/>
                <xsd:element ref="ns1:MediaServiceKeyPoints" minOccurs="0"/>
                <xsd:element ref="ns1:MediaServiceAutoTags" minOccurs="0"/>
                <xsd:element ref="ns1:MediaServiceOCR" minOccurs="0"/>
                <xsd:element ref="ns1:MediaServiceGenerationTime" minOccurs="0"/>
                <xsd:element ref="ns1:MediaServiceEventHashCode" minOccurs="0"/>
                <xsd:element ref="ns1:MediaServiceLocation" minOccurs="0"/>
                <xsd:element ref="ns3:SharedWithUsers" minOccurs="0"/>
                <xsd:element ref="ns3:SharedWithDetails" minOccurs="0"/>
                <xsd:element ref="ns1:MediaLengthInSeconds" minOccurs="0"/>
                <xsd:element ref="ns1:lcf76f155ced4ddcb4097134ff3c332f" minOccurs="0"/>
                <xsd:element ref="ns3:TaxCatchAll" minOccurs="0"/>
                <xsd:element ref="ns1:MediaServiceObjectDetectorVersions" minOccurs="0"/>
                <xsd:element ref="ns1:Progress" minOccurs="0"/>
                <xsd:element ref="ns1:Modes" minOccurs="0"/>
                <xsd:element ref="ns1:MediaServiceSearchProperties" minOccurs="0"/>
                <xsd:element ref="ns1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51e0c16-3c70-4bed-930f-b02839d0dd8b" elementFormDefault="qualified">
    <xsd:import namespace="http://schemas.microsoft.com/office/2006/documentManagement/types"/>
    <xsd:import namespace="http://schemas.microsoft.com/office/infopath/2007/PartnerControls"/>
    <xsd:element name="Review_x0020_Status" ma:index="0" nillable="true" ma:displayName="Review Status" ma:format="Dropdown" ma:internalName="Review_x0020_Status">
      <xsd:complexType>
        <xsd:complexContent>
          <xsd:extension base="dms:MultiChoiceFillIn">
            <xsd:sequence>
              <xsd:element name="Value" maxOccurs="unbounded" minOccurs="0" nillable="true">
                <xsd:simpleType>
                  <xsd:union memberTypes="dms:Text">
                    <xsd:simpleType>
                      <xsd:restriction base="dms:Choice">
                        <xsd:enumeration value="In Process"/>
                        <xsd:enumeration value="In Review"/>
                        <xsd:enumeration value="Signed Off"/>
                      </xsd:restriction>
                    </xsd:simpleType>
                  </xsd:union>
                </xsd:simpleType>
              </xsd:element>
            </xsd:sequence>
          </xsd:extension>
        </xsd:complexContent>
      </xsd:complexType>
    </xsd:element>
    <xsd:element name="Link" ma:index="4" nillable="true" ma:displayName="Link" ma:format="Hyperlink" ma:internalName="Link" ma:readOnly="fals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Flow_SignoffStatus" ma:index="5" nillable="true" ma:displayName="Sign-off status" ma:hidden="true" ma:internalName="Sign_x002d_off_x0020_status" ma:readOnly="false">
      <xsd:simpleType>
        <xsd:restriction base="dms:Text"/>
      </xsd:simpleType>
    </xsd:element>
    <xsd:element name="MigrationWizId" ma:index="8" nillable="true" ma:displayName="MigrationWizId" ma:hidden="true" ma:internalName="MigrationWizId" ma:readOnly="false">
      <xsd:simpleType>
        <xsd:restriction base="dms:Text"/>
      </xsd:simpleType>
    </xsd:element>
    <xsd:element name="MigrationWizIdPermissions" ma:index="9" nillable="true" ma:displayName="MigrationWizIdPermissions" ma:hidden="true" ma:internalName="MigrationWizIdPermissions" ma:readOnly="false">
      <xsd:simpleType>
        <xsd:restriction base="dms:Text"/>
      </xsd:simpleType>
    </xsd:element>
    <xsd:element name="MigrationWizIdPermissionLevels" ma:index="10" nillable="true" ma:displayName="MigrationWizIdPermissionLevels" ma:hidden="true" ma:internalName="MigrationWizIdPermissionLevels" ma:readOnly="false">
      <xsd:simpleType>
        <xsd:restriction base="dms:Text"/>
      </xsd:simpleType>
    </xsd:element>
    <xsd:element name="MigrationWizIdDocumentLibraryPermissions" ma:index="11" nillable="true" ma:displayName="MigrationWizIdDocumentLibraryPermissions" ma:hidden="true" ma:internalName="MigrationWizIdDocumentLibraryPermissions" ma:readOnly="false">
      <xsd:simpleType>
        <xsd:restriction base="dms:Text"/>
      </xsd:simpleType>
    </xsd:element>
    <xsd:element name="MigrationWizIdSecurityGroups" ma:index="12" nillable="true" ma:displayName="MigrationWizIdSecurityGroups" ma:hidden="true" ma:internalName="MigrationWizIdSecurityGroups" ma:readOnly="false">
      <xsd:simpleType>
        <xsd:restriction base="dms:Text"/>
      </xsd:simpleType>
    </xsd:element>
    <xsd:element name="MediaServiceMetadata" ma:index="13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4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hidden="true" ma:internalName="MediaServiceKeyPoints" ma:readOnly="true">
      <xsd:simpleType>
        <xsd:restriction base="dms:Note"/>
      </xsd:simpleType>
    </xsd:element>
    <xsd:element name="MediaServiceAutoTags" ma:index="18" nillable="true" ma:displayName="Tags" ma:hidden="true" ma:internalName="MediaServiceAutoTags" ma:readOnly="true">
      <xsd:simpleType>
        <xsd:restriction base="dms:Text"/>
      </xsd:simpleType>
    </xsd:element>
    <xsd:element name="MediaServiceOCR" ma:index="19" nillable="true" ma:displayName="Extracted Text" ma:hidden="true" ma:internalName="MediaServiceOCR" ma:readOnly="true">
      <xsd:simpleType>
        <xsd:restriction base="dms:Note"/>
      </xsd:simpleType>
    </xsd:element>
    <xsd:element name="MediaServiceGenerationTime" ma:index="20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1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22" nillable="true" ma:displayName="Location" ma:hidden="true" ma:internalName="MediaServiceLocation" ma:readOnly="true">
      <xsd:simpleType>
        <xsd:restriction base="dms:Text"/>
      </xsd:simpleType>
    </xsd:element>
    <xsd:element name="MediaLengthInSeconds" ma:index="26" nillable="true" ma:displayName="Length (seconds)" ma:hidden="true" ma:internalName="MediaLengthInSeconds" ma:readOnly="true">
      <xsd:simpleType>
        <xsd:restriction base="dms:Unknown"/>
      </xsd:simpleType>
    </xsd:element>
    <xsd:element name="lcf76f155ced4ddcb4097134ff3c332f" ma:index="28" nillable="true" ma:taxonomy="true" ma:internalName="lcf76f155ced4ddcb4097134ff3c332f" ma:taxonomyFieldName="MediaServiceImageTags" ma:displayName="Image Tags" ma:readOnly="false" ma:fieldId="{5cf76f15-5ced-4ddc-b409-7134ff3c332f}" ma:taxonomyMulti="true" ma:sspId="34afddb5-dc7d-4a25-90c0-e68c37b0a60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32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Progress" ma:index="33" nillable="true" ma:displayName="Progress" ma:default="In Review" ma:description="Where is this document in process" ma:format="Dropdown" ma:internalName="Progress">
      <xsd:simpleType>
        <xsd:restriction base="dms:Choice">
          <xsd:enumeration value="In Review"/>
          <xsd:enumeration value="With TVCA Comm"/>
          <xsd:enumeration value="Live on Website"/>
          <xsd:enumeration value="Archived"/>
        </xsd:restriction>
      </xsd:simpleType>
    </xsd:element>
    <xsd:element name="Modes" ma:index="34" nillable="true" ma:displayName="Modes" ma:description="Which modes does this scheme include" ma:format="Dropdown" ma:internalName="Modes">
      <xsd:simpleType>
        <xsd:restriction base="dms:Text">
          <xsd:maxLength value="255"/>
        </xsd:restriction>
      </xsd:simpleType>
    </xsd:element>
    <xsd:element name="MediaServiceSearchProperties" ma:index="3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36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f308053-a768-43f1-bf66-06210bb74c0d" elementFormDefault="qualified">
    <xsd:import namespace="http://schemas.microsoft.com/office/2006/documentManagement/types"/>
    <xsd:import namespace="http://schemas.microsoft.com/office/infopath/2007/PartnerControls"/>
    <xsd:element name="SharedWithUsers" ma:index="23" nillable="true" ma:displayName="Shared With" ma:hidden="true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4" nillable="true" ma:displayName="Shared With Details" ma:hidden="true" ma:internalName="SharedWithDetails" ma:readOnly="true">
      <xsd:simpleType>
        <xsd:restriction base="dms:Note"/>
      </xsd:simpleType>
    </xsd:element>
    <xsd:element name="TaxCatchAll" ma:index="29" nillable="true" ma:displayName="Taxonomy Catch All Column" ma:hidden="true" ma:list="{43247f23-7141-4778-a08d-7843529ef0d0}" ma:internalName="TaxCatchAll" ma:readOnly="false" ma:showField="CatchAllData" ma:web="5f308053-a768-43f1-bf66-06210bb74c0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displayName="Content Type"/>
        <xsd:element ref="dc:title" minOccurs="0" maxOccurs="1" ma:index="2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9403A58-E561-4DA5-A6BC-010195B2FFD6}">
  <ds:schemaRefs>
    <ds:schemaRef ds:uri="http://schemas.microsoft.com/office/2006/documentManagement/types"/>
    <ds:schemaRef ds:uri="http://www.w3.org/XML/1998/namespace"/>
    <ds:schemaRef ds:uri="c51e0c16-3c70-4bed-930f-b02839d0dd8b"/>
    <ds:schemaRef ds:uri="http://purl.org/dc/elements/1.1/"/>
    <ds:schemaRef ds:uri="http://purl.org/dc/terms/"/>
    <ds:schemaRef ds:uri="http://schemas.openxmlformats.org/package/2006/metadata/core-properties"/>
    <ds:schemaRef ds:uri="http://schemas.microsoft.com/office/infopath/2007/PartnerControls"/>
    <ds:schemaRef ds:uri="5f308053-a768-43f1-bf66-06210bb74c0d"/>
    <ds:schemaRef ds:uri="http://schemas.microsoft.com/office/2006/metadata/properties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BD0C1564-8404-45CA-8986-0CA10293A69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51e0c16-3c70-4bed-930f-b02839d0dd8b"/>
    <ds:schemaRef ds:uri="5f308053-a768-43f1-bf66-06210bb74c0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F8018185-ADBC-46D6-B7A1-F121FBA4623A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41561ac9-cd6c-4318-b02e-b1f4937e28e2}" enabled="0" method="" siteId="{41561ac9-cd6c-4318-b02e-b1f4937e28e2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1285</TotalTime>
  <Words>178</Words>
  <Application>Microsoft Macintosh PowerPoint</Application>
  <PresentationFormat>Widescreen</PresentationFormat>
  <Paragraphs>23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9" baseType="lpstr">
      <vt:lpstr>Arial</vt:lpstr>
      <vt:lpstr>Noto Sans Symbols</vt:lpstr>
      <vt:lpstr>Inter SemiBold</vt:lpstr>
      <vt:lpstr>Calibri</vt:lpstr>
      <vt:lpstr>Inter Light</vt:lpstr>
      <vt:lpstr>Inter</vt:lpstr>
      <vt:lpstr>Careers &amp; Skills</vt:lpstr>
      <vt:lpstr>Match the Role</vt:lpstr>
      <vt:lpstr>Match the Role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Better.</dc:creator>
  <cp:lastModifiedBy>Emma Morris</cp:lastModifiedBy>
  <cp:revision>1</cp:revision>
  <dcterms:created xsi:type="dcterms:W3CDTF">2023-01-18T13:08:49Z</dcterms:created>
  <dcterms:modified xsi:type="dcterms:W3CDTF">2025-06-26T08:07:44Z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0x010100A3B37C370094A947B45A665807D95A87</vt:lpwstr>
  </property>
  <property fmtid="{D5CDD505-2E9C-101B-9397-08002B2CF9AE}" pid="3" name="MediaServiceImageTags">
    <vt:lpwstr/>
  </property>
</Properties>
</file>