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comments/modernComment_10E_425ACFAE.xml" ContentType="application/vnd.ms-powerpoint.comments+xml"/>
  <Override PartName="/ppt/comments/modernComment_10B_B63F3557.xml" ContentType="application/vnd.ms-powerpoint.comments+xml"/>
  <Override PartName="/ppt/comments/modernComment_110_C82C8AA.xml" ContentType="application/vnd.ms-powerpoint.comments+xml"/>
  <Override PartName="/ppt/comments/modernComment_10A_9C276D28.xml" ContentType="application/vnd.ms-powerpoint.comments+xml"/>
  <Override PartName="/ppt/comments/modernComment_111_1C0F5939.xml" ContentType="application/vnd.ms-powerpoint.comment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sldIdLst>
    <p:sldId id="274" r:id="rId5"/>
    <p:sldId id="270" r:id="rId6"/>
    <p:sldId id="267" r:id="rId7"/>
    <p:sldId id="272" r:id="rId8"/>
    <p:sldId id="266" r:id="rId9"/>
    <p:sldId id="271" r:id="rId10"/>
    <p:sldId id="273" r:id="rId11"/>
    <p:sldId id="265" r:id="rId12"/>
    <p:sldId id="264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B57BBA-FBEB-184B-C500-E21054EBCB55}" name="Josephine Schaapkens" initials="JS" userId="S::mc03480@mbro.ac.uk::1464caa3-4486-495d-a644-441ba8b401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A1C"/>
    <a:srgbClr val="175C82"/>
    <a:srgbClr val="D0D1DB"/>
    <a:srgbClr val="54B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1EF96-C62A-460E-AB2E-F6BC7FC45AEF}" v="2" dt="2025-08-06T10:14:14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8"/>
    <p:restoredTop sz="94694"/>
  </p:normalViewPr>
  <p:slideViewPr>
    <p:cSldViewPr snapToGrid="0">
      <p:cViewPr varScale="1">
        <p:scale>
          <a:sx n="105" d="100"/>
          <a:sy n="105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Strathern" userId="76213b13-8a7d-4f8b-83fb-91be79e57b57" providerId="ADAL" clId="{25F11512-3EBD-4385-8E65-90E06457F1A2}"/>
    <pc:docChg chg="custSel modSld">
      <pc:chgData name="Suzanne Strathern" userId="76213b13-8a7d-4f8b-83fb-91be79e57b57" providerId="ADAL" clId="{25F11512-3EBD-4385-8E65-90E06457F1A2}" dt="2025-04-22T09:06:58.842" v="57" actId="20577"/>
      <pc:docMkLst>
        <pc:docMk/>
      </pc:docMkLst>
      <pc:sldChg chg="modSp mod">
        <pc:chgData name="Suzanne Strathern" userId="76213b13-8a7d-4f8b-83fb-91be79e57b57" providerId="ADAL" clId="{25F11512-3EBD-4385-8E65-90E06457F1A2}" dt="2025-04-22T09:04:59.606" v="48" actId="5793"/>
        <pc:sldMkLst>
          <pc:docMk/>
          <pc:sldMk cId="1974342112" sldId="264"/>
        </pc:sldMkLst>
      </pc:sldChg>
      <pc:sldChg chg="modSp mod">
        <pc:chgData name="Suzanne Strathern" userId="76213b13-8a7d-4f8b-83fb-91be79e57b57" providerId="ADAL" clId="{25F11512-3EBD-4385-8E65-90E06457F1A2}" dt="2025-04-22T09:05:51.662" v="53" actId="1076"/>
        <pc:sldMkLst>
          <pc:docMk/>
          <pc:sldMk cId="3862017095" sldId="265"/>
        </pc:sldMkLst>
      </pc:sldChg>
      <pc:sldChg chg="modSp mod">
        <pc:chgData name="Suzanne Strathern" userId="76213b13-8a7d-4f8b-83fb-91be79e57b57" providerId="ADAL" clId="{25F11512-3EBD-4385-8E65-90E06457F1A2}" dt="2025-04-22T09:06:58.842" v="57" actId="20577"/>
        <pc:sldMkLst>
          <pc:docMk/>
          <pc:sldMk cId="2619829544" sldId="266"/>
        </pc:sldMkLst>
      </pc:sldChg>
      <pc:sldChg chg="modSp mod">
        <pc:chgData name="Suzanne Strathern" userId="76213b13-8a7d-4f8b-83fb-91be79e57b57" providerId="ADAL" clId="{25F11512-3EBD-4385-8E65-90E06457F1A2}" dt="2025-04-22T09:06:50.040" v="55" actId="20577"/>
        <pc:sldMkLst>
          <pc:docMk/>
          <pc:sldMk cId="3057595735" sldId="267"/>
        </pc:sldMkLst>
      </pc:sldChg>
      <pc:sldChg chg="modSp">
        <pc:chgData name="Suzanne Strathern" userId="76213b13-8a7d-4f8b-83fb-91be79e57b57" providerId="ADAL" clId="{25F11512-3EBD-4385-8E65-90E06457F1A2}" dt="2025-04-22T09:06:45.248" v="54" actId="6549"/>
        <pc:sldMkLst>
          <pc:docMk/>
          <pc:sldMk cId="1113247662" sldId="270"/>
        </pc:sldMkLst>
      </pc:sldChg>
      <pc:sldChg chg="modSp">
        <pc:chgData name="Suzanne Strathern" userId="76213b13-8a7d-4f8b-83fb-91be79e57b57" providerId="ADAL" clId="{25F11512-3EBD-4385-8E65-90E06457F1A2}" dt="2025-04-22T09:05:34.146" v="52" actId="5793"/>
        <pc:sldMkLst>
          <pc:docMk/>
          <pc:sldMk cId="1291511794" sldId="271"/>
        </pc:sldMkLst>
      </pc:sldChg>
      <pc:sldChg chg="modSp mod">
        <pc:chgData name="Suzanne Strathern" userId="76213b13-8a7d-4f8b-83fb-91be79e57b57" providerId="ADAL" clId="{25F11512-3EBD-4385-8E65-90E06457F1A2}" dt="2025-04-22T09:06:54.329" v="56" actId="6549"/>
        <pc:sldMkLst>
          <pc:docMk/>
          <pc:sldMk cId="209897642" sldId="272"/>
        </pc:sldMkLst>
      </pc:sldChg>
      <pc:sldChg chg="addSp modSp mod modAnim">
        <pc:chgData name="Suzanne Strathern" userId="76213b13-8a7d-4f8b-83fb-91be79e57b57" providerId="ADAL" clId="{25F11512-3EBD-4385-8E65-90E06457F1A2}" dt="2025-04-22T09:04:15.292" v="2" actId="1076"/>
        <pc:sldMkLst>
          <pc:docMk/>
          <pc:sldMk cId="470767929" sldId="273"/>
        </pc:sldMkLst>
      </pc:sldChg>
    </pc:docChg>
  </pc:docChgLst>
  <pc:docChgLst>
    <pc:chgData name="Emma Morris" userId="70c6f1a6-3d9c-40dc-abd7-ac4fa70f9b1e" providerId="ADAL" clId="{CD71FEB8-8E52-3842-9434-FBC4775564DC}"/>
    <pc:docChg chg="undo custSel addSld delSld modSld">
      <pc:chgData name="Emma Morris" userId="70c6f1a6-3d9c-40dc-abd7-ac4fa70f9b1e" providerId="ADAL" clId="{CD71FEB8-8E52-3842-9434-FBC4775564DC}" dt="2025-06-17T14:32:29.678" v="131" actId="478"/>
      <pc:docMkLst>
        <pc:docMk/>
      </pc:docMkLst>
      <pc:sldChg chg="add del">
        <pc:chgData name="Emma Morris" userId="70c6f1a6-3d9c-40dc-abd7-ac4fa70f9b1e" providerId="ADAL" clId="{CD71FEB8-8E52-3842-9434-FBC4775564DC}" dt="2025-06-04T14:50:15.849" v="39" actId="2696"/>
        <pc:sldMkLst>
          <pc:docMk/>
          <pc:sldMk cId="1901457576" sldId="257"/>
        </pc:sldMkLst>
      </pc:sldChg>
      <pc:sldChg chg="addSp modSp mod">
        <pc:chgData name="Emma Morris" userId="70c6f1a6-3d9c-40dc-abd7-ac4fa70f9b1e" providerId="ADAL" clId="{CD71FEB8-8E52-3842-9434-FBC4775564DC}" dt="2025-06-17T14:24:09.131" v="123"/>
        <pc:sldMkLst>
          <pc:docMk/>
          <pc:sldMk cId="1974342112" sldId="264"/>
        </pc:sldMkLst>
        <pc:spChg chg="mod">
          <ac:chgData name="Emma Morris" userId="70c6f1a6-3d9c-40dc-abd7-ac4fa70f9b1e" providerId="ADAL" clId="{CD71FEB8-8E52-3842-9434-FBC4775564DC}" dt="2025-06-04T14:51:28.736" v="72" actId="255"/>
          <ac:spMkLst>
            <pc:docMk/>
            <pc:sldMk cId="1974342112" sldId="264"/>
            <ac:spMk id="3" creationId="{D7D2D993-B8AC-D404-74A2-A337E814D14D}"/>
          </ac:spMkLst>
        </pc:spChg>
        <pc:picChg chg="add mod">
          <ac:chgData name="Emma Morris" userId="70c6f1a6-3d9c-40dc-abd7-ac4fa70f9b1e" providerId="ADAL" clId="{CD71FEB8-8E52-3842-9434-FBC4775564DC}" dt="2025-06-17T14:24:09.131" v="123"/>
          <ac:picMkLst>
            <pc:docMk/>
            <pc:sldMk cId="1974342112" sldId="264"/>
            <ac:picMk id="4" creationId="{C459DF32-0394-35A3-35B5-8A2DB15E4833}"/>
          </ac:picMkLst>
        </pc:picChg>
        <pc:picChg chg="add mod">
          <ac:chgData name="Emma Morris" userId="70c6f1a6-3d9c-40dc-abd7-ac4fa70f9b1e" providerId="ADAL" clId="{CD71FEB8-8E52-3842-9434-FBC4775564DC}" dt="2025-06-17T14:24:09.131" v="123"/>
          <ac:picMkLst>
            <pc:docMk/>
            <pc:sldMk cId="1974342112" sldId="264"/>
            <ac:picMk id="5" creationId="{EB57F291-0152-4D37-5BAF-BD880B1FA709}"/>
          </ac:picMkLst>
        </pc:picChg>
      </pc:sldChg>
      <pc:sldChg chg="addSp modSp mod">
        <pc:chgData name="Emma Morris" userId="70c6f1a6-3d9c-40dc-abd7-ac4fa70f9b1e" providerId="ADAL" clId="{CD71FEB8-8E52-3842-9434-FBC4775564DC}" dt="2025-06-17T14:24:07.738" v="122"/>
        <pc:sldMkLst>
          <pc:docMk/>
          <pc:sldMk cId="3862017095" sldId="265"/>
        </pc:sldMkLst>
        <pc:spChg chg="mod">
          <ac:chgData name="Emma Morris" userId="70c6f1a6-3d9c-40dc-abd7-ac4fa70f9b1e" providerId="ADAL" clId="{CD71FEB8-8E52-3842-9434-FBC4775564DC}" dt="2025-06-04T14:51:41.540" v="85" actId="14100"/>
          <ac:spMkLst>
            <pc:docMk/>
            <pc:sldMk cId="3862017095" sldId="265"/>
            <ac:spMk id="3" creationId="{D7D2D993-B8AC-D404-74A2-A337E814D14D}"/>
          </ac:spMkLst>
        </pc:spChg>
        <pc:picChg chg="add mod">
          <ac:chgData name="Emma Morris" userId="70c6f1a6-3d9c-40dc-abd7-ac4fa70f9b1e" providerId="ADAL" clId="{CD71FEB8-8E52-3842-9434-FBC4775564DC}" dt="2025-06-17T14:24:07.738" v="122"/>
          <ac:picMkLst>
            <pc:docMk/>
            <pc:sldMk cId="3862017095" sldId="265"/>
            <ac:picMk id="4" creationId="{9EE5A61D-4F11-57F6-E678-7C9679AD10C7}"/>
          </ac:picMkLst>
        </pc:picChg>
        <pc:picChg chg="add mod">
          <ac:chgData name="Emma Morris" userId="70c6f1a6-3d9c-40dc-abd7-ac4fa70f9b1e" providerId="ADAL" clId="{CD71FEB8-8E52-3842-9434-FBC4775564DC}" dt="2025-06-17T14:24:07.738" v="122"/>
          <ac:picMkLst>
            <pc:docMk/>
            <pc:sldMk cId="3862017095" sldId="265"/>
            <ac:picMk id="5" creationId="{44032DF9-F5E4-99B8-D386-721898405369}"/>
          </ac:picMkLst>
        </pc:picChg>
      </pc:sldChg>
      <pc:sldChg chg="addSp delSp modSp mod chgLayout">
        <pc:chgData name="Emma Morris" userId="70c6f1a6-3d9c-40dc-abd7-ac4fa70f9b1e" providerId="ADAL" clId="{CD71FEB8-8E52-3842-9434-FBC4775564DC}" dt="2025-06-17T14:24:03.689" v="119"/>
        <pc:sldMkLst>
          <pc:docMk/>
          <pc:sldMk cId="2619829544" sldId="266"/>
        </pc:sldMkLst>
        <pc:spChg chg="mod ord">
          <ac:chgData name="Emma Morris" userId="70c6f1a6-3d9c-40dc-abd7-ac4fa70f9b1e" providerId="ADAL" clId="{CD71FEB8-8E52-3842-9434-FBC4775564DC}" dt="2025-06-04T14:51:05.311" v="65" actId="6264"/>
          <ac:spMkLst>
            <pc:docMk/>
            <pc:sldMk cId="2619829544" sldId="266"/>
            <ac:spMk id="2" creationId="{ABA8E94A-1FF7-A2DC-1B49-84D3EA3F7C1B}"/>
          </ac:spMkLst>
        </pc:spChg>
        <pc:spChg chg="mod ord">
          <ac:chgData name="Emma Morris" userId="70c6f1a6-3d9c-40dc-abd7-ac4fa70f9b1e" providerId="ADAL" clId="{CD71FEB8-8E52-3842-9434-FBC4775564DC}" dt="2025-06-04T14:51:05.311" v="65" actId="6264"/>
          <ac:spMkLst>
            <pc:docMk/>
            <pc:sldMk cId="2619829544" sldId="266"/>
            <ac:spMk id="3" creationId="{D7D2D993-B8AC-D404-74A2-A337E814D14D}"/>
          </ac:spMkLst>
        </pc:spChg>
        <pc:spChg chg="mod ord">
          <ac:chgData name="Emma Morris" userId="70c6f1a6-3d9c-40dc-abd7-ac4fa70f9b1e" providerId="ADAL" clId="{CD71FEB8-8E52-3842-9434-FBC4775564DC}" dt="2025-06-04T14:51:05.311" v="65" actId="6264"/>
          <ac:spMkLst>
            <pc:docMk/>
            <pc:sldMk cId="2619829544" sldId="266"/>
            <ac:spMk id="4" creationId="{5DCD06D6-F882-E169-F456-85CB8E34D128}"/>
          </ac:spMkLst>
        </pc:spChg>
        <pc:picChg chg="add mod">
          <ac:chgData name="Emma Morris" userId="70c6f1a6-3d9c-40dc-abd7-ac4fa70f9b1e" providerId="ADAL" clId="{CD71FEB8-8E52-3842-9434-FBC4775564DC}" dt="2025-06-17T14:24:03.689" v="119"/>
          <ac:picMkLst>
            <pc:docMk/>
            <pc:sldMk cId="2619829544" sldId="266"/>
            <ac:picMk id="5" creationId="{97FD951F-0A67-CF33-EEA1-5F1CCF32C3CC}"/>
          </ac:picMkLst>
        </pc:picChg>
        <pc:picChg chg="add mod">
          <ac:chgData name="Emma Morris" userId="70c6f1a6-3d9c-40dc-abd7-ac4fa70f9b1e" providerId="ADAL" clId="{CD71FEB8-8E52-3842-9434-FBC4775564DC}" dt="2025-06-17T14:24:03.689" v="119"/>
          <ac:picMkLst>
            <pc:docMk/>
            <pc:sldMk cId="2619829544" sldId="266"/>
            <ac:picMk id="6" creationId="{6FCC0F3D-95F6-42B0-9419-67E6A73E6E21}"/>
          </ac:picMkLst>
        </pc:picChg>
      </pc:sldChg>
      <pc:sldChg chg="addSp delSp modSp mod chgLayout">
        <pc:chgData name="Emma Morris" userId="70c6f1a6-3d9c-40dc-abd7-ac4fa70f9b1e" providerId="ADAL" clId="{CD71FEB8-8E52-3842-9434-FBC4775564DC}" dt="2025-06-17T14:24:01.564" v="117"/>
        <pc:sldMkLst>
          <pc:docMk/>
          <pc:sldMk cId="3057595735" sldId="267"/>
        </pc:sldMkLst>
        <pc:spChg chg="mod ord">
          <ac:chgData name="Emma Morris" userId="70c6f1a6-3d9c-40dc-abd7-ac4fa70f9b1e" providerId="ADAL" clId="{CD71FEB8-8E52-3842-9434-FBC4775564DC}" dt="2025-06-04T14:50:45.191" v="53" actId="6264"/>
          <ac:spMkLst>
            <pc:docMk/>
            <pc:sldMk cId="3057595735" sldId="267"/>
            <ac:spMk id="2" creationId="{ABA8E94A-1FF7-A2DC-1B49-84D3EA3F7C1B}"/>
          </ac:spMkLst>
        </pc:spChg>
        <pc:spChg chg="mod ord">
          <ac:chgData name="Emma Morris" userId="70c6f1a6-3d9c-40dc-abd7-ac4fa70f9b1e" providerId="ADAL" clId="{CD71FEB8-8E52-3842-9434-FBC4775564DC}" dt="2025-06-04T14:50:51.037" v="56" actId="14100"/>
          <ac:spMkLst>
            <pc:docMk/>
            <pc:sldMk cId="3057595735" sldId="267"/>
            <ac:spMk id="3" creationId="{D7D2D993-B8AC-D404-74A2-A337E814D14D}"/>
          </ac:spMkLst>
        </pc:spChg>
        <pc:picChg chg="add mod">
          <ac:chgData name="Emma Morris" userId="70c6f1a6-3d9c-40dc-abd7-ac4fa70f9b1e" providerId="ADAL" clId="{CD71FEB8-8E52-3842-9434-FBC4775564DC}" dt="2025-06-17T14:24:01.564" v="117"/>
          <ac:picMkLst>
            <pc:docMk/>
            <pc:sldMk cId="3057595735" sldId="267"/>
            <ac:picMk id="4" creationId="{0B225741-D115-81A8-5BB8-AF9A587D68C3}"/>
          </ac:picMkLst>
        </pc:picChg>
        <pc:picChg chg="add mod">
          <ac:chgData name="Emma Morris" userId="70c6f1a6-3d9c-40dc-abd7-ac4fa70f9b1e" providerId="ADAL" clId="{CD71FEB8-8E52-3842-9434-FBC4775564DC}" dt="2025-06-17T14:24:01.564" v="117"/>
          <ac:picMkLst>
            <pc:docMk/>
            <pc:sldMk cId="3057595735" sldId="267"/>
            <ac:picMk id="5" creationId="{6FFF67DE-6194-6C27-6D7A-F4AE9E1B8493}"/>
          </ac:picMkLst>
        </pc:picChg>
      </pc:sldChg>
      <pc:sldChg chg="addSp delSp modSp add mod">
        <pc:chgData name="Emma Morris" userId="70c6f1a6-3d9c-40dc-abd7-ac4fa70f9b1e" providerId="ADAL" clId="{CD71FEB8-8E52-3842-9434-FBC4775564DC}" dt="2025-06-17T14:24:11.850" v="125" actId="478"/>
        <pc:sldMkLst>
          <pc:docMk/>
          <pc:sldMk cId="0" sldId="269"/>
        </pc:sldMkLst>
        <pc:picChg chg="add mod">
          <ac:chgData name="Emma Morris" userId="70c6f1a6-3d9c-40dc-abd7-ac4fa70f9b1e" providerId="ADAL" clId="{CD71FEB8-8E52-3842-9434-FBC4775564DC}" dt="2025-06-17T14:24:09.988" v="124"/>
          <ac:picMkLst>
            <pc:docMk/>
            <pc:sldMk cId="0" sldId="269"/>
            <ac:picMk id="3" creationId="{0261F0A2-6EE8-C60C-387B-FCAEB69D5AC2}"/>
          </ac:picMkLst>
        </pc:picChg>
        <pc:picChg chg="add mod">
          <ac:chgData name="Emma Morris" userId="70c6f1a6-3d9c-40dc-abd7-ac4fa70f9b1e" providerId="ADAL" clId="{CD71FEB8-8E52-3842-9434-FBC4775564DC}" dt="2025-06-17T14:24:09.988" v="124"/>
          <ac:picMkLst>
            <pc:docMk/>
            <pc:sldMk cId="0" sldId="269"/>
            <ac:picMk id="4" creationId="{A4488913-29A2-F793-88F8-7653178485D7}"/>
          </ac:picMkLst>
        </pc:picChg>
      </pc:sldChg>
      <pc:sldChg chg="addSp delSp modSp mod chgLayout">
        <pc:chgData name="Emma Morris" userId="70c6f1a6-3d9c-40dc-abd7-ac4fa70f9b1e" providerId="ADAL" clId="{CD71FEB8-8E52-3842-9434-FBC4775564DC}" dt="2025-06-17T14:23:59.871" v="116" actId="1076"/>
        <pc:sldMkLst>
          <pc:docMk/>
          <pc:sldMk cId="1113247662" sldId="270"/>
        </pc:sldMkLst>
        <pc:spChg chg="mod ord">
          <ac:chgData name="Emma Morris" userId="70c6f1a6-3d9c-40dc-abd7-ac4fa70f9b1e" providerId="ADAL" clId="{CD71FEB8-8E52-3842-9434-FBC4775564DC}" dt="2025-06-04T14:50:37.775" v="47" actId="6264"/>
          <ac:spMkLst>
            <pc:docMk/>
            <pc:sldMk cId="1113247662" sldId="270"/>
            <ac:spMk id="2" creationId="{61F47CCA-EAF8-4704-29F1-C7A6E6510ECC}"/>
          </ac:spMkLst>
        </pc:spChg>
        <pc:spChg chg="mod ord">
          <ac:chgData name="Emma Morris" userId="70c6f1a6-3d9c-40dc-abd7-ac4fa70f9b1e" providerId="ADAL" clId="{CD71FEB8-8E52-3842-9434-FBC4775564DC}" dt="2025-06-04T14:50:43.210" v="52" actId="2710"/>
          <ac:spMkLst>
            <pc:docMk/>
            <pc:sldMk cId="1113247662" sldId="270"/>
            <ac:spMk id="3" creationId="{FA32969A-F993-82BF-B399-81E10C988B4B}"/>
          </ac:spMkLst>
        </pc:spChg>
        <pc:picChg chg="add mod">
          <ac:chgData name="Emma Morris" userId="70c6f1a6-3d9c-40dc-abd7-ac4fa70f9b1e" providerId="ADAL" clId="{CD71FEB8-8E52-3842-9434-FBC4775564DC}" dt="2025-06-17T14:23:59.871" v="116" actId="1076"/>
          <ac:picMkLst>
            <pc:docMk/>
            <pc:sldMk cId="1113247662" sldId="270"/>
            <ac:picMk id="4" creationId="{D662CF95-CC06-E03A-AF76-2C8531067FA9}"/>
          </ac:picMkLst>
        </pc:picChg>
        <pc:picChg chg="add mod">
          <ac:chgData name="Emma Morris" userId="70c6f1a6-3d9c-40dc-abd7-ac4fa70f9b1e" providerId="ADAL" clId="{CD71FEB8-8E52-3842-9434-FBC4775564DC}" dt="2025-06-17T14:23:59.871" v="116" actId="1076"/>
          <ac:picMkLst>
            <pc:docMk/>
            <pc:sldMk cId="1113247662" sldId="270"/>
            <ac:picMk id="5" creationId="{ECF3FEDB-1DEC-0A24-BDEB-F019628E2DE2}"/>
          </ac:picMkLst>
        </pc:picChg>
      </pc:sldChg>
      <pc:sldChg chg="addSp delSp modSp mod addAnim delAnim chgLayout">
        <pc:chgData name="Emma Morris" userId="70c6f1a6-3d9c-40dc-abd7-ac4fa70f9b1e" providerId="ADAL" clId="{CD71FEB8-8E52-3842-9434-FBC4775564DC}" dt="2025-06-17T14:24:05.224" v="120"/>
        <pc:sldMkLst>
          <pc:docMk/>
          <pc:sldMk cId="1291511794" sldId="271"/>
        </pc:sldMkLst>
        <pc:spChg chg="mod ord">
          <ac:chgData name="Emma Morris" userId="70c6f1a6-3d9c-40dc-abd7-ac4fa70f9b1e" providerId="ADAL" clId="{CD71FEB8-8E52-3842-9434-FBC4775564DC}" dt="2025-06-04T14:51:10.444" v="68" actId="6264"/>
          <ac:spMkLst>
            <pc:docMk/>
            <pc:sldMk cId="1291511794" sldId="271"/>
            <ac:spMk id="2" creationId="{F342B344-D725-D136-4C2D-33C96B9801AF}"/>
          </ac:spMkLst>
        </pc:spChg>
        <pc:spChg chg="mod ord">
          <ac:chgData name="Emma Morris" userId="70c6f1a6-3d9c-40dc-abd7-ac4fa70f9b1e" providerId="ADAL" clId="{CD71FEB8-8E52-3842-9434-FBC4775564DC}" dt="2025-06-04T14:51:10.444" v="68" actId="6264"/>
          <ac:spMkLst>
            <pc:docMk/>
            <pc:sldMk cId="1291511794" sldId="271"/>
            <ac:spMk id="3" creationId="{566B40A4-5C90-C935-4E83-7F07C39FC99A}"/>
          </ac:spMkLst>
        </pc:spChg>
        <pc:spChg chg="mod ord">
          <ac:chgData name="Emma Morris" userId="70c6f1a6-3d9c-40dc-abd7-ac4fa70f9b1e" providerId="ADAL" clId="{CD71FEB8-8E52-3842-9434-FBC4775564DC}" dt="2025-06-04T14:51:10.444" v="68" actId="6264"/>
          <ac:spMkLst>
            <pc:docMk/>
            <pc:sldMk cId="1291511794" sldId="271"/>
            <ac:spMk id="4" creationId="{7CD3E7BA-475F-4650-A63E-213B292368AF}"/>
          </ac:spMkLst>
        </pc:spChg>
        <pc:picChg chg="add mod">
          <ac:chgData name="Emma Morris" userId="70c6f1a6-3d9c-40dc-abd7-ac4fa70f9b1e" providerId="ADAL" clId="{CD71FEB8-8E52-3842-9434-FBC4775564DC}" dt="2025-06-17T14:24:05.224" v="120"/>
          <ac:picMkLst>
            <pc:docMk/>
            <pc:sldMk cId="1291511794" sldId="271"/>
            <ac:picMk id="5" creationId="{64681835-C097-50BB-E6C9-7943601A7346}"/>
          </ac:picMkLst>
        </pc:picChg>
        <pc:picChg chg="add mod">
          <ac:chgData name="Emma Morris" userId="70c6f1a6-3d9c-40dc-abd7-ac4fa70f9b1e" providerId="ADAL" clId="{CD71FEB8-8E52-3842-9434-FBC4775564DC}" dt="2025-06-17T14:24:05.224" v="120"/>
          <ac:picMkLst>
            <pc:docMk/>
            <pc:sldMk cId="1291511794" sldId="271"/>
            <ac:picMk id="6" creationId="{10167E53-AD29-4CD9-CD24-88EBC140A387}"/>
          </ac:picMkLst>
        </pc:picChg>
      </pc:sldChg>
      <pc:sldChg chg="addSp delSp modSp mod chgLayout">
        <pc:chgData name="Emma Morris" userId="70c6f1a6-3d9c-40dc-abd7-ac4fa70f9b1e" providerId="ADAL" clId="{CD71FEB8-8E52-3842-9434-FBC4775564DC}" dt="2025-06-17T14:24:02.722" v="118"/>
        <pc:sldMkLst>
          <pc:docMk/>
          <pc:sldMk cId="209897642" sldId="272"/>
        </pc:sldMkLst>
        <pc:spChg chg="mod ord">
          <ac:chgData name="Emma Morris" userId="70c6f1a6-3d9c-40dc-abd7-ac4fa70f9b1e" providerId="ADAL" clId="{CD71FEB8-8E52-3842-9434-FBC4775564DC}" dt="2025-06-04T14:50:53.409" v="57" actId="6264"/>
          <ac:spMkLst>
            <pc:docMk/>
            <pc:sldMk cId="209897642" sldId="272"/>
            <ac:spMk id="2" creationId="{E2F454F1-CA24-D960-C833-50F6BA605C63}"/>
          </ac:spMkLst>
        </pc:spChg>
        <pc:spChg chg="mod ord">
          <ac:chgData name="Emma Morris" userId="70c6f1a6-3d9c-40dc-abd7-ac4fa70f9b1e" providerId="ADAL" clId="{CD71FEB8-8E52-3842-9434-FBC4775564DC}" dt="2025-06-04T14:51:03.655" v="64" actId="14100"/>
          <ac:spMkLst>
            <pc:docMk/>
            <pc:sldMk cId="209897642" sldId="272"/>
            <ac:spMk id="3" creationId="{1B071B57-9EEA-5F5B-B8E2-5EFF89F54C11}"/>
          </ac:spMkLst>
        </pc:spChg>
        <pc:picChg chg="add mod">
          <ac:chgData name="Emma Morris" userId="70c6f1a6-3d9c-40dc-abd7-ac4fa70f9b1e" providerId="ADAL" clId="{CD71FEB8-8E52-3842-9434-FBC4775564DC}" dt="2025-06-17T14:24:02.722" v="118"/>
          <ac:picMkLst>
            <pc:docMk/>
            <pc:sldMk cId="209897642" sldId="272"/>
            <ac:picMk id="4" creationId="{8165B846-BE9E-FEC7-E554-0B397987D6BB}"/>
          </ac:picMkLst>
        </pc:picChg>
        <pc:picChg chg="add mod">
          <ac:chgData name="Emma Morris" userId="70c6f1a6-3d9c-40dc-abd7-ac4fa70f9b1e" providerId="ADAL" clId="{CD71FEB8-8E52-3842-9434-FBC4775564DC}" dt="2025-06-17T14:24:02.722" v="118"/>
          <ac:picMkLst>
            <pc:docMk/>
            <pc:sldMk cId="209897642" sldId="272"/>
            <ac:picMk id="5" creationId="{01D95F8D-3CD5-5E90-DFCB-3911344B63B3}"/>
          </ac:picMkLst>
        </pc:picChg>
      </pc:sldChg>
      <pc:sldChg chg="addSp modSp">
        <pc:chgData name="Emma Morris" userId="70c6f1a6-3d9c-40dc-abd7-ac4fa70f9b1e" providerId="ADAL" clId="{CD71FEB8-8E52-3842-9434-FBC4775564DC}" dt="2025-06-17T14:24:06.457" v="121"/>
        <pc:sldMkLst>
          <pc:docMk/>
          <pc:sldMk cId="470767929" sldId="273"/>
        </pc:sldMkLst>
        <pc:picChg chg="add mod">
          <ac:chgData name="Emma Morris" userId="70c6f1a6-3d9c-40dc-abd7-ac4fa70f9b1e" providerId="ADAL" clId="{CD71FEB8-8E52-3842-9434-FBC4775564DC}" dt="2025-06-17T14:24:06.457" v="121"/>
          <ac:picMkLst>
            <pc:docMk/>
            <pc:sldMk cId="470767929" sldId="273"/>
            <ac:picMk id="5" creationId="{6DDB8116-46FE-D57F-A99F-E5C750723148}"/>
          </ac:picMkLst>
        </pc:picChg>
        <pc:picChg chg="add mod">
          <ac:chgData name="Emma Morris" userId="70c6f1a6-3d9c-40dc-abd7-ac4fa70f9b1e" providerId="ADAL" clId="{CD71FEB8-8E52-3842-9434-FBC4775564DC}" dt="2025-06-17T14:24:06.457" v="121"/>
          <ac:picMkLst>
            <pc:docMk/>
            <pc:sldMk cId="470767929" sldId="273"/>
            <ac:picMk id="6" creationId="{51EDEF1D-16A8-5B48-D669-1190000633A6}"/>
          </ac:picMkLst>
        </pc:picChg>
      </pc:sldChg>
      <pc:sldChg chg="addSp delSp modSp add mod">
        <pc:chgData name="Emma Morris" userId="70c6f1a6-3d9c-40dc-abd7-ac4fa70f9b1e" providerId="ADAL" clId="{CD71FEB8-8E52-3842-9434-FBC4775564DC}" dt="2025-06-17T14:32:29.678" v="131" actId="478"/>
        <pc:sldMkLst>
          <pc:docMk/>
          <pc:sldMk cId="924534283" sldId="274"/>
        </pc:sldMkLst>
        <pc:spChg chg="mod">
          <ac:chgData name="Emma Morris" userId="70c6f1a6-3d9c-40dc-abd7-ac4fa70f9b1e" providerId="ADAL" clId="{CD71FEB8-8E52-3842-9434-FBC4775564DC}" dt="2025-06-04T14:47:51.153" v="12" actId="20577"/>
          <ac:spMkLst>
            <pc:docMk/>
            <pc:sldMk cId="924534283" sldId="274"/>
            <ac:spMk id="2" creationId="{E67ADC7E-BE84-501D-45C6-77B74A8CB01F}"/>
          </ac:spMkLst>
        </pc:spChg>
        <pc:picChg chg="add mod">
          <ac:chgData name="Emma Morris" userId="70c6f1a6-3d9c-40dc-abd7-ac4fa70f9b1e" providerId="ADAL" clId="{CD71FEB8-8E52-3842-9434-FBC4775564DC}" dt="2025-06-17T14:21:03.025" v="89" actId="14100"/>
          <ac:picMkLst>
            <pc:docMk/>
            <pc:sldMk cId="924534283" sldId="274"/>
            <ac:picMk id="3" creationId="{FADC0EC5-350C-B10B-6C53-1D7E4943D624}"/>
          </ac:picMkLst>
        </pc:picChg>
        <pc:picChg chg="mod">
          <ac:chgData name="Emma Morris" userId="70c6f1a6-3d9c-40dc-abd7-ac4fa70f9b1e" providerId="ADAL" clId="{CD71FEB8-8E52-3842-9434-FBC4775564DC}" dt="2025-06-04T14:48:26.729" v="25" actId="1076"/>
          <ac:picMkLst>
            <pc:docMk/>
            <pc:sldMk cId="924534283" sldId="274"/>
            <ac:picMk id="5" creationId="{240BB6E0-3E2D-07EC-E422-648628C03375}"/>
          </ac:picMkLst>
        </pc:picChg>
        <pc:picChg chg="add mod">
          <ac:chgData name="Emma Morris" userId="70c6f1a6-3d9c-40dc-abd7-ac4fa70f9b1e" providerId="ADAL" clId="{CD71FEB8-8E52-3842-9434-FBC4775564DC}" dt="2025-06-17T14:22:30.956" v="96" actId="14100"/>
          <ac:picMkLst>
            <pc:docMk/>
            <pc:sldMk cId="924534283" sldId="274"/>
            <ac:picMk id="6" creationId="{8A259DD2-CEDC-AEDE-B421-87AA0E998DC0}"/>
          </ac:picMkLst>
        </pc:picChg>
        <pc:picChg chg="add mod modCrop">
          <ac:chgData name="Emma Morris" userId="70c6f1a6-3d9c-40dc-abd7-ac4fa70f9b1e" providerId="ADAL" clId="{CD71FEB8-8E52-3842-9434-FBC4775564DC}" dt="2025-06-04T14:48:48.630" v="30" actId="732"/>
          <ac:picMkLst>
            <pc:docMk/>
            <pc:sldMk cId="924534283" sldId="274"/>
            <ac:picMk id="8" creationId="{FFF00284-E92B-E036-B627-E78D8FA5A113}"/>
          </ac:picMkLst>
        </pc:picChg>
        <pc:picChg chg="add mod">
          <ac:chgData name="Emma Morris" userId="70c6f1a6-3d9c-40dc-abd7-ac4fa70f9b1e" providerId="ADAL" clId="{CD71FEB8-8E52-3842-9434-FBC4775564DC}" dt="2025-06-17T14:32:24.284" v="130" actId="1076"/>
          <ac:picMkLst>
            <pc:docMk/>
            <pc:sldMk cId="924534283" sldId="274"/>
            <ac:picMk id="9" creationId="{AF564F4F-66FD-1465-DCEE-DB7EAC26E85D}"/>
          </ac:picMkLst>
        </pc:picChg>
      </pc:sldChg>
    </pc:docChg>
  </pc:docChgLst>
</pc:chgInfo>
</file>

<file path=ppt/comments/modernComment_10A_9C276D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8ADCAA-D7D8-4450-989B-D3D83B88E20A}" authorId="{02B57BBA-FBEB-184B-C500-E21054EBCB55}" created="2025-03-30T18:36:59.956">
    <pc:sldMkLst xmlns:pc="http://schemas.microsoft.com/office/powerpoint/2013/main/command">
      <pc:docMk/>
      <pc:sldMk cId="2619829544" sldId="266"/>
    </pc:sldMkLst>
    <p188:txBody>
      <a:bodyPr/>
      <a:lstStyle/>
      <a:p>
        <a:r>
          <a:rPr lang="en-GB"/>
          <a:t>Let the students research the roles to develop an understanding of what each role entails.</a:t>
        </a:r>
      </a:p>
    </p188:txBody>
  </p188:cm>
</p188:cmLst>
</file>

<file path=ppt/comments/modernComment_10B_B63F35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3226E8C-395B-4553-9ED3-426E0268A29E}" authorId="{02B57BBA-FBEB-184B-C500-E21054EBCB55}" created="2025-03-30T18:15:07.698">
    <pc:sldMkLst xmlns:pc="http://schemas.microsoft.com/office/powerpoint/2013/main/command">
      <pc:docMk/>
      <pc:sldMk cId="3057595735" sldId="267"/>
    </pc:sldMkLst>
    <p188:txBody>
      <a:bodyPr/>
      <a:lstStyle/>
      <a:p>
        <a:r>
          <a:rPr lang="en-GB"/>
          <a:t>Pose the question to the class and write down the industries they suggest, to check their prior knowledge of the subject.</a:t>
        </a:r>
      </a:p>
    </p188:txBody>
  </p188:cm>
</p188:cmLst>
</file>

<file path=ppt/comments/modernComment_10E_425ACFA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DC2B0A-D8A3-437F-83F4-FE6F6AB7C9DB}" authorId="{02B57BBA-FBEB-184B-C500-E21054EBCB55}" created="2025-03-30T18:03:40.013">
    <pc:sldMkLst xmlns:pc="http://schemas.microsoft.com/office/powerpoint/2013/main/command">
      <pc:docMk/>
      <pc:sldMk cId="1113247662" sldId="270"/>
    </pc:sldMkLst>
    <p188:txBody>
      <a:bodyPr/>
      <a:lstStyle/>
      <a:p>
        <a:r>
          <a:rPr lang="en-GB"/>
          <a:t>Discuss the importance of having the correct qualification and the next steps after finishing College with a Level 3 qualification.</a:t>
        </a:r>
      </a:p>
    </p188:txBody>
  </p188:cm>
</p188:cmLst>
</file>

<file path=ppt/comments/modernComment_110_C82C8A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5CF14A-61D5-409C-93B6-CBA97B668F9A}" authorId="{02B57BBA-FBEB-184B-C500-E21054EBCB55}" created="2025-03-30T18:15:32.965">
    <pc:sldMkLst xmlns:pc="http://schemas.microsoft.com/office/powerpoint/2013/main/command">
      <pc:docMk/>
      <pc:sldMk cId="209897642" sldId="272"/>
    </pc:sldMkLst>
    <p188:txBody>
      <a:bodyPr/>
      <a:lstStyle/>
      <a:p>
        <a:r>
          <a:rPr lang="en-GB"/>
          <a:t>Recap the question and click through the answers.</a:t>
        </a:r>
      </a:p>
    </p188:txBody>
  </p188:cm>
</p188:cmLst>
</file>

<file path=ppt/comments/modernComment_111_1C0F593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4BD8D2A-85C1-46CB-A4F8-0AC72438CE8A}" authorId="{02B57BBA-FBEB-184B-C500-E21054EBCB55}" created="2025-03-30T18:10:04.44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70767929" sldId="273"/>
      <ac:spMk id="3" creationId="{C70E1475-8DBD-47BF-8047-853B28F3DFD8}"/>
    </ac:deMkLst>
    <p188:txBody>
      <a:bodyPr/>
      <a:lstStyle/>
      <a:p>
        <a:r>
          <a:rPr lang="en-GB"/>
          <a:t>Play the video of Laura discussing what she does in the industry.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6DF3E-67E5-AF46-A64E-8E6F44BB3343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E68B6-70F9-1741-AA7C-484697655D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CA983368-791D-BC47-4FCE-93DCABC79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8" y="1947741"/>
            <a:ext cx="4329967" cy="1961651"/>
          </a:xfrm>
          <a:prstGeom prst="rect">
            <a:avLst/>
          </a:prstGeom>
        </p:spPr>
        <p:txBody>
          <a:bodyPr/>
          <a:lstStyle>
            <a:lvl1pPr>
              <a:defRPr sz="44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presentation title</a:t>
            </a:r>
            <a:endParaRPr lang="en-US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CD7B4470-F057-577C-08F8-270EC8E7C9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418" y="4395789"/>
            <a:ext cx="4330657" cy="42800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b="0" i="0" baseline="30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date or sub-title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36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403199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Half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1"/>
            <a:ext cx="6095999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37049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1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D0D1DB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674291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2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45E9695B-A816-3467-1D5D-7344C8D70FFC}"/>
              </a:ext>
            </a:extLst>
          </p:cNvPr>
          <p:cNvSpPr txBox="1">
            <a:spLocks/>
          </p:cNvSpPr>
          <p:nvPr userDrawn="1"/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>
                <a:solidFill>
                  <a:srgbClr val="3E1A1C"/>
                </a:solidFill>
              </a:rPr>
              <a:t>Click to insert slide title</a:t>
            </a:r>
            <a:endParaRPr lang="en-US" dirty="0">
              <a:solidFill>
                <a:srgbClr val="3E1A1C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AB3040B-93A5-A700-C71F-D1A7E56A1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744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687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0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76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621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 - White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2F0F4649-74F2-0B6F-C33D-5D3646814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1347F01-C180-C1E6-46F6-5FB68BA5E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00963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62889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0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ac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816191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97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9AAC5967-3932-87D1-FAC2-5F47055A9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rgbClr val="3E1A1C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03DFE83-F7FA-88A8-5798-55650192D2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846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84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41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84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14443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047363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 - Dark Text R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2F0F4649-74F2-0B6F-C33D-5D3646814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6382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1347F01-C180-C1E6-46F6-5FB68BA5E3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16382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91885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64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984987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14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447013DF-0AB3-5ABC-605E-68D9CB9663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3AC1927-5E8B-B482-9381-201C461F04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2407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70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72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22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78908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659386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86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98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tx2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275615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A657E808-160A-4EE7-542C-0A7237486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5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C204732C-265A-94C8-25F3-EEC1F3CDC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4B98717-7CF9-3D5D-CB7F-339CA215F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rgbClr val="3E1A1C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3285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721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10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3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7807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1 Column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19041" y="423741"/>
            <a:ext cx="6838852" cy="54599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972708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- Half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5999" y="0"/>
            <a:ext cx="6096001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9056822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 - 1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4106" y="1310640"/>
            <a:ext cx="11523786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EC133333-399C-C05D-CC91-93E693064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2740221"/>
            <a:ext cx="11486417" cy="821585"/>
          </a:xfrm>
          <a:prstGeom prst="rect">
            <a:avLst/>
          </a:prstGeom>
        </p:spPr>
        <p:txBody>
          <a:bodyPr lIns="90000"/>
          <a:lstStyle>
            <a:lvl1pPr>
              <a:defRPr sz="60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803DDF7-D5E7-0693-0023-C971E99CE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98" y="4032659"/>
            <a:ext cx="5826125" cy="713513"/>
          </a:xfrm>
          <a:prstGeom prst="rect">
            <a:avLst/>
          </a:prstGeom>
        </p:spPr>
        <p:txBody>
          <a:bodyPr lIns="9000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 marL="4572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2pPr>
            <a:lvl3pPr marL="9144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3pPr>
            <a:lvl4pPr marL="13716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4pPr>
            <a:lvl5pPr marL="1828800" indent="0">
              <a:buNone/>
              <a:defRPr b="1" i="0">
                <a:solidFill>
                  <a:schemeClr val="bg1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1459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 - 2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tx2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FBBA2-AA56-A22E-1A21-FD887B3138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0000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9A266F08-CDC9-5B7A-4972-C368132F44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523786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5457752-6117-6218-D963-9DF541ABBBA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4107" y="1310640"/>
            <a:ext cx="5507892" cy="45730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4150331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13DFD72A-8F3F-0894-6A6B-C44DB8C0C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8" y="2572795"/>
            <a:ext cx="10515600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5E2D0-8BC2-894A-6BA1-591F5BF4DC60}"/>
              </a:ext>
            </a:extLst>
          </p:cNvPr>
          <p:cNvSpPr txBox="1"/>
          <p:nvPr userDrawn="1"/>
        </p:nvSpPr>
        <p:spPr>
          <a:xfrm>
            <a:off x="333375" y="3859295"/>
            <a:ext cx="5351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Teesside Airport Business Suite</a:t>
            </a:r>
          </a:p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Teesside International Airport</a:t>
            </a:r>
          </a:p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Darlington DL2 1NJ</a:t>
            </a:r>
          </a:p>
          <a:p>
            <a:pPr lvl="0"/>
            <a:endParaRPr lang="en-GB" sz="1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01325 </a:t>
            </a:r>
            <a:r>
              <a:rPr lang="en-GB" sz="14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792 600</a:t>
            </a:r>
            <a:endParaRPr lang="en-GB" sz="1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r>
              <a:rPr lang="en-GB" sz="1400" b="0" i="0" dirty="0" err="1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www.teesvalley-ca.gov.uk</a:t>
            </a:r>
            <a:endParaRPr lang="en-GB" sz="1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endParaRPr lang="en-GB" sz="1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  <a:p>
            <a:pPr lvl="0"/>
            <a:r>
              <a:rPr lang="en-GB" sz="1400" b="0" i="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Follow us </a:t>
            </a:r>
            <a:r>
              <a:rPr lang="en-GB" sz="1400" b="0" i="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@</a:t>
            </a:r>
            <a:r>
              <a:rPr lang="en-GB" sz="1400" b="0" i="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TeesValleyCA</a:t>
            </a:r>
            <a:endParaRPr lang="en-GB" sz="1400" b="0" i="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Text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753B3FA-7265-D437-C98A-93D7E4120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5" y="1276425"/>
            <a:ext cx="11486416" cy="3306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35A131FC-8B56-9A0B-3CF2-69B90DE12A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1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2 Colum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572721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 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5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2 Columns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5C403E0-CA6E-5BBF-F1F4-487DF867B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11486417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A101C8-5A89-9DB6-1C58-82C9AC9A8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828800"/>
            <a:ext cx="5595866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2D658852-295B-DA71-8823-1087F42E1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828800"/>
            <a:ext cx="5637843" cy="405490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858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430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002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7400" indent="-228600">
              <a:buFont typeface="Wingdings" pitchFamily="2" charset="2"/>
              <a:buChar char="§"/>
              <a:defRPr sz="2000" b="0" i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20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 - 1 Column - 2 Lin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CF3F409-87D4-583C-A379-5D687686BB9D}"/>
              </a:ext>
            </a:extLst>
          </p:cNvPr>
          <p:cNvSpPr txBox="1"/>
          <p:nvPr userDrawn="1"/>
        </p:nvSpPr>
        <p:spPr>
          <a:xfrm>
            <a:off x="10535478" y="6163670"/>
            <a:ext cx="1378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79FA304-78C3-704C-94FC-BC2870E2B5ED}" type="slidenum">
              <a:rPr lang="en-US" sz="2400" b="0" i="0" smtClean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pPr algn="r"/>
              <a:t>‹#›</a:t>
            </a:fld>
            <a:endParaRPr lang="en-US" sz="2400" b="0" i="0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A457840D-871A-8C8D-C642-8AA7F7A8DE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07" y="423741"/>
            <a:ext cx="4197323" cy="1018979"/>
          </a:xfrm>
          <a:prstGeom prst="rect">
            <a:avLst/>
          </a:prstGeom>
        </p:spPr>
        <p:txBody>
          <a:bodyPr/>
          <a:lstStyle>
            <a:lvl1pPr>
              <a:defRPr sz="3600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insert</a:t>
            </a:r>
            <a:br>
              <a:rPr lang="en-GB" dirty="0"/>
            </a:br>
            <a:r>
              <a:rPr lang="en-GB" dirty="0"/>
              <a:t>slide title</a:t>
            </a:r>
            <a:endParaRPr lang="en-US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D126872-8E5D-04E9-DA59-B9145FD90A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107" y="1828800"/>
            <a:ext cx="4197323" cy="40549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>
              <a:defRPr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63257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43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5" r:id="rId2"/>
    <p:sldLayoutId id="2147483706" r:id="rId3"/>
    <p:sldLayoutId id="2147483663" r:id="rId4"/>
    <p:sldLayoutId id="2147483707" r:id="rId5"/>
    <p:sldLayoutId id="2147483649" r:id="rId6"/>
    <p:sldLayoutId id="2147483664" r:id="rId7"/>
    <p:sldLayoutId id="2147483665" r:id="rId8"/>
    <p:sldLayoutId id="2147483666" r:id="rId9"/>
    <p:sldLayoutId id="2147483667" r:id="rId10"/>
    <p:sldLayoutId id="2147483703" r:id="rId11"/>
    <p:sldLayoutId id="2147483668" r:id="rId12"/>
    <p:sldLayoutId id="2147483669" r:id="rId13"/>
    <p:sldLayoutId id="2147483670" r:id="rId14"/>
    <p:sldLayoutId id="2147483708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709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710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711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4" r:id="rId48"/>
    <p:sldLayoutId id="2147483700" r:id="rId49"/>
    <p:sldLayoutId id="2147483701" r:id="rId50"/>
    <p:sldLayoutId id="2147483662" r:id="rId5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0E_425ACFAE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0B_B63F355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8/10/relationships/comments" Target="../comments/modernComment_110_C82C8AA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hyperlink" Target="https://northeastscreen.org/" TargetMode="External"/><Relationship Id="rId7" Type="http://schemas.openxmlformats.org/officeDocument/2006/relationships/image" Target="../media/image8.png"/><Relationship Id="rId2" Type="http://schemas.microsoft.com/office/2018/10/relationships/comments" Target="../comments/modernComment_10A_9C276D28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brushstroke.co.uk/make-up-artist-roles/" TargetMode="External"/><Relationship Id="rId5" Type="http://schemas.openxmlformats.org/officeDocument/2006/relationships/hyperlink" Target="https://www.screenskills.com/skills-checklists/scripted-film-and-tv/hair-make-up-and-prosthetics-department/hair-and-make-up-artist-skills/" TargetMode="External"/><Relationship Id="rId4" Type="http://schemas.openxmlformats.org/officeDocument/2006/relationships/hyperlink" Target="https://teesvalley-ca.gov.uk/work/careers-hub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microsoft.com/office/2018/10/relationships/comments" Target="../comments/modernComment_111_1C0F59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hyperlink" Target="https://northeastscreen.org/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www.darlingtonhippodrome.co.uk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resources.careersandenterprise.co.uk/" TargetMode="External"/><Relationship Id="rId5" Type="http://schemas.openxmlformats.org/officeDocument/2006/relationships/hyperlink" Target="https://nationalcareers.service.gov.uk/explore-careers" TargetMode="External"/><Relationship Id="rId4" Type="http://schemas.openxmlformats.org/officeDocument/2006/relationships/hyperlink" Target="https://teesvalley-ca.gov.uk/work/careers-hub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,800+ Makeup Artists At Work Stock Photos, Pictures &amp; Royalty-Free Images  - iStock">
            <a:extLst>
              <a:ext uri="{FF2B5EF4-FFF2-40B4-BE49-F238E27FC236}">
                <a16:creationId xmlns:a16="http://schemas.microsoft.com/office/drawing/2014/main" id="{FFF00284-E92B-E036-B627-E78D8FA5A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9" b="34844"/>
          <a:stretch>
            <a:fillRect/>
          </a:stretch>
        </p:blipFill>
        <p:spPr>
          <a:xfrm>
            <a:off x="4789714" y="90127"/>
            <a:ext cx="7402286" cy="6753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BB6E0-3E2D-07EC-E422-648628C033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392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7ADC7E-BE84-501D-45C6-77B74A8CB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2002291"/>
            <a:ext cx="4695826" cy="1962150"/>
          </a:xfrm>
        </p:spPr>
        <p:txBody>
          <a:bodyPr/>
          <a:lstStyle/>
          <a:p>
            <a:r>
              <a:rPr lang="en-US" dirty="0">
                <a:latin typeface="Inter Light"/>
                <a:cs typeface="Arial"/>
              </a:rPr>
              <a:t>Makeup Artistry Careers in </a:t>
            </a:r>
            <a:br>
              <a:rPr lang="en-US" dirty="0">
                <a:latin typeface="Inter Light"/>
                <a:cs typeface="Arial"/>
              </a:rPr>
            </a:br>
            <a:r>
              <a:rPr lang="en-US" dirty="0">
                <a:latin typeface="Inter Light"/>
                <a:cs typeface="Arial"/>
              </a:rPr>
              <a:t>Tees Valley</a:t>
            </a:r>
            <a:endParaRPr lang="en-US" dirty="0"/>
          </a:p>
        </p:txBody>
      </p:sp>
      <p:pic>
        <p:nvPicPr>
          <p:cNvPr id="3" name="Picture 2" descr="Hippodrome Logo">
            <a:extLst>
              <a:ext uri="{FF2B5EF4-FFF2-40B4-BE49-F238E27FC236}">
                <a16:creationId xmlns:a16="http://schemas.microsoft.com/office/drawing/2014/main" id="{FADC0EC5-350C-B10B-6C53-1D7E4943D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560919"/>
            <a:ext cx="634482" cy="7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259DD2-CEDC-AEDE-B421-87AA0E998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371" y="5552367"/>
            <a:ext cx="1702311" cy="7837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F564F4F-66FD-1465-DCEE-DB7EAC26E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375" y="4732384"/>
            <a:ext cx="3340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3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ppodrome Logo">
            <a:extLst>
              <a:ext uri="{FF2B5EF4-FFF2-40B4-BE49-F238E27FC236}">
                <a16:creationId xmlns:a16="http://schemas.microsoft.com/office/drawing/2014/main" id="{0261F0A2-6EE8-C60C-387B-FCAEB69D5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88913-29A2-F793-88F8-76531784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A5D8B-DFDC-4266-B4D7-F3D671A1E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47CCA-EAF8-4704-29F1-C7A6E651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 lIns="91440" tIns="45720" rIns="91440" bIns="45720" anchor="t"/>
          <a:lstStyle/>
          <a:p>
            <a:r>
              <a:rPr lang="en-US" dirty="0"/>
              <a:t>Qualifications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2969A-F993-82BF-B399-81E10C988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4" y="1276350"/>
            <a:ext cx="8810625" cy="4606925"/>
          </a:xfrm>
        </p:spPr>
        <p:txBody>
          <a:bodyPr lIns="0" tIns="0" rIns="0" bIns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first step to any job in the Makeup Industry is having the right qualification, to become freelance in the industry you will need a Level 3 qualification, so you are competent in a range of makeup techniques and styles.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Having a Level 3 qualification will also mean that you can obtain public liability insurance for working with the general public. 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It will also be an advantage if you have had some experience in the industry working in TV/Film, Theatre or Fashion or having a part time job working with the public.</a:t>
            </a:r>
          </a:p>
        </p:txBody>
      </p:sp>
      <p:pic>
        <p:nvPicPr>
          <p:cNvPr id="4" name="Picture 3" descr="Hippodrome Logo">
            <a:extLst>
              <a:ext uri="{FF2B5EF4-FFF2-40B4-BE49-F238E27FC236}">
                <a16:creationId xmlns:a16="http://schemas.microsoft.com/office/drawing/2014/main" id="{D662CF95-CC06-E03A-AF76-2C853106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3FEDB-1DEC-0A24-BDEB-F019628E2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4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 lIns="91440" tIns="45720" rIns="91440" bIns="45720" anchor="t"/>
          <a:lstStyle/>
          <a:p>
            <a:r>
              <a:rPr lang="en-US" dirty="0"/>
              <a:t>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5" y="1276350"/>
            <a:ext cx="9560902" cy="4606925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n-US" dirty="0"/>
              <a:t>What types of industries can you work in as a Makeup Artist?</a:t>
            </a:r>
          </a:p>
        </p:txBody>
      </p:sp>
      <p:pic>
        <p:nvPicPr>
          <p:cNvPr id="4" name="Picture 3" descr="Hippodrome Logo">
            <a:extLst>
              <a:ext uri="{FF2B5EF4-FFF2-40B4-BE49-F238E27FC236}">
                <a16:creationId xmlns:a16="http://schemas.microsoft.com/office/drawing/2014/main" id="{0B225741-D115-81A8-5BB8-AF9A587D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F67DE-6194-6C27-6D7A-F4AE9E1B8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957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D1E20-D989-E64D-BD1E-30BCC597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54F1-CA24-D960-C833-50F6BA605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 lIns="91440" tIns="45720" rIns="91440" bIns="45720" anchor="t"/>
          <a:lstStyle/>
          <a:p>
            <a:r>
              <a:rPr lang="en-US" dirty="0"/>
              <a:t>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71B57-9EEA-5F5B-B8E2-5EFF89F54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4" y="1276350"/>
            <a:ext cx="9314717" cy="4606925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n-US" dirty="0"/>
              <a:t>What types of industries can you work in as a Makeup Artist?</a:t>
            </a:r>
          </a:p>
          <a:p>
            <a:r>
              <a:rPr lang="en-US" dirty="0"/>
              <a:t>Fashion</a:t>
            </a:r>
          </a:p>
          <a:p>
            <a:r>
              <a:rPr lang="en-US" dirty="0"/>
              <a:t>TV</a:t>
            </a:r>
          </a:p>
          <a:p>
            <a:r>
              <a:rPr lang="en-US" dirty="0"/>
              <a:t>Film</a:t>
            </a:r>
          </a:p>
          <a:p>
            <a:r>
              <a:rPr lang="en-US" dirty="0"/>
              <a:t>Theatre</a:t>
            </a:r>
          </a:p>
          <a:p>
            <a:endParaRPr lang="en-US" dirty="0"/>
          </a:p>
        </p:txBody>
      </p:sp>
      <p:pic>
        <p:nvPicPr>
          <p:cNvPr id="4" name="Picture 3" descr="Hippodrome Logo">
            <a:extLst>
              <a:ext uri="{FF2B5EF4-FFF2-40B4-BE49-F238E27FC236}">
                <a16:creationId xmlns:a16="http://schemas.microsoft.com/office/drawing/2014/main" id="{8165B846-BE9E-FEC7-E554-0B397987D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95F8D-3CD5-5E90-DFCB-3911344B6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6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7" y="423741"/>
            <a:ext cx="11486417" cy="572721"/>
          </a:xfrm>
        </p:spPr>
        <p:txBody>
          <a:bodyPr lIns="91440" tIns="45720" rIns="91440" bIns="45720" anchor="t"/>
          <a:lstStyle/>
          <a:p>
            <a:r>
              <a:rPr lang="en-US" dirty="0"/>
              <a:t>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5595866" cy="4607281"/>
          </a:xfrm>
          <a:ln>
            <a:solidFill>
              <a:schemeClr val="accent1">
                <a:lumMod val="50000"/>
              </a:schemeClr>
            </a:solidFill>
          </a:ln>
        </p:spPr>
        <p:txBody>
          <a:bodyPr lIns="0" tIns="0" rIns="0" bIns="0" anchor="t">
            <a:normAutofit/>
          </a:bodyPr>
          <a:lstStyle/>
          <a:p>
            <a:endParaRPr lang="en-US" dirty="0"/>
          </a:p>
          <a:p>
            <a:r>
              <a:rPr lang="en-US" dirty="0"/>
              <a:t>Using the links provided research what a hair and makeup artist would do on a TV or Film set?</a:t>
            </a:r>
            <a:endParaRPr lang="en-US"/>
          </a:p>
          <a:p>
            <a:r>
              <a:rPr lang="en-US" dirty="0"/>
              <a:t>                             OR</a:t>
            </a:r>
          </a:p>
          <a:p>
            <a:r>
              <a:rPr lang="en-US" dirty="0"/>
              <a:t>What a Makeup Artist does in Theatrical performances?</a:t>
            </a:r>
          </a:p>
          <a:p>
            <a:endParaRPr lang="en-US" dirty="0"/>
          </a:p>
          <a:p>
            <a:r>
              <a:rPr lang="en-US" dirty="0"/>
              <a:t>Create a spider diagram of what they do in these roles and any key skills attached to these roles/tasks.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D06D6-F882-E169-F456-85CB8E34D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2682" y="1276425"/>
            <a:ext cx="5637843" cy="4607281"/>
          </a:xfrm>
          <a:ln>
            <a:solidFill>
              <a:schemeClr val="accent1">
                <a:lumMod val="50000"/>
              </a:schemeClr>
            </a:solidFill>
          </a:ln>
        </p:spPr>
        <p:txBody>
          <a:bodyPr lIns="0" tIns="0" rIns="0" bIns="0" anchor="t">
            <a:normAutofit/>
          </a:bodyPr>
          <a:lstStyle/>
          <a:p>
            <a:endParaRPr lang="en-GB" dirty="0"/>
          </a:p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https://northeastscreen.org/</a:t>
            </a:r>
            <a:r>
              <a:rPr lang="en-GB" dirty="0"/>
              <a:t> </a:t>
            </a:r>
            <a:endParaRPr lang="en-US"/>
          </a:p>
          <a:p>
            <a:endParaRPr lang="en-GB" dirty="0"/>
          </a:p>
          <a:p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https://teesvalley-ca.gov.uk/work/careers-hub/</a:t>
            </a:r>
            <a:r>
              <a:rPr lang="en-GB" dirty="0"/>
              <a:t> </a:t>
            </a:r>
          </a:p>
          <a:p>
            <a:endParaRPr lang="en-GB" dirty="0"/>
          </a:p>
          <a:p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Hair and make-up artist skills - ScreenSkills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Makeup Artist Roles - Careers In Film, TV, Stage, and Fashion</a:t>
            </a:r>
          </a:p>
        </p:txBody>
      </p:sp>
      <p:pic>
        <p:nvPicPr>
          <p:cNvPr id="5" name="Picture 4" descr="Hippodrome Logo">
            <a:extLst>
              <a:ext uri="{FF2B5EF4-FFF2-40B4-BE49-F238E27FC236}">
                <a16:creationId xmlns:a16="http://schemas.microsoft.com/office/drawing/2014/main" id="{97FD951F-0A67-CF33-EEA1-5F1CCF32C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C0F3D-95F6-42B0-9419-67E6A73E6E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2954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B344-D725-D136-4C2D-33C96B98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>
                <a:latin typeface="Inter Light"/>
                <a:cs typeface="Arial"/>
              </a:rPr>
              <a:t>Job Roles</a:t>
            </a:r>
            <a:endParaRPr lang="en-GB" dirty="0">
              <a:latin typeface="Inter Light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B40A4-5C90-C935-4E83-7F07C39FC9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Inter"/>
              </a:rPr>
              <a:t>Makeup Artist on a TV and Film Set</a:t>
            </a:r>
            <a:endParaRPr lang="en-US" b="1" dirty="0"/>
          </a:p>
          <a:p>
            <a:endParaRPr lang="en-GB" dirty="0"/>
          </a:p>
          <a:p>
            <a:r>
              <a:rPr lang="en-GB" sz="1800" dirty="0">
                <a:latin typeface="Inter"/>
              </a:rPr>
              <a:t>Would create the hair and makeup design based off the script.</a:t>
            </a:r>
          </a:p>
          <a:p>
            <a:r>
              <a:rPr lang="en-GB" sz="1800" dirty="0">
                <a:latin typeface="Inter"/>
              </a:rPr>
              <a:t>Would create hair and face charts for the looks.</a:t>
            </a:r>
          </a:p>
          <a:p>
            <a:r>
              <a:rPr lang="en-GB" sz="1800" dirty="0">
                <a:latin typeface="Inter"/>
              </a:rPr>
              <a:t>Consult with the Producer and Director about the looks they have designed.</a:t>
            </a:r>
          </a:p>
          <a:p>
            <a:r>
              <a:rPr lang="en-GB" sz="1800" dirty="0">
                <a:latin typeface="Inter"/>
              </a:rPr>
              <a:t>They would write step by step application down, to enable anyone working on the team to apply the makeup and hair look suitable for continuity.</a:t>
            </a:r>
          </a:p>
          <a:p>
            <a:r>
              <a:rPr lang="en-GB" sz="1800" dirty="0">
                <a:latin typeface="Inter"/>
              </a:rPr>
              <a:t>Could order and restock products to be used on set.</a:t>
            </a:r>
          </a:p>
          <a:p>
            <a:r>
              <a:rPr lang="en-GB" sz="1800" dirty="0">
                <a:latin typeface="Inter"/>
              </a:rPr>
              <a:t>Would apply makeup and hair daily for the talent.</a:t>
            </a:r>
            <a:endParaRPr lang="en-GB" sz="1800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3E7BA-475F-4650-A63E-213B292368A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n-GB" sz="2400" b="1">
                <a:latin typeface="Inter"/>
              </a:rPr>
              <a:t>Makeup Artist on a touring theatrical production.</a:t>
            </a:r>
            <a:endParaRPr lang="en-US" sz="2400" b="1"/>
          </a:p>
          <a:p>
            <a:pPr marL="0" indent="0">
              <a:buNone/>
            </a:pPr>
            <a:endParaRPr lang="en-GB" sz="1800"/>
          </a:p>
          <a:p>
            <a:r>
              <a:rPr lang="en-GB" sz="1800">
                <a:latin typeface="Inter"/>
              </a:rPr>
              <a:t>Maintain the wigs and any makeup garments for the run of the show.</a:t>
            </a:r>
          </a:p>
          <a:p>
            <a:r>
              <a:rPr lang="en-GB" sz="1800">
                <a:latin typeface="Inter"/>
              </a:rPr>
              <a:t>Ensure that all of the products needed were ordered and kept topped up.</a:t>
            </a:r>
          </a:p>
          <a:p>
            <a:r>
              <a:rPr lang="en-GB" sz="1800">
                <a:latin typeface="Inter"/>
              </a:rPr>
              <a:t>Apply makeup and hair to the main actors in the theatrical productions.</a:t>
            </a:r>
          </a:p>
          <a:p>
            <a:r>
              <a:rPr lang="en-GB" sz="1800">
                <a:latin typeface="Inter"/>
              </a:rPr>
              <a:t>Ventilate wigs weekly to maintain their style.</a:t>
            </a:r>
          </a:p>
          <a:p>
            <a:r>
              <a:rPr lang="en-GB" sz="1800">
                <a:latin typeface="Inter"/>
              </a:rPr>
              <a:t>Working in a clean and safe way to ensure no cross contamination of products.</a:t>
            </a:r>
            <a:endParaRPr lang="en-GB" sz="1800" dirty="0">
              <a:latin typeface="Inter"/>
            </a:endParaRPr>
          </a:p>
        </p:txBody>
      </p:sp>
      <p:pic>
        <p:nvPicPr>
          <p:cNvPr id="5" name="Picture 4" descr="Hippodrome Logo">
            <a:extLst>
              <a:ext uri="{FF2B5EF4-FFF2-40B4-BE49-F238E27FC236}">
                <a16:creationId xmlns:a16="http://schemas.microsoft.com/office/drawing/2014/main" id="{64681835-C097-50BB-E6C9-7943601A7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167E53-AD29-4CD9-CD24-88EBC140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7DFA-BC78-2AED-9872-8D78A8BE6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latin typeface="Inter Light"/>
                <a:cs typeface="Arial"/>
              </a:rPr>
              <a:t>Makeup Artist Currently in the industry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E1475-8DBD-47BF-8047-853B28F3D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11056866" cy="4607281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Inter"/>
              </a:rPr>
              <a:t>Laura Tallentire is a Hair and Makeup Artist currently working in the North East on a range of sets. </a:t>
            </a:r>
          </a:p>
          <a:p>
            <a:pPr marL="0" indent="0">
              <a:buNone/>
            </a:pPr>
            <a:r>
              <a:rPr lang="en-GB" dirty="0">
                <a:latin typeface="Inter"/>
              </a:rPr>
              <a:t>Here is how she got into the industry and what she does in the industry.</a:t>
            </a:r>
            <a:endParaRPr lang="en-GB" dirty="0"/>
          </a:p>
        </p:txBody>
      </p:sp>
      <p:pic>
        <p:nvPicPr>
          <p:cNvPr id="4" name="Laura - MUA">
            <a:hlinkClick r:id="" action="ppaction://media"/>
            <a:extLst>
              <a:ext uri="{FF2B5EF4-FFF2-40B4-BE49-F238E27FC236}">
                <a16:creationId xmlns:a16="http://schemas.microsoft.com/office/drawing/2014/main" id="{B113AF16-1EFF-EE80-3BF6-C4327F0FC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5343" y="2619496"/>
            <a:ext cx="6781800" cy="3814763"/>
          </a:xfrm>
          <a:prstGeom prst="rect">
            <a:avLst/>
          </a:prstGeom>
        </p:spPr>
      </p:pic>
      <p:pic>
        <p:nvPicPr>
          <p:cNvPr id="5" name="Picture 4" descr="Hippodrome Logo">
            <a:extLst>
              <a:ext uri="{FF2B5EF4-FFF2-40B4-BE49-F238E27FC236}">
                <a16:creationId xmlns:a16="http://schemas.microsoft.com/office/drawing/2014/main" id="{6DDB8116-46FE-D57F-A99F-E5C75072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EDEF1D-16A8-5B48-D669-119000063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6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Inter Light"/>
                <a:cs typeface="Arial"/>
              </a:rPr>
              <a:t>Opportunities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3267" y="1223026"/>
            <a:ext cx="8625419" cy="4607281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Inter"/>
              </a:rPr>
              <a:t>Here are a list of opportunities to work in the industry in Tees Valley and the North East:</a:t>
            </a:r>
            <a:br>
              <a:rPr lang="en-US" sz="2400" dirty="0">
                <a:latin typeface="Inter"/>
              </a:rPr>
            </a:br>
            <a:endParaRPr lang="en-US" dirty="0">
              <a:latin typeface="Inter"/>
            </a:endParaRPr>
          </a:p>
          <a:p>
            <a:r>
              <a:rPr lang="en-US" dirty="0">
                <a:latin typeface="Inter"/>
              </a:rPr>
              <a:t>Makeup artist on set with North East Screen.</a:t>
            </a:r>
          </a:p>
          <a:p>
            <a:r>
              <a:rPr lang="en-US" dirty="0">
                <a:latin typeface="Inter"/>
              </a:rPr>
              <a:t>Hair and Makeup Artist working on touring productions at Darlington Hippodrome.</a:t>
            </a:r>
          </a:p>
          <a:p>
            <a:r>
              <a:rPr lang="en-US" dirty="0">
                <a:latin typeface="Inter"/>
              </a:rPr>
              <a:t>Makeup Artist working on in house productions at Stockton Globe Theatre.</a:t>
            </a:r>
          </a:p>
          <a:p>
            <a:r>
              <a:rPr lang="en-US" dirty="0">
                <a:latin typeface="Inter"/>
              </a:rPr>
              <a:t>Hair and Makeup Artist working with Film buddy on set in the North East.</a:t>
            </a:r>
          </a:p>
          <a:p>
            <a:r>
              <a:rPr lang="en-US" dirty="0">
                <a:latin typeface="Inter"/>
              </a:rPr>
              <a:t>Hair and Makeup Artist for photoshoots working with modelling agencies such as TTM and Savalas.</a:t>
            </a:r>
          </a:p>
          <a:p>
            <a:endParaRPr lang="en-US" dirty="0">
              <a:latin typeface="Inter"/>
            </a:endParaRPr>
          </a:p>
        </p:txBody>
      </p:sp>
      <p:pic>
        <p:nvPicPr>
          <p:cNvPr id="4" name="Picture 3" descr="Hippodrome Logo">
            <a:extLst>
              <a:ext uri="{FF2B5EF4-FFF2-40B4-BE49-F238E27FC236}">
                <a16:creationId xmlns:a16="http://schemas.microsoft.com/office/drawing/2014/main" id="{9EE5A61D-4F11-57F6-E678-7C9679AD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32DF9-F5E4-99B8-D386-721898405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1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E94A-1FF7-A2DC-1B49-84D3EA3F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Inter Light"/>
                <a:cs typeface="Arial"/>
              </a:rPr>
              <a:t>Next Steps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D993-B8AC-D404-74A2-A337E814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108" y="1276425"/>
            <a:ext cx="10990826" cy="4607281"/>
          </a:xfrm>
        </p:spPr>
        <p:txBody>
          <a:bodyPr lIns="0" tIns="0" rIns="0" bIns="0"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Inter"/>
              </a:rPr>
              <a:t>If these are the type of roles you would enjoy working in, the next steps would be to contact the business involved, below are some handy links: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GB" sz="1800" u="sng" dirty="0">
                <a:solidFill>
                  <a:schemeClr val="tx1"/>
                </a:solidFill>
                <a:latin typeface="Inter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https://www.darlingtonhippodrome.co.uk/</a:t>
            </a:r>
            <a:endParaRPr lang="en-GB" sz="1800" u="sng" dirty="0">
              <a:solidFill>
                <a:schemeClr val="tx1"/>
              </a:solidFill>
              <a:latin typeface="Inter"/>
              <a:cs typeface="Segoe UI"/>
            </a:endParaRPr>
          </a:p>
          <a:p>
            <a:r>
              <a:rPr lang="en-GB" sz="1800" u="sng" dirty="0">
                <a:solidFill>
                  <a:schemeClr val="tx1"/>
                </a:solidFill>
                <a:latin typeface="Inter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https://northeastscreen.org/</a:t>
            </a:r>
            <a:r>
              <a:rPr lang="en-GB" sz="1800" dirty="0">
                <a:solidFill>
                  <a:schemeClr val="tx1"/>
                </a:solidFill>
                <a:latin typeface="Inter"/>
                <a:cs typeface="Segoe UI"/>
              </a:rPr>
              <a:t> </a:t>
            </a:r>
          </a:p>
          <a:p>
            <a:r>
              <a:rPr lang="en-GB" sz="1800" u="sng" dirty="0">
                <a:solidFill>
                  <a:schemeClr val="tx1"/>
                </a:solidFill>
                <a:latin typeface="Inter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https://teesvalley-ca.gov.uk/work/careers-hub/</a:t>
            </a:r>
            <a:r>
              <a:rPr lang="en-GB" sz="1800" dirty="0">
                <a:solidFill>
                  <a:schemeClr val="tx1"/>
                </a:solidFill>
                <a:latin typeface="Inter"/>
                <a:cs typeface="Segoe UI"/>
              </a:rPr>
              <a:t> </a:t>
            </a:r>
          </a:p>
          <a:p>
            <a:r>
              <a:rPr lang="en-GB" sz="1800" u="sng" dirty="0">
                <a:solidFill>
                  <a:schemeClr val="tx1"/>
                </a:solidFill>
                <a:latin typeface="Inter"/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https://nationalcareers.service.gov.uk/explore-careers</a:t>
            </a:r>
            <a:endParaRPr lang="en-GB" sz="1800" u="sng" dirty="0">
              <a:solidFill>
                <a:schemeClr val="tx1"/>
              </a:solidFill>
              <a:latin typeface="Inter"/>
              <a:cs typeface="Segoe UI"/>
            </a:endParaRPr>
          </a:p>
          <a:p>
            <a:pPr marL="0" indent="0">
              <a:buNone/>
            </a:pPr>
            <a:endParaRPr lang="en-GB" sz="1800" dirty="0">
              <a:solidFill>
                <a:schemeClr val="tx1"/>
              </a:solidFill>
              <a:latin typeface="Inter"/>
              <a:cs typeface="Times New Roman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Picture 3" descr="Hippodrome Logo">
            <a:extLst>
              <a:ext uri="{FF2B5EF4-FFF2-40B4-BE49-F238E27FC236}">
                <a16:creationId xmlns:a16="http://schemas.microsoft.com/office/drawing/2014/main" id="{C459DF32-0394-35A3-35B5-8A2DB15E4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91" y="5885605"/>
            <a:ext cx="472933" cy="58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7F291-0152-4D37-5BAF-BD880B1FA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9987" y="5877053"/>
            <a:ext cx="1268875" cy="58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42112"/>
      </p:ext>
    </p:extLst>
  </p:cSld>
  <p:clrMapOvr>
    <a:masterClrMapping/>
  </p:clrMapOvr>
</p:sld>
</file>

<file path=ppt/theme/theme1.xml><?xml version="1.0" encoding="utf-8"?>
<a:theme xmlns:a="http://schemas.openxmlformats.org/drawingml/2006/main" name="Careers &amp; Skills">
  <a:themeElements>
    <a:clrScheme name="Careers &amp; Skills">
      <a:dk1>
        <a:srgbClr val="000000"/>
      </a:dk1>
      <a:lt1>
        <a:srgbClr val="FFFFFF"/>
      </a:lt1>
      <a:dk2>
        <a:srgbClr val="3E1A1C"/>
      </a:dk2>
      <a:lt2>
        <a:srgbClr val="FFFFFF"/>
      </a:lt2>
      <a:accent1>
        <a:srgbClr val="C7B2EA"/>
      </a:accent1>
      <a:accent2>
        <a:srgbClr val="3ADCC9"/>
      </a:accent2>
      <a:accent3>
        <a:srgbClr val="D0C3D0"/>
      </a:accent3>
      <a:accent4>
        <a:srgbClr val="635865"/>
      </a:accent4>
      <a:accent5>
        <a:srgbClr val="3F2A59"/>
      </a:accent5>
      <a:accent6>
        <a:srgbClr val="E3D8F5"/>
      </a:accent6>
      <a:hlink>
        <a:srgbClr val="C7B2EA"/>
      </a:hlink>
      <a:folHlink>
        <a:srgbClr val="D5C5E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c51e0c16-3c70-4bed-930f-b02839d0dd8b" xsi:nil="true"/>
    <MigrationWizId xmlns="c51e0c16-3c70-4bed-930f-b02839d0dd8b" xsi:nil="true"/>
    <MigrationWizIdPermissions xmlns="c51e0c16-3c70-4bed-930f-b02839d0dd8b" xsi:nil="true"/>
    <MigrationWizIdDocumentLibraryPermissions xmlns="c51e0c16-3c70-4bed-930f-b02839d0dd8b" xsi:nil="true"/>
    <TaxCatchAll xmlns="5f308053-a768-43f1-bf66-06210bb74c0d" xsi:nil="true"/>
    <lcf76f155ced4ddcb4097134ff3c332f xmlns="c51e0c16-3c70-4bed-930f-b02839d0dd8b">
      <Terms xmlns="http://schemas.microsoft.com/office/infopath/2007/PartnerControls"/>
    </lcf76f155ced4ddcb4097134ff3c332f>
    <MigrationWizIdSecurityGroups xmlns="c51e0c16-3c70-4bed-930f-b02839d0dd8b" xsi:nil="true"/>
    <Review_x0020_Status xmlns="c51e0c16-3c70-4bed-930f-b02839d0dd8b" xsi:nil="true"/>
    <Progress xmlns="c51e0c16-3c70-4bed-930f-b02839d0dd8b">In Review</Progress>
    <Link xmlns="c51e0c16-3c70-4bed-930f-b02839d0dd8b">
      <Url xsi:nil="true"/>
      <Description xsi:nil="true"/>
    </Link>
    <_Flow_SignoffStatus xmlns="c51e0c16-3c70-4bed-930f-b02839d0dd8b" xsi:nil="true"/>
    <Modes xmlns="c51e0c16-3c70-4bed-930f-b02839d0dd8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37C370094A947B45A665807D95A87" ma:contentTypeVersion="33" ma:contentTypeDescription="Create a new document." ma:contentTypeScope="" ma:versionID="e81f58c608359e745d252ca715e5d9f4">
  <xsd:schema xmlns:xsd="http://www.w3.org/2001/XMLSchema" xmlns:xs="http://www.w3.org/2001/XMLSchema" xmlns:p="http://schemas.microsoft.com/office/2006/metadata/properties" xmlns:ns1="c51e0c16-3c70-4bed-930f-b02839d0dd8b" xmlns:ns3="5f308053-a768-43f1-bf66-06210bb74c0d" targetNamespace="http://schemas.microsoft.com/office/2006/metadata/properties" ma:root="true" ma:fieldsID="e1a01f29c5ff43f598b60aeb9896ffb7" ns1:_="" ns3:_="">
    <xsd:import namespace="c51e0c16-3c70-4bed-930f-b02839d0dd8b"/>
    <xsd:import namespace="5f308053-a768-43f1-bf66-06210bb74c0d"/>
    <xsd:element name="properties">
      <xsd:complexType>
        <xsd:sequence>
          <xsd:element name="documentManagement">
            <xsd:complexType>
              <xsd:all>
                <xsd:element ref="ns1:Review_x0020_Status" minOccurs="0"/>
                <xsd:element ref="ns1:Link" minOccurs="0"/>
                <xsd:element ref="ns1:_Flow_SignoffStatus" minOccurs="0"/>
                <xsd:element ref="ns1:MigrationWizId" minOccurs="0"/>
                <xsd:element ref="ns1:MigrationWizIdPermissions" minOccurs="0"/>
                <xsd:element ref="ns1:MigrationWizIdPermissionLevels" minOccurs="0"/>
                <xsd:element ref="ns1:MigrationWizIdDocumentLibraryPermissions" minOccurs="0"/>
                <xsd:element ref="ns1:MigrationWizIdSecurityGroups" minOccurs="0"/>
                <xsd:element ref="ns1:MediaServiceMetadata" minOccurs="0"/>
                <xsd:element ref="ns1:MediaServiceFastMetadata" minOccurs="0"/>
                <xsd:element ref="ns1:MediaServiceDateTaken" minOccurs="0"/>
                <xsd:element ref="ns1:MediaServiceAutoKeyPoints" minOccurs="0"/>
                <xsd:element ref="ns1:MediaServiceKeyPoints" minOccurs="0"/>
                <xsd:element ref="ns1:MediaServiceAutoTags" minOccurs="0"/>
                <xsd:element ref="ns1:MediaServiceOCR" minOccurs="0"/>
                <xsd:element ref="ns1:MediaServiceGenerationTime" minOccurs="0"/>
                <xsd:element ref="ns1:MediaServiceEventHashCode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LengthInSeconds" minOccurs="0"/>
                <xsd:element ref="ns1:lcf76f155ced4ddcb4097134ff3c332f" minOccurs="0"/>
                <xsd:element ref="ns3:TaxCatchAll" minOccurs="0"/>
                <xsd:element ref="ns1:MediaServiceObjectDetectorVersions" minOccurs="0"/>
                <xsd:element ref="ns1:Progress" minOccurs="0"/>
                <xsd:element ref="ns1:Modes" minOccurs="0"/>
                <xsd:element ref="ns1:MediaServiceSearchProperties" minOccurs="0"/>
                <xsd:element ref="ns1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e0c16-3c70-4bed-930f-b02839d0dd8b" elementFormDefault="qualified">
    <xsd:import namespace="http://schemas.microsoft.com/office/2006/documentManagement/types"/>
    <xsd:import namespace="http://schemas.microsoft.com/office/infopath/2007/PartnerControls"/>
    <xsd:element name="Review_x0020_Status" ma:index="0" nillable="true" ma:displayName="Review Status" ma:format="Dropdown" ma:internalName="Review_x0020_Status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In Process"/>
                        <xsd:enumeration value="In Review"/>
                        <xsd:enumeration value="Signed Off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Link" ma:index="4" nillable="true" ma:displayName="Link" ma:format="Hyperlink" ma:internalName="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Flow_SignoffStatus" ma:index="5" nillable="true" ma:displayName="Sign-off status" ma:hidden="true" ma:internalName="Sign_x002d_off_x0020_status" ma:readOnly="false">
      <xsd:simpleType>
        <xsd:restriction base="dms:Text"/>
      </xsd:simpleType>
    </xsd:element>
    <xsd:element name="MigrationWizId" ma:index="8" nillable="true" ma:displayName="MigrationWizId" ma:hidden="true" ma:internalName="MigrationWizId" ma:readOnly="false">
      <xsd:simpleType>
        <xsd:restriction base="dms:Text"/>
      </xsd:simpleType>
    </xsd:element>
    <xsd:element name="MigrationWizIdPermissions" ma:index="9" nillable="true" ma:displayName="MigrationWizIdPermissions" ma:hidden="true" ma:internalName="MigrationWizIdPermissions" ma:readOnly="false">
      <xsd:simpleType>
        <xsd:restriction base="dms:Text"/>
      </xsd:simpleType>
    </xsd:element>
    <xsd:element name="MigrationWizIdPermissionLevels" ma:index="10" nillable="true" ma:displayName="MigrationWizIdPermissionLevels" ma:hidden="true" ma:internalName="MigrationWizIdPermissionLevels" ma:readOnly="false">
      <xsd:simpleType>
        <xsd:restriction base="dms:Text"/>
      </xsd:simpleType>
    </xsd:element>
    <xsd:element name="MigrationWizIdDocumentLibraryPermissions" ma:index="11" nillable="true" ma:displayName="MigrationWizIdDocumentLibraryPermissions" ma:hidden="true" ma:internalName="MigrationWizIdDocumentLibraryPermissions" ma:readOnly="false">
      <xsd:simpleType>
        <xsd:restriction base="dms:Text"/>
      </xsd:simpleType>
    </xsd:element>
    <xsd:element name="MigrationWizIdSecurityGroups" ma:index="12" nillable="true" ma:displayName="MigrationWizIdSecurityGroups" ma:hidden="true" ma:internalName="MigrationWizIdSecurityGroups" ma:readOnly="false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8" nillable="true" ma:displayName="Tags" ma:hidden="true" ma:internalName="MediaServiceAutoTags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6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34afddb5-dc7d-4a25-90c0-e68c37b0a6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Progress" ma:index="33" nillable="true" ma:displayName="Progress" ma:default="In Review" ma:description="Where is this document in process" ma:format="Dropdown" ma:internalName="Progress">
      <xsd:simpleType>
        <xsd:restriction base="dms:Choice">
          <xsd:enumeration value="In Review"/>
          <xsd:enumeration value="With TVCA Comm"/>
          <xsd:enumeration value="Live on Website"/>
          <xsd:enumeration value="Archived"/>
        </xsd:restriction>
      </xsd:simpleType>
    </xsd:element>
    <xsd:element name="Modes" ma:index="34" nillable="true" ma:displayName="Modes" ma:description="Which modes does this scheme include" ma:format="Dropdown" ma:internalName="Modes">
      <xsd:simpleType>
        <xsd:restriction base="dms:Text">
          <xsd:maxLength value="255"/>
        </xsd:restriction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08053-a768-43f1-bf66-06210bb74c0d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9" nillable="true" ma:displayName="Taxonomy Catch All Column" ma:hidden="true" ma:list="{43247f23-7141-4778-a08d-7843529ef0d0}" ma:internalName="TaxCatchAll" ma:readOnly="false" ma:showField="CatchAllData" ma:web="5f308053-a768-43f1-bf66-06210bb74c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392D4B-F9B8-4B52-A57E-ECCE311D2319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5f308053-a768-43f1-bf66-06210bb74c0d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c51e0c16-3c70-4bed-930f-b02839d0dd8b"/>
  </ds:schemaRefs>
</ds:datastoreItem>
</file>

<file path=customXml/itemProps2.xml><?xml version="1.0" encoding="utf-8"?>
<ds:datastoreItem xmlns:ds="http://schemas.openxmlformats.org/officeDocument/2006/customXml" ds:itemID="{4A592CD5-2983-4C3F-891C-5C6F3C8549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94F4D3-E9E8-42C8-ABF4-8558B80D2D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1e0c16-3c70-4bed-930f-b02839d0dd8b"/>
    <ds:schemaRef ds:uri="5f308053-a768-43f1-bf66-06210bb74c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597</Words>
  <Application>Microsoft Office PowerPoint</Application>
  <PresentationFormat>Widescreen</PresentationFormat>
  <Paragraphs>63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Inter</vt:lpstr>
      <vt:lpstr>Inter Light</vt:lpstr>
      <vt:lpstr>Inter SemiBold</vt:lpstr>
      <vt:lpstr>Wingdings</vt:lpstr>
      <vt:lpstr>Careers &amp; Skills</vt:lpstr>
      <vt:lpstr>Makeup Artistry Careers in  Tees Valley</vt:lpstr>
      <vt:lpstr>Qualifications</vt:lpstr>
      <vt:lpstr>Careers</vt:lpstr>
      <vt:lpstr>Careers</vt:lpstr>
      <vt:lpstr>Careers</vt:lpstr>
      <vt:lpstr>Job Roles</vt:lpstr>
      <vt:lpstr>Makeup Artist Currently in the industry</vt:lpstr>
      <vt:lpstr>Opportunities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Better.</dc:creator>
  <cp:lastModifiedBy>Kian Hoggarth</cp:lastModifiedBy>
  <cp:revision>307</cp:revision>
  <dcterms:created xsi:type="dcterms:W3CDTF">2023-01-18T13:08:49Z</dcterms:created>
  <dcterms:modified xsi:type="dcterms:W3CDTF">2025-08-06T10:14:22Z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0x010100A3B37C370094A947B45A665807D95A87</vt:lpwstr>
  </property>
  <property fmtid="{D5CDD505-2E9C-101B-9397-08002B2CF9AE}" pid="3" name="MediaServiceImageTags">
    <vt:lpwstr/>
  </property>
</Properties>
</file>