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3"/>
  </p:notesMasterIdLst>
  <p:sldIdLst>
    <p:sldId id="257" r:id="rId5"/>
    <p:sldId id="259" r:id="rId6"/>
    <p:sldId id="267" r:id="rId7"/>
    <p:sldId id="266" r:id="rId8"/>
    <p:sldId id="265" r:id="rId9"/>
    <p:sldId id="264" r:id="rId10"/>
    <p:sldId id="268" r:id="rId11"/>
    <p:sldId id="26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E1A1C"/>
    <a:srgbClr val="175C82"/>
    <a:srgbClr val="D0D1DB"/>
    <a:srgbClr val="54BDF7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377E32-571F-4D1E-BD67-77DE235C5C06}" v="1" dt="2025-06-30T08:02:42.1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26"/>
    <p:restoredTop sz="94684"/>
  </p:normalViewPr>
  <p:slideViewPr>
    <p:cSldViewPr snapToGrid="0">
      <p:cViewPr varScale="1">
        <p:scale>
          <a:sx n="105" d="100"/>
          <a:sy n="105" d="100"/>
        </p:scale>
        <p:origin x="11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y Ivison" userId="767f360b-839d-47f8-9ee7-e0cff77c302f" providerId="ADAL" clId="{D7377E32-571F-4D1E-BD67-77DE235C5C06}"/>
    <pc:docChg chg="custSel modSld">
      <pc:chgData name="Jenny Ivison" userId="767f360b-839d-47f8-9ee7-e0cff77c302f" providerId="ADAL" clId="{D7377E32-571F-4D1E-BD67-77DE235C5C06}" dt="2025-06-30T08:02:59.598" v="7" actId="1076"/>
      <pc:docMkLst>
        <pc:docMk/>
      </pc:docMkLst>
      <pc:sldChg chg="addSp delSp modSp mod">
        <pc:chgData name="Jenny Ivison" userId="767f360b-839d-47f8-9ee7-e0cff77c302f" providerId="ADAL" clId="{D7377E32-571F-4D1E-BD67-77DE235C5C06}" dt="2025-06-30T08:02:59.598" v="7" actId="1076"/>
        <pc:sldMkLst>
          <pc:docMk/>
          <pc:sldMk cId="3057595735" sldId="267"/>
        </pc:sldMkLst>
        <pc:spChg chg="add del mod">
          <ac:chgData name="Jenny Ivison" userId="767f360b-839d-47f8-9ee7-e0cff77c302f" providerId="ADAL" clId="{D7377E32-571F-4D1E-BD67-77DE235C5C06}" dt="2025-06-30T08:02:42.162" v="1" actId="931"/>
          <ac:spMkLst>
            <pc:docMk/>
            <pc:sldMk cId="3057595735" sldId="267"/>
            <ac:spMk id="8" creationId="{936DBFBF-A42B-DF3A-C951-C06EFE46E59F}"/>
          </ac:spMkLst>
        </pc:spChg>
        <pc:picChg chg="del">
          <ac:chgData name="Jenny Ivison" userId="767f360b-839d-47f8-9ee7-e0cff77c302f" providerId="ADAL" clId="{D7377E32-571F-4D1E-BD67-77DE235C5C06}" dt="2025-06-30T08:02:33.613" v="0" actId="478"/>
          <ac:picMkLst>
            <pc:docMk/>
            <pc:sldMk cId="3057595735" sldId="267"/>
            <ac:picMk id="5" creationId="{00000000-0000-0000-0000-000000000000}"/>
          </ac:picMkLst>
        </pc:picChg>
        <pc:picChg chg="add mod">
          <ac:chgData name="Jenny Ivison" userId="767f360b-839d-47f8-9ee7-e0cff77c302f" providerId="ADAL" clId="{D7377E32-571F-4D1E-BD67-77DE235C5C06}" dt="2025-06-30T08:02:59.598" v="7" actId="1076"/>
          <ac:picMkLst>
            <pc:docMk/>
            <pc:sldMk cId="3057595735" sldId="267"/>
            <ac:picMk id="10" creationId="{66EBCA2B-E430-F3F9-9FF9-50227C1DDA3E}"/>
          </ac:picMkLst>
        </pc:picChg>
      </pc:sldChg>
    </pc:docChg>
  </pc:docChgLst>
  <pc:docChgLst>
    <pc:chgData name="Jenny Ivison" userId="767f360b-839d-47f8-9ee7-e0cff77c302f" providerId="ADAL" clId="{E9B89CE2-BA2C-484B-9B77-F7E348C9116F}"/>
    <pc:docChg chg="undo custSel modSld">
      <pc:chgData name="Jenny Ivison" userId="767f360b-839d-47f8-9ee7-e0cff77c302f" providerId="ADAL" clId="{E9B89CE2-BA2C-484B-9B77-F7E348C9116F}" dt="2025-06-10T12:30:19.778" v="24" actId="1076"/>
      <pc:docMkLst>
        <pc:docMk/>
      </pc:docMkLst>
      <pc:sldChg chg="modSp mod">
        <pc:chgData name="Jenny Ivison" userId="767f360b-839d-47f8-9ee7-e0cff77c302f" providerId="ADAL" clId="{E9B89CE2-BA2C-484B-9B77-F7E348C9116F}" dt="2025-06-10T12:30:19.778" v="24" actId="1076"/>
        <pc:sldMkLst>
          <pc:docMk/>
          <pc:sldMk cId="1901457576" sldId="257"/>
        </pc:sldMkLst>
        <pc:picChg chg="mod">
          <ac:chgData name="Jenny Ivison" userId="767f360b-839d-47f8-9ee7-e0cff77c302f" providerId="ADAL" clId="{E9B89CE2-BA2C-484B-9B77-F7E348C9116F}" dt="2025-06-10T12:30:19.778" v="24" actId="1076"/>
          <ac:picMkLst>
            <pc:docMk/>
            <pc:sldMk cId="1901457576" sldId="257"/>
            <ac:picMk id="5" creationId="{240BB6E0-3E2D-07EC-E422-648628C03375}"/>
          </ac:picMkLst>
        </pc:picChg>
        <pc:picChg chg="mod ord modCrop">
          <ac:chgData name="Jenny Ivison" userId="767f360b-839d-47f8-9ee7-e0cff77c302f" providerId="ADAL" clId="{E9B89CE2-BA2C-484B-9B77-F7E348C9116F}" dt="2025-06-10T12:30:14.450" v="23" actId="1076"/>
          <ac:picMkLst>
            <pc:docMk/>
            <pc:sldMk cId="1901457576" sldId="257"/>
            <ac:picMk id="8" creationId="{474C697D-E67C-07F3-F2EC-43B9313B1046}"/>
          </ac:picMkLst>
        </pc:picChg>
      </pc:sldChg>
    </pc:docChg>
  </pc:docChgLst>
  <pc:docChgLst>
    <pc:chgData name="Suzanne Strathern" userId="76213b13-8a7d-4f8b-83fb-91be79e57b57" providerId="ADAL" clId="{C66609F3-BBBD-4F36-B46F-5B48AC38F33C}"/>
    <pc:docChg chg="modSld">
      <pc:chgData name="Suzanne Strathern" userId="76213b13-8a7d-4f8b-83fb-91be79e57b57" providerId="ADAL" clId="{C66609F3-BBBD-4F36-B46F-5B48AC38F33C}" dt="2025-04-22T08:35:20.844" v="28" actId="1076"/>
      <pc:docMkLst>
        <pc:docMk/>
      </pc:docMkLst>
      <pc:sldChg chg="addSp modSp mod modAnim">
        <pc:chgData name="Suzanne Strathern" userId="76213b13-8a7d-4f8b-83fb-91be79e57b57" providerId="ADAL" clId="{C66609F3-BBBD-4F36-B46F-5B48AC38F33C}" dt="2025-04-22T08:35:20.844" v="28" actId="1076"/>
        <pc:sldMkLst>
          <pc:docMk/>
          <pc:sldMk cId="3862017095" sldId="265"/>
        </pc:sldMkLst>
      </pc:sldChg>
    </pc:docChg>
  </pc:docChgLst>
  <pc:docChgLst>
    <pc:chgData name="Jenny Ivison" userId="S::jenny.ivison@teesvalley-ca.gov.uk::767f360b-839d-47f8-9ee7-e0cff77c302f" providerId="AD" clId="Web-{ADBE3103-1414-1B63-E29A-C875601D5075}"/>
    <pc:docChg chg="modSld">
      <pc:chgData name="Jenny Ivison" userId="S::jenny.ivison@teesvalley-ca.gov.uk::767f360b-839d-47f8-9ee7-e0cff77c302f" providerId="AD" clId="Web-{ADBE3103-1414-1B63-E29A-C875601D5075}" dt="2025-06-10T12:28:19.927" v="5" actId="1076"/>
      <pc:docMkLst>
        <pc:docMk/>
      </pc:docMkLst>
      <pc:sldChg chg="addSp delSp modSp">
        <pc:chgData name="Jenny Ivison" userId="S::jenny.ivison@teesvalley-ca.gov.uk::767f360b-839d-47f8-9ee7-e0cff77c302f" providerId="AD" clId="Web-{ADBE3103-1414-1B63-E29A-C875601D5075}" dt="2025-06-10T12:28:19.927" v="5" actId="1076"/>
        <pc:sldMkLst>
          <pc:docMk/>
          <pc:sldMk cId="1901457576" sldId="257"/>
        </pc:sldMkLst>
        <pc:picChg chg="mod">
          <ac:chgData name="Jenny Ivison" userId="S::jenny.ivison@teesvalley-ca.gov.uk::767f360b-839d-47f8-9ee7-e0cff77c302f" providerId="AD" clId="Web-{ADBE3103-1414-1B63-E29A-C875601D5075}" dt="2025-06-10T12:28:10.520" v="0" actId="1076"/>
          <ac:picMkLst>
            <pc:docMk/>
            <pc:sldMk cId="1901457576" sldId="257"/>
            <ac:picMk id="5" creationId="{240BB6E0-3E2D-07EC-E422-648628C03375}"/>
          </ac:picMkLst>
        </pc:picChg>
        <pc:picChg chg="add mod">
          <ac:chgData name="Jenny Ivison" userId="S::jenny.ivison@teesvalley-ca.gov.uk::767f360b-839d-47f8-9ee7-e0cff77c302f" providerId="AD" clId="Web-{ADBE3103-1414-1B63-E29A-C875601D5075}" dt="2025-06-10T12:28:19.927" v="5" actId="1076"/>
          <ac:picMkLst>
            <pc:docMk/>
            <pc:sldMk cId="1901457576" sldId="257"/>
            <ac:picMk id="8" creationId="{474C697D-E67C-07F3-F2EC-43B9313B1046}"/>
          </ac:picMkLst>
        </pc:picChg>
      </pc:sldChg>
    </pc:docChg>
  </pc:docChgLst>
  <pc:docChgLst>
    <pc:chgData name="Suzanne Strathern" userId="S::suzanne.strathern@teesvalley-ca.gov.uk::76213b13-8a7d-4f8b-83fb-91be79e57b57" providerId="AD" clId="Web-{97C2425F-57D1-7771-05AC-350B96E07546}"/>
    <pc:docChg chg="modSld">
      <pc:chgData name="Suzanne Strathern" userId="S::suzanne.strathern@teesvalley-ca.gov.uk::76213b13-8a7d-4f8b-83fb-91be79e57b57" providerId="AD" clId="Web-{97C2425F-57D1-7771-05AC-350B96E07546}" dt="2025-06-27T09:49:26.696" v="34" actId="1076"/>
      <pc:docMkLst>
        <pc:docMk/>
      </pc:docMkLst>
      <pc:sldChg chg="addSp delSp modSp">
        <pc:chgData name="Suzanne Strathern" userId="S::suzanne.strathern@teesvalley-ca.gov.uk::76213b13-8a7d-4f8b-83fb-91be79e57b57" providerId="AD" clId="Web-{97C2425F-57D1-7771-05AC-350B96E07546}" dt="2025-06-27T09:49:26.696" v="34" actId="1076"/>
        <pc:sldMkLst>
          <pc:docMk/>
          <pc:sldMk cId="1901457576" sldId="257"/>
        </pc:sldMkLst>
        <pc:spChg chg="mod">
          <ac:chgData name="Suzanne Strathern" userId="S::suzanne.strathern@teesvalley-ca.gov.uk::76213b13-8a7d-4f8b-83fb-91be79e57b57" providerId="AD" clId="Web-{97C2425F-57D1-7771-05AC-350B96E07546}" dt="2025-06-27T09:48:23.100" v="14" actId="1076"/>
          <ac:spMkLst>
            <pc:docMk/>
            <pc:sldMk cId="1901457576" sldId="257"/>
            <ac:spMk id="2" creationId="{E67ADC7E-BE84-501D-45C6-77B74A8CB01F}"/>
          </ac:spMkLst>
        </pc:spChg>
        <pc:picChg chg="mod">
          <ac:chgData name="Suzanne Strathern" userId="S::suzanne.strathern@teesvalley-ca.gov.uk::76213b13-8a7d-4f8b-83fb-91be79e57b57" providerId="AD" clId="Web-{97C2425F-57D1-7771-05AC-350B96E07546}" dt="2025-06-27T09:49:26.696" v="34" actId="1076"/>
          <ac:picMkLst>
            <pc:docMk/>
            <pc:sldMk cId="1901457576" sldId="257"/>
            <ac:picMk id="5" creationId="{240BB6E0-3E2D-07EC-E422-648628C03375}"/>
          </ac:picMkLst>
        </pc:picChg>
      </pc:sldChg>
    </pc:docChg>
  </pc:docChgLst>
  <pc:docChgLst>
    <pc:chgData name="Emma Morris" userId="70c6f1a6-3d9c-40dc-abd7-ac4fa70f9b1e" providerId="ADAL" clId="{0FCED515-F26A-044A-80AA-868BADF02C45}"/>
    <pc:docChg chg="undo custSel addSld modSld">
      <pc:chgData name="Emma Morris" userId="70c6f1a6-3d9c-40dc-abd7-ac4fa70f9b1e" providerId="ADAL" clId="{0FCED515-F26A-044A-80AA-868BADF02C45}" dt="2025-06-17T14:19:33.575" v="288"/>
      <pc:docMkLst>
        <pc:docMk/>
      </pc:docMkLst>
      <pc:sldChg chg="addSp delSp modSp mod">
        <pc:chgData name="Emma Morris" userId="70c6f1a6-3d9c-40dc-abd7-ac4fa70f9b1e" providerId="ADAL" clId="{0FCED515-F26A-044A-80AA-868BADF02C45}" dt="2025-06-17T13:47:08.764" v="267" actId="1076"/>
        <pc:sldMkLst>
          <pc:docMk/>
          <pc:sldMk cId="1901457576" sldId="257"/>
        </pc:sldMkLst>
        <pc:spChg chg="mod">
          <ac:chgData name="Emma Morris" userId="70c6f1a6-3d9c-40dc-abd7-ac4fa70f9b1e" providerId="ADAL" clId="{0FCED515-F26A-044A-80AA-868BADF02C45}" dt="2025-06-03T14:36:13.443" v="6" actId="14100"/>
          <ac:spMkLst>
            <pc:docMk/>
            <pc:sldMk cId="1901457576" sldId="257"/>
            <ac:spMk id="2" creationId="{E67ADC7E-BE84-501D-45C6-77B74A8CB01F}"/>
          </ac:spMkLst>
        </pc:spChg>
        <pc:picChg chg="mod">
          <ac:chgData name="Emma Morris" userId="70c6f1a6-3d9c-40dc-abd7-ac4fa70f9b1e" providerId="ADAL" clId="{0FCED515-F26A-044A-80AA-868BADF02C45}" dt="2025-06-17T13:46:59.481" v="263" actId="1076"/>
          <ac:picMkLst>
            <pc:docMk/>
            <pc:sldMk cId="1901457576" sldId="257"/>
            <ac:picMk id="5" creationId="{240BB6E0-3E2D-07EC-E422-648628C03375}"/>
          </ac:picMkLst>
        </pc:picChg>
        <pc:picChg chg="add mod">
          <ac:chgData name="Emma Morris" userId="70c6f1a6-3d9c-40dc-abd7-ac4fa70f9b1e" providerId="ADAL" clId="{0FCED515-F26A-044A-80AA-868BADF02C45}" dt="2025-06-17T13:46:05.694" v="251"/>
          <ac:picMkLst>
            <pc:docMk/>
            <pc:sldMk cId="1901457576" sldId="257"/>
            <ac:picMk id="9" creationId="{DD34DD40-985A-0A45-2EB0-7A868462B87D}"/>
          </ac:picMkLst>
        </pc:picChg>
        <pc:picChg chg="add mod">
          <ac:chgData name="Emma Morris" userId="70c6f1a6-3d9c-40dc-abd7-ac4fa70f9b1e" providerId="ADAL" clId="{0FCED515-F26A-044A-80AA-868BADF02C45}" dt="2025-06-17T13:47:08.764" v="267" actId="1076"/>
          <ac:picMkLst>
            <pc:docMk/>
            <pc:sldMk cId="1901457576" sldId="257"/>
            <ac:picMk id="1026" creationId="{9C79FC08-A9B6-5265-D4CA-1EA139C657B9}"/>
          </ac:picMkLst>
        </pc:picChg>
      </pc:sldChg>
      <pc:sldChg chg="addSp delSp modSp mod">
        <pc:chgData name="Emma Morris" userId="70c6f1a6-3d9c-40dc-abd7-ac4fa70f9b1e" providerId="ADAL" clId="{0FCED515-F26A-044A-80AA-868BADF02C45}" dt="2025-06-17T13:48:44.040" v="284" actId="478"/>
        <pc:sldMkLst>
          <pc:docMk/>
          <pc:sldMk cId="3750170386" sldId="259"/>
        </pc:sldMkLst>
        <pc:spChg chg="mod">
          <ac:chgData name="Emma Morris" userId="70c6f1a6-3d9c-40dc-abd7-ac4fa70f9b1e" providerId="ADAL" clId="{0FCED515-F26A-044A-80AA-868BADF02C45}" dt="2025-06-03T14:36:27.110" v="10" actId="14100"/>
          <ac:spMkLst>
            <pc:docMk/>
            <pc:sldMk cId="3750170386" sldId="259"/>
            <ac:spMk id="2" creationId="{ABA8E94A-1FF7-A2DC-1B49-84D3EA3F7C1B}"/>
          </ac:spMkLst>
        </pc:spChg>
        <pc:spChg chg="add mod">
          <ac:chgData name="Emma Morris" userId="70c6f1a6-3d9c-40dc-abd7-ac4fa70f9b1e" providerId="ADAL" clId="{0FCED515-F26A-044A-80AA-868BADF02C45}" dt="2025-06-17T13:48:11.402" v="271" actId="14100"/>
          <ac:spMkLst>
            <pc:docMk/>
            <pc:sldMk cId="3750170386" sldId="259"/>
            <ac:spMk id="31" creationId="{B3314590-F2E3-0627-4ADE-7D6B270204E7}"/>
          </ac:spMkLst>
        </pc:spChg>
        <pc:picChg chg="add mod">
          <ac:chgData name="Emma Morris" userId="70c6f1a6-3d9c-40dc-abd7-ac4fa70f9b1e" providerId="ADAL" clId="{0FCED515-F26A-044A-80AA-868BADF02C45}" dt="2025-06-17T13:46:27.030" v="258"/>
          <ac:picMkLst>
            <pc:docMk/>
            <pc:sldMk cId="3750170386" sldId="259"/>
            <ac:picMk id="4" creationId="{7E0004C4-4674-0000-6F51-E326344040DA}"/>
          </ac:picMkLst>
        </pc:picChg>
        <pc:picChg chg="add mod">
          <ac:chgData name="Emma Morris" userId="70c6f1a6-3d9c-40dc-abd7-ac4fa70f9b1e" providerId="ADAL" clId="{0FCED515-F26A-044A-80AA-868BADF02C45}" dt="2025-06-17T13:48:11.402" v="271" actId="14100"/>
          <ac:picMkLst>
            <pc:docMk/>
            <pc:sldMk cId="3750170386" sldId="259"/>
            <ac:picMk id="30" creationId="{AFC2AF5A-9FA9-B7BE-93B2-BF644ED9245C}"/>
          </ac:picMkLst>
        </pc:picChg>
      </pc:sldChg>
      <pc:sldChg chg="addSp delSp modSp mod chgLayout">
        <pc:chgData name="Emma Morris" userId="70c6f1a6-3d9c-40dc-abd7-ac4fa70f9b1e" providerId="ADAL" clId="{0FCED515-F26A-044A-80AA-868BADF02C45}" dt="2025-06-17T13:48:50.196" v="286"/>
        <pc:sldMkLst>
          <pc:docMk/>
          <pc:sldMk cId="1974342112" sldId="264"/>
        </pc:sldMkLst>
        <pc:spChg chg="mod ord">
          <ac:chgData name="Emma Morris" userId="70c6f1a6-3d9c-40dc-abd7-ac4fa70f9b1e" providerId="ADAL" clId="{0FCED515-F26A-044A-80AA-868BADF02C45}" dt="2025-06-03T14:40:59.106" v="108" actId="6264"/>
          <ac:spMkLst>
            <pc:docMk/>
            <pc:sldMk cId="1974342112" sldId="264"/>
            <ac:spMk id="2" creationId="{ABA8E94A-1FF7-A2DC-1B49-84D3EA3F7C1B}"/>
          </ac:spMkLst>
        </pc:spChg>
        <pc:spChg chg="mod ord">
          <ac:chgData name="Emma Morris" userId="70c6f1a6-3d9c-40dc-abd7-ac4fa70f9b1e" providerId="ADAL" clId="{0FCED515-F26A-044A-80AA-868BADF02C45}" dt="2025-06-03T14:44:00.563" v="170" actId="14100"/>
          <ac:spMkLst>
            <pc:docMk/>
            <pc:sldMk cId="1974342112" sldId="264"/>
            <ac:spMk id="3" creationId="{D7D2D993-B8AC-D404-74A2-A337E814D14D}"/>
          </ac:spMkLst>
        </pc:spChg>
        <pc:picChg chg="add mod">
          <ac:chgData name="Emma Morris" userId="70c6f1a6-3d9c-40dc-abd7-ac4fa70f9b1e" providerId="ADAL" clId="{0FCED515-F26A-044A-80AA-868BADF02C45}" dt="2025-06-17T13:48:50.196" v="286"/>
          <ac:picMkLst>
            <pc:docMk/>
            <pc:sldMk cId="1974342112" sldId="264"/>
            <ac:picMk id="4" creationId="{3ACF2D9D-6392-E67E-8192-7BE5013BEF83}"/>
          </ac:picMkLst>
        </pc:picChg>
        <pc:picChg chg="mod ord">
          <ac:chgData name="Emma Morris" userId="70c6f1a6-3d9c-40dc-abd7-ac4fa70f9b1e" providerId="ADAL" clId="{0FCED515-F26A-044A-80AA-868BADF02C45}" dt="2025-06-03T14:44:11.312" v="172" actId="1076"/>
          <ac:picMkLst>
            <pc:docMk/>
            <pc:sldMk cId="1974342112" sldId="264"/>
            <ac:picMk id="5" creationId="{00000000-0000-0000-0000-000000000000}"/>
          </ac:picMkLst>
        </pc:picChg>
        <pc:picChg chg="mod modCrop">
          <ac:chgData name="Emma Morris" userId="70c6f1a6-3d9c-40dc-abd7-ac4fa70f9b1e" providerId="ADAL" clId="{0FCED515-F26A-044A-80AA-868BADF02C45}" dt="2025-06-03T14:44:22.350" v="177" actId="732"/>
          <ac:picMkLst>
            <pc:docMk/>
            <pc:sldMk cId="1974342112" sldId="264"/>
            <ac:picMk id="6" creationId="{00000000-0000-0000-0000-000000000000}"/>
          </ac:picMkLst>
        </pc:picChg>
        <pc:picChg chg="add mod">
          <ac:chgData name="Emma Morris" userId="70c6f1a6-3d9c-40dc-abd7-ac4fa70f9b1e" providerId="ADAL" clId="{0FCED515-F26A-044A-80AA-868BADF02C45}" dt="2025-06-03T14:44:27.130" v="179" actId="14100"/>
          <ac:picMkLst>
            <pc:docMk/>
            <pc:sldMk cId="1974342112" sldId="264"/>
            <ac:picMk id="17" creationId="{1F7D1F6F-8BBA-2293-8255-1C728A4E5268}"/>
          </ac:picMkLst>
        </pc:picChg>
        <pc:picChg chg="add mod">
          <ac:chgData name="Emma Morris" userId="70c6f1a6-3d9c-40dc-abd7-ac4fa70f9b1e" providerId="ADAL" clId="{0FCED515-F26A-044A-80AA-868BADF02C45}" dt="2025-06-03T14:44:31.118" v="181" actId="1076"/>
          <ac:picMkLst>
            <pc:docMk/>
            <pc:sldMk cId="1974342112" sldId="264"/>
            <ac:picMk id="1026" creationId="{F8274A6C-042E-3D75-25FC-2C391A932352}"/>
          </ac:picMkLst>
        </pc:picChg>
      </pc:sldChg>
      <pc:sldChg chg="addSp delSp modSp mod chgLayout">
        <pc:chgData name="Emma Morris" userId="70c6f1a6-3d9c-40dc-abd7-ac4fa70f9b1e" providerId="ADAL" clId="{0FCED515-F26A-044A-80AA-868BADF02C45}" dt="2025-06-17T13:48:48.669" v="285"/>
        <pc:sldMkLst>
          <pc:docMk/>
          <pc:sldMk cId="3862017095" sldId="265"/>
        </pc:sldMkLst>
        <pc:spChg chg="mod ord">
          <ac:chgData name="Emma Morris" userId="70c6f1a6-3d9c-40dc-abd7-ac4fa70f9b1e" providerId="ADAL" clId="{0FCED515-F26A-044A-80AA-868BADF02C45}" dt="2025-06-03T14:39:26.718" v="74" actId="6264"/>
          <ac:spMkLst>
            <pc:docMk/>
            <pc:sldMk cId="3862017095" sldId="265"/>
            <ac:spMk id="2" creationId="{ABA8E94A-1FF7-A2DC-1B49-84D3EA3F7C1B}"/>
          </ac:spMkLst>
        </pc:spChg>
        <pc:spChg chg="mod ord">
          <ac:chgData name="Emma Morris" userId="70c6f1a6-3d9c-40dc-abd7-ac4fa70f9b1e" providerId="ADAL" clId="{0FCED515-F26A-044A-80AA-868BADF02C45}" dt="2025-06-03T14:48:23.177" v="250" actId="14100"/>
          <ac:spMkLst>
            <pc:docMk/>
            <pc:sldMk cId="3862017095" sldId="265"/>
            <ac:spMk id="4" creationId="{5DCD06D6-F882-E169-F456-85CB8E34D128}"/>
          </ac:spMkLst>
        </pc:spChg>
        <pc:picChg chg="mod">
          <ac:chgData name="Emma Morris" userId="70c6f1a6-3d9c-40dc-abd7-ac4fa70f9b1e" providerId="ADAL" clId="{0FCED515-F26A-044A-80AA-868BADF02C45}" dt="2025-06-03T14:40:32.017" v="100" actId="14100"/>
          <ac:picMkLst>
            <pc:docMk/>
            <pc:sldMk cId="3862017095" sldId="265"/>
            <ac:picMk id="3" creationId="{E6E8966C-2FAC-8A39-91A3-09E631CC6E29}"/>
          </ac:picMkLst>
        </pc:picChg>
        <pc:picChg chg="add mod">
          <ac:chgData name="Emma Morris" userId="70c6f1a6-3d9c-40dc-abd7-ac4fa70f9b1e" providerId="ADAL" clId="{0FCED515-F26A-044A-80AA-868BADF02C45}" dt="2025-06-17T13:48:48.669" v="285"/>
          <ac:picMkLst>
            <pc:docMk/>
            <pc:sldMk cId="3862017095" sldId="265"/>
            <ac:picMk id="5" creationId="{6D421685-5DAD-9E8E-B52C-4076C948F30F}"/>
          </ac:picMkLst>
        </pc:picChg>
      </pc:sldChg>
      <pc:sldChg chg="addSp delSp modSp mod chgLayout">
        <pc:chgData name="Emma Morris" userId="70c6f1a6-3d9c-40dc-abd7-ac4fa70f9b1e" providerId="ADAL" clId="{0FCED515-F26A-044A-80AA-868BADF02C45}" dt="2025-06-17T13:48:40.260" v="282" actId="478"/>
        <pc:sldMkLst>
          <pc:docMk/>
          <pc:sldMk cId="2619829544" sldId="266"/>
        </pc:sldMkLst>
        <pc:spChg chg="mod ord">
          <ac:chgData name="Emma Morris" userId="70c6f1a6-3d9c-40dc-abd7-ac4fa70f9b1e" providerId="ADAL" clId="{0FCED515-F26A-044A-80AA-868BADF02C45}" dt="2025-06-03T14:38:48.136" v="56" actId="6264"/>
          <ac:spMkLst>
            <pc:docMk/>
            <pc:sldMk cId="2619829544" sldId="266"/>
            <ac:spMk id="2" creationId="{ABA8E94A-1FF7-A2DC-1B49-84D3EA3F7C1B}"/>
          </ac:spMkLst>
        </pc:spChg>
        <pc:spChg chg="mod ord">
          <ac:chgData name="Emma Morris" userId="70c6f1a6-3d9c-40dc-abd7-ac4fa70f9b1e" providerId="ADAL" clId="{0FCED515-F26A-044A-80AA-868BADF02C45}" dt="2025-06-17T13:48:38.417" v="281" actId="255"/>
          <ac:spMkLst>
            <pc:docMk/>
            <pc:sldMk cId="2619829544" sldId="266"/>
            <ac:spMk id="3" creationId="{D7D2D993-B8AC-D404-74A2-A337E814D14D}"/>
          </ac:spMkLst>
        </pc:spChg>
        <pc:spChg chg="add mod">
          <ac:chgData name="Emma Morris" userId="70c6f1a6-3d9c-40dc-abd7-ac4fa70f9b1e" providerId="ADAL" clId="{0FCED515-F26A-044A-80AA-868BADF02C45}" dt="2025-06-03T14:39:18.799" v="72" actId="404"/>
          <ac:spMkLst>
            <pc:docMk/>
            <pc:sldMk cId="2619829544" sldId="266"/>
            <ac:spMk id="6" creationId="{EE1EBB62-6A42-37FF-3F48-8A73BF7EEF7A}"/>
          </ac:spMkLst>
        </pc:spChg>
        <pc:picChg chg="add mod">
          <ac:chgData name="Emma Morris" userId="70c6f1a6-3d9c-40dc-abd7-ac4fa70f9b1e" providerId="ADAL" clId="{0FCED515-F26A-044A-80AA-868BADF02C45}" dt="2025-06-17T13:48:31.131" v="279"/>
          <ac:picMkLst>
            <pc:docMk/>
            <pc:sldMk cId="2619829544" sldId="266"/>
            <ac:picMk id="4" creationId="{619A32B5-C78C-D01F-1F9C-86EEE2728629}"/>
          </ac:picMkLst>
        </pc:picChg>
        <pc:picChg chg="mod ord">
          <ac:chgData name="Emma Morris" userId="70c6f1a6-3d9c-40dc-abd7-ac4fa70f9b1e" providerId="ADAL" clId="{0FCED515-F26A-044A-80AA-868BADF02C45}" dt="2025-06-03T14:39:09.464" v="66" actId="1076"/>
          <ac:picMkLst>
            <pc:docMk/>
            <pc:sldMk cId="2619829544" sldId="266"/>
            <ac:picMk id="5" creationId="{00000000-0000-0000-0000-000000000000}"/>
          </ac:picMkLst>
        </pc:picChg>
      </pc:sldChg>
      <pc:sldChg chg="addSp delSp modSp mod">
        <pc:chgData name="Emma Morris" userId="70c6f1a6-3d9c-40dc-abd7-ac4fa70f9b1e" providerId="ADAL" clId="{0FCED515-F26A-044A-80AA-868BADF02C45}" dt="2025-06-17T13:48:42.307" v="283" actId="478"/>
        <pc:sldMkLst>
          <pc:docMk/>
          <pc:sldMk cId="3057595735" sldId="267"/>
        </pc:sldMkLst>
        <pc:picChg chg="add mod">
          <ac:chgData name="Emma Morris" userId="70c6f1a6-3d9c-40dc-abd7-ac4fa70f9b1e" providerId="ADAL" clId="{0FCED515-F26A-044A-80AA-868BADF02C45}" dt="2025-06-17T13:48:25.765" v="277"/>
          <ac:picMkLst>
            <pc:docMk/>
            <pc:sldMk cId="3057595735" sldId="267"/>
            <ac:picMk id="3" creationId="{96A26F41-F5DC-5014-82CE-672902EE7030}"/>
          </ac:picMkLst>
        </pc:picChg>
      </pc:sldChg>
      <pc:sldChg chg="addSp delSp modSp mod chgLayout">
        <pc:chgData name="Emma Morris" userId="70c6f1a6-3d9c-40dc-abd7-ac4fa70f9b1e" providerId="ADAL" clId="{0FCED515-F26A-044A-80AA-868BADF02C45}" dt="2025-06-17T13:48:51.631" v="287"/>
        <pc:sldMkLst>
          <pc:docMk/>
          <pc:sldMk cId="3512780752" sldId="268"/>
        </pc:sldMkLst>
        <pc:spChg chg="mod ord">
          <ac:chgData name="Emma Morris" userId="70c6f1a6-3d9c-40dc-abd7-ac4fa70f9b1e" providerId="ADAL" clId="{0FCED515-F26A-044A-80AA-868BADF02C45}" dt="2025-06-03T14:44:37.451" v="182" actId="6264"/>
          <ac:spMkLst>
            <pc:docMk/>
            <pc:sldMk cId="3512780752" sldId="268"/>
            <ac:spMk id="2" creationId="{A329B796-4681-C5D7-40C3-BA9C554DE939}"/>
          </ac:spMkLst>
        </pc:spChg>
        <pc:spChg chg="add mod ord">
          <ac:chgData name="Emma Morris" userId="70c6f1a6-3d9c-40dc-abd7-ac4fa70f9b1e" providerId="ADAL" clId="{0FCED515-F26A-044A-80AA-868BADF02C45}" dt="2025-06-03T14:45:26.150" v="202" actId="14100"/>
          <ac:spMkLst>
            <pc:docMk/>
            <pc:sldMk cId="3512780752" sldId="268"/>
            <ac:spMk id="4" creationId="{05B2B438-314A-55EA-F6F8-CBABC79E1580}"/>
          </ac:spMkLst>
        </pc:spChg>
        <pc:picChg chg="add mod">
          <ac:chgData name="Emma Morris" userId="70c6f1a6-3d9c-40dc-abd7-ac4fa70f9b1e" providerId="ADAL" clId="{0FCED515-F26A-044A-80AA-868BADF02C45}" dt="2025-06-17T13:48:51.631" v="287"/>
          <ac:picMkLst>
            <pc:docMk/>
            <pc:sldMk cId="3512780752" sldId="268"/>
            <ac:picMk id="3" creationId="{09BFEEB2-F8F2-BD8C-EF53-51073CA44C79}"/>
          </ac:picMkLst>
        </pc:picChg>
        <pc:picChg chg="mod">
          <ac:chgData name="Emma Morris" userId="70c6f1a6-3d9c-40dc-abd7-ac4fa70f9b1e" providerId="ADAL" clId="{0FCED515-F26A-044A-80AA-868BADF02C45}" dt="2025-06-03T14:45:21.549" v="201" actId="14100"/>
          <ac:picMkLst>
            <pc:docMk/>
            <pc:sldMk cId="3512780752" sldId="268"/>
            <ac:picMk id="15" creationId="{ADE4723B-A7AD-6465-55CD-D3F4599686D6}"/>
          </ac:picMkLst>
        </pc:picChg>
      </pc:sldChg>
      <pc:sldChg chg="add">
        <pc:chgData name="Emma Morris" userId="70c6f1a6-3d9c-40dc-abd7-ac4fa70f9b1e" providerId="ADAL" clId="{0FCED515-F26A-044A-80AA-868BADF02C45}" dt="2025-06-17T14:19:33.575" v="288"/>
        <pc:sldMkLst>
          <pc:docMk/>
          <pc:sldMk cId="0" sldId="269"/>
        </pc:sldMkLst>
      </pc:sldChg>
    </pc:docChg>
  </pc:docChgLst>
  <pc:docChgLst>
    <pc:chgData name="Suzanne Strathern" userId="76213b13-8a7d-4f8b-83fb-91be79e57b57" providerId="ADAL" clId="{48B32A74-31AC-4650-8DBC-48E0F2355513}"/>
    <pc:docChg chg="modSld">
      <pc:chgData name="Suzanne Strathern" userId="76213b13-8a7d-4f8b-83fb-91be79e57b57" providerId="ADAL" clId="{48B32A74-31AC-4650-8DBC-48E0F2355513}" dt="2025-03-12T13:38:26.081" v="66" actId="20577"/>
      <pc:docMkLst>
        <pc:docMk/>
      </pc:docMkLst>
      <pc:sldChg chg="modSp mod modNotesTx">
        <pc:chgData name="Suzanne Strathern" userId="76213b13-8a7d-4f8b-83fb-91be79e57b57" providerId="ADAL" clId="{48B32A74-31AC-4650-8DBC-48E0F2355513}" dt="2025-03-12T13:38:26.081" v="66" actId="20577"/>
        <pc:sldMkLst>
          <pc:docMk/>
          <pc:sldMk cId="2619829544" sldId="26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C6DF3E-67E5-AF46-A64E-8E6F44BB3343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1E68B6-70F9-1741-AA7C-484697655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8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Typically students</a:t>
            </a:r>
            <a:r>
              <a:rPr lang="en-GB" baseline="0" dirty="0"/>
              <a:t> will suggest; pilot, customs, cabin crew, air traffic control, customer service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E68B6-70F9-1741-AA7C-484697655D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64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Discuss some of the roles – use Teesside International Airport website &amp; National Careers Service Website (see links below) </a:t>
            </a:r>
          </a:p>
          <a:p>
            <a:r>
              <a:rPr lang="en-GB" dirty="0"/>
              <a:t>https://www.teessideinternational.com/</a:t>
            </a:r>
          </a:p>
          <a:p>
            <a:r>
              <a:rPr lang="en-GB" dirty="0"/>
              <a:t>https://nationalcareers.service.gov.uk/explore-careers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E68B6-70F9-1741-AA7C-484697655DD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27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Watch the video case study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1E68B6-70F9-1741-AA7C-484697655DD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347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Tom’s video will need to be</a:t>
            </a:r>
            <a:r>
              <a:rPr lang="en-GB" baseline="0" dirty="0"/>
              <a:t> played here.</a:t>
            </a:r>
            <a:endParaRPr lang="en-GB" dirty="0"/>
          </a:p>
          <a:p>
            <a:r>
              <a:rPr lang="en-GB" dirty="0"/>
              <a:t>Tom started</a:t>
            </a:r>
            <a:r>
              <a:rPr lang="en-GB" baseline="0" dirty="0"/>
              <a:t> off as a check in agent at Leeds Bradford Airport</a:t>
            </a:r>
          </a:p>
          <a:p>
            <a:r>
              <a:rPr lang="en-GB" baseline="0" dirty="0"/>
              <a:t>Having everything in house means that there is increased variety with peoples workload – people can fulfil multiple roles and gain experiences in lots of different areas. This means that they will have more skills.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E68B6-70F9-1741-AA7C-484697655DD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536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Teesside University and </a:t>
            </a:r>
            <a:r>
              <a:rPr lang="en-GB" dirty="0" err="1"/>
              <a:t>Draken</a:t>
            </a:r>
            <a:r>
              <a:rPr lang="en-GB" dirty="0"/>
              <a:t> show that there isn’t just your</a:t>
            </a:r>
            <a:r>
              <a:rPr lang="en-GB" baseline="0" dirty="0"/>
              <a:t> typical aviation roles available, the possibilities are endless.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E68B6-70F9-1741-AA7C-484697655DD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70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F1783-9E0F-6A10-3B3C-6FEBE364A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176C23-AF9D-F959-2DCC-9764D4B9C7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31DC69-54FD-6F05-E627-0D0298531F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Students can research what they are interested in and type their career pathway into the last page of the book and save for future reference.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4DA36-8769-BC84-A672-0B40384A0B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E68B6-70F9-1741-AA7C-484697655DD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95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Bla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>
            <a:extLst>
              <a:ext uri="{FF2B5EF4-FFF2-40B4-BE49-F238E27FC236}">
                <a16:creationId xmlns:a16="http://schemas.microsoft.com/office/drawing/2014/main" id="{CA983368-791D-BC47-4FCE-93DCABC799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8" y="1947741"/>
            <a:ext cx="4329967" cy="1961651"/>
          </a:xfrm>
          <a:prstGeom prst="rect">
            <a:avLst/>
          </a:prstGeom>
        </p:spPr>
        <p:txBody>
          <a:bodyPr/>
          <a:lstStyle>
            <a:lvl1pPr>
              <a:defRPr sz="4400" b="0" i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presentation title</a:t>
            </a:r>
            <a:endParaRPr lang="en-US" dirty="0"/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CD7B4470-F057-577C-08F8-270EC8E7C9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3418" y="4395789"/>
            <a:ext cx="4330657" cy="42800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None/>
              <a:defRPr b="0" i="0" baseline="300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Insert date or sub-title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368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rgundy - 1 Column - 1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A457840D-871A-8C8D-C642-8AA7F7A8D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4197323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</a:t>
            </a:r>
            <a:br>
              <a:rPr lang="en-GB" dirty="0"/>
            </a:br>
            <a:r>
              <a:rPr lang="en-GB" dirty="0"/>
              <a:t>slide title</a:t>
            </a:r>
            <a:endParaRPr lang="en-US" dirty="0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CD126872-8E5D-04E9-DA59-B9145FD90A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107" y="1828800"/>
            <a:ext cx="4197323" cy="40549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FBBA2-AA56-A22E-1A21-FD887B3138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019041" y="423741"/>
            <a:ext cx="6838852" cy="54599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D0D1DB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1403199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rgundy - Half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FBBA2-AA56-A22E-1A21-FD887B3138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1"/>
            <a:ext cx="6095999" cy="6857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D0D1DB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A457840D-871A-8C8D-C642-8AA7F7A8D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4197323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</a:t>
            </a:r>
            <a:br>
              <a:rPr lang="en-GB" dirty="0"/>
            </a:br>
            <a:r>
              <a:rPr lang="en-GB" dirty="0"/>
              <a:t>slide title</a:t>
            </a:r>
            <a:endParaRPr lang="en-US" dirty="0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CD126872-8E5D-04E9-DA59-B9145FD90A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107" y="1828800"/>
            <a:ext cx="4197323" cy="40549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637049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rgundy - Title Only - 1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FBBA2-AA56-A22E-1A21-FD887B3138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4106" y="1310640"/>
            <a:ext cx="11523786" cy="45730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D0D1DB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9A266F08-CDC9-5B7A-4972-C368132F44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523786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7185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rgundy - Title Only - 2 Im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FBBA2-AA56-A22E-1A21-FD887B3138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0000" y="1310640"/>
            <a:ext cx="5507892" cy="45730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D0D1DB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9A266F08-CDC9-5B7A-4972-C368132F44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523786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5457752-6117-6218-D963-9DF541ABBBA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4107" y="1310640"/>
            <a:ext cx="5507892" cy="45730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D0D1DB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36742913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ac - 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A657E808-160A-4EE7-542C-0A72374866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82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ac - Nam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45E9695B-A816-3467-1D5D-7344C8D70FFC}"/>
              </a:ext>
            </a:extLst>
          </p:cNvPr>
          <p:cNvSpPr txBox="1">
            <a:spLocks/>
          </p:cNvSpPr>
          <p:nvPr userDrawn="1"/>
        </p:nvSpPr>
        <p:spPr>
          <a:xfrm>
            <a:off x="334107" y="2740221"/>
            <a:ext cx="11486417" cy="821585"/>
          </a:xfrm>
          <a:prstGeom prst="rect">
            <a:avLst/>
          </a:prstGeom>
        </p:spPr>
        <p:txBody>
          <a:bodyPr lIns="90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>
                <a:solidFill>
                  <a:srgbClr val="3E1A1C"/>
                </a:solidFill>
              </a:rPr>
              <a:t>Click to insert slide title</a:t>
            </a:r>
            <a:endParaRPr lang="en-US" dirty="0">
              <a:solidFill>
                <a:srgbClr val="3E1A1C"/>
              </a:solidFill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AB3040B-93A5-A700-C71F-D1A7E56A14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198" y="4032659"/>
            <a:ext cx="5826125" cy="713513"/>
          </a:xfrm>
          <a:prstGeom prst="rect">
            <a:avLst/>
          </a:prstGeom>
        </p:spPr>
        <p:txBody>
          <a:bodyPr lIns="90000"/>
          <a:lstStyle>
            <a:lvl1pPr marL="0" indent="0">
              <a:buNone/>
              <a:defRPr sz="2000" b="1" i="0">
                <a:solidFill>
                  <a:srgbClr val="3E1A1C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  <a:lvl2pPr marL="4572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2pPr>
            <a:lvl3pPr marL="9144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3pPr>
            <a:lvl4pPr marL="13716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4pPr>
            <a:lvl5pPr marL="18288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1744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ac - Text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2753B3FA-7265-D437-C98A-93D7E41208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3375" y="1276425"/>
            <a:ext cx="11486416" cy="3306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35A131FC-8B56-9A0B-3CF2-69B90DE12A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687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ac - 2 Colum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5C403E0-CA6E-5BBF-F1F4-487DF867B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0A101C8-5A89-9DB6-1C58-82C9AC9A8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108" y="1276425"/>
            <a:ext cx="5595866" cy="460728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2D658852-295B-DA71-8823-1087F42E12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2682" y="1276425"/>
            <a:ext cx="5637843" cy="460728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605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ac - 2 Columns - 2 Line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5C403E0-CA6E-5BBF-F1F4-487DF867B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</a:t>
            </a:r>
            <a:br>
              <a:rPr lang="en-GB" dirty="0"/>
            </a:br>
            <a:r>
              <a:rPr lang="en-GB" dirty="0"/>
              <a:t>slide title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0A101C8-5A89-9DB6-1C58-82C9AC9A8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108" y="1828800"/>
            <a:ext cx="5595866" cy="405490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2D658852-295B-DA71-8823-1087F42E12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2682" y="1828800"/>
            <a:ext cx="5637843" cy="405490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762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ac - 1 Column - 2 Line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A457840D-871A-8C8D-C642-8AA7F7A8D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4197323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</a:t>
            </a:r>
            <a:br>
              <a:rPr lang="en-GB" dirty="0"/>
            </a:br>
            <a:r>
              <a:rPr lang="en-GB" dirty="0"/>
              <a:t>slide title</a:t>
            </a:r>
            <a:endParaRPr lang="en-US" dirty="0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CD126872-8E5D-04E9-DA59-B9145FD90A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107" y="1828800"/>
            <a:ext cx="4197323" cy="40549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96219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ank - White Tex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2F0F4649-74F2-0B6F-C33D-5D3646814B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4197323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</a:t>
            </a:r>
            <a:br>
              <a:rPr lang="en-GB" dirty="0"/>
            </a:br>
            <a:r>
              <a:rPr lang="en-GB" dirty="0"/>
              <a:t>slide title</a:t>
            </a:r>
            <a:endParaRPr lang="en-US" dirty="0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B1347F01-C180-C1E6-46F6-5FB68BA5E3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107" y="1828800"/>
            <a:ext cx="4197323" cy="40549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4009630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ac - 1 Column - 1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A457840D-871A-8C8D-C642-8AA7F7A8D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4197323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</a:t>
            </a:r>
            <a:br>
              <a:rPr lang="en-GB" dirty="0"/>
            </a:br>
            <a:r>
              <a:rPr lang="en-GB" dirty="0"/>
              <a:t>slide title</a:t>
            </a:r>
            <a:endParaRPr lang="en-US" dirty="0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CD126872-8E5D-04E9-DA59-B9145FD90A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107" y="1828800"/>
            <a:ext cx="4197323" cy="40549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FBBA2-AA56-A22E-1A21-FD887B3138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019041" y="423741"/>
            <a:ext cx="6838852" cy="54599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2628890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ac - Title Only - 1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FBBA2-AA56-A22E-1A21-FD887B3138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4106" y="1310640"/>
            <a:ext cx="11523786" cy="45730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9A266F08-CDC9-5B7A-4972-C368132F44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523786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001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ac - Title Only - 2 Im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FBBA2-AA56-A22E-1A21-FD887B3138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0000" y="1310640"/>
            <a:ext cx="5507892" cy="45730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9A266F08-CDC9-5B7A-4972-C368132F44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523786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5457752-6117-6218-D963-9DF541ABBBA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4107" y="1310640"/>
            <a:ext cx="5507892" cy="45730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28161915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A657E808-160A-4EE7-542C-0A72374866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9766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Nam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9AAC5967-3932-87D1-FAC2-5F47055A97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2740221"/>
            <a:ext cx="11486417" cy="821585"/>
          </a:xfrm>
          <a:prstGeom prst="rect">
            <a:avLst/>
          </a:prstGeom>
        </p:spPr>
        <p:txBody>
          <a:bodyPr lIns="90000"/>
          <a:lstStyle>
            <a:lvl1pPr>
              <a:defRPr sz="6000" b="0" i="0">
                <a:solidFill>
                  <a:srgbClr val="3E1A1C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03DFE83-F7FA-88A8-5798-55650192D2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198" y="4032659"/>
            <a:ext cx="5826125" cy="713513"/>
          </a:xfrm>
          <a:prstGeom prst="rect">
            <a:avLst/>
          </a:prstGeom>
        </p:spPr>
        <p:txBody>
          <a:bodyPr lIns="90000"/>
          <a:lstStyle>
            <a:lvl1pPr marL="0" indent="0">
              <a:buNone/>
              <a:defRPr sz="2000" b="1" i="0">
                <a:solidFill>
                  <a:srgbClr val="3E1A1C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  <a:lvl2pPr marL="4572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2pPr>
            <a:lvl3pPr marL="9144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3pPr>
            <a:lvl4pPr marL="13716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4pPr>
            <a:lvl5pPr marL="18288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98463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2753B3FA-7265-D437-C98A-93D7E41208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3375" y="1276425"/>
            <a:ext cx="11486416" cy="3306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35A131FC-8B56-9A0B-3CF2-69B90DE12A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8843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2 Colum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5C403E0-CA6E-5BBF-F1F4-487DF867B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0A101C8-5A89-9DB6-1C58-82C9AC9A8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108" y="1276425"/>
            <a:ext cx="5595866" cy="460728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2D658852-295B-DA71-8823-1087F42E12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2682" y="1276425"/>
            <a:ext cx="5637843" cy="460728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3414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2 Columns - 2 Line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5C403E0-CA6E-5BBF-F1F4-487DF867B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</a:t>
            </a:r>
            <a:br>
              <a:rPr lang="en-GB" dirty="0"/>
            </a:br>
            <a:r>
              <a:rPr lang="en-GB" dirty="0"/>
              <a:t>slide title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0A101C8-5A89-9DB6-1C58-82C9AC9A8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108" y="1828800"/>
            <a:ext cx="5595866" cy="405490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2D658852-295B-DA71-8823-1087F42E12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2682" y="1828800"/>
            <a:ext cx="5637843" cy="405490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6842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1 Column - 2 Line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A457840D-871A-8C8D-C642-8AA7F7A8D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4197323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</a:t>
            </a:r>
            <a:br>
              <a:rPr lang="en-GB" dirty="0"/>
            </a:br>
            <a:r>
              <a:rPr lang="en-GB" dirty="0"/>
              <a:t>slide title</a:t>
            </a:r>
            <a:endParaRPr lang="en-US" dirty="0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CD126872-8E5D-04E9-DA59-B9145FD90A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107" y="1828800"/>
            <a:ext cx="4197323" cy="40549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4144439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1 Column - 1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A457840D-871A-8C8D-C642-8AA7F7A8D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4197323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</a:t>
            </a:r>
            <a:br>
              <a:rPr lang="en-GB" dirty="0"/>
            </a:br>
            <a:r>
              <a:rPr lang="en-GB" dirty="0"/>
              <a:t>slide title</a:t>
            </a:r>
            <a:endParaRPr lang="en-US" dirty="0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CD126872-8E5D-04E9-DA59-B9145FD90A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107" y="1828800"/>
            <a:ext cx="4197323" cy="40549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FBBA2-AA56-A22E-1A21-FD887B3138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019041" y="423741"/>
            <a:ext cx="6838852" cy="54599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2047363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ank - Dark Text Righ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2F0F4649-74F2-0B6F-C33D-5D3646814B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16382" y="423741"/>
            <a:ext cx="4197323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</a:t>
            </a:r>
            <a:br>
              <a:rPr lang="en-GB" dirty="0"/>
            </a:br>
            <a:r>
              <a:rPr lang="en-GB" dirty="0"/>
              <a:t>slide title</a:t>
            </a:r>
            <a:endParaRPr lang="en-US" dirty="0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B1347F01-C180-C1E6-46F6-5FB68BA5E3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16382" y="1828800"/>
            <a:ext cx="4197323" cy="40549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9918852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itle Only - 1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FBBA2-AA56-A22E-1A21-FD887B3138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4106" y="1310640"/>
            <a:ext cx="11523786" cy="45730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9A266F08-CDC9-5B7A-4972-C368132F44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523786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0640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itle Only - 2 Im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FBBA2-AA56-A22E-1A21-FD887B3138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0000" y="1310640"/>
            <a:ext cx="5507892" cy="45730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9A266F08-CDC9-5B7A-4972-C368132F44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523786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5457752-6117-6218-D963-9DF541ABBBA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4107" y="1310640"/>
            <a:ext cx="5507892" cy="45730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19849870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- 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A657E808-160A-4EE7-542C-0A72374866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6143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- Nam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447013DF-0AB3-5ABC-605E-68D9CB9663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2740221"/>
            <a:ext cx="11486417" cy="821585"/>
          </a:xfrm>
          <a:prstGeom prst="rect">
            <a:avLst/>
          </a:prstGeom>
        </p:spPr>
        <p:txBody>
          <a:bodyPr lIns="90000"/>
          <a:lstStyle>
            <a:lvl1pPr>
              <a:defRPr sz="60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3AC1927-5E8B-B482-9381-201C461F04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198" y="4032659"/>
            <a:ext cx="5826125" cy="713513"/>
          </a:xfrm>
          <a:prstGeom prst="rect">
            <a:avLst/>
          </a:prstGeom>
        </p:spPr>
        <p:txBody>
          <a:bodyPr lIns="90000"/>
          <a:lstStyle>
            <a:lvl1pPr marL="0" indent="0">
              <a:buNone/>
              <a:defRPr sz="2000" b="1" i="0">
                <a:solidFill>
                  <a:srgbClr val="3E1A1C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  <a:lvl2pPr marL="4572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2pPr>
            <a:lvl3pPr marL="9144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3pPr>
            <a:lvl4pPr marL="13716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4pPr>
            <a:lvl5pPr marL="18288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24077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- Text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2753B3FA-7265-D437-C98A-93D7E41208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3375" y="1276425"/>
            <a:ext cx="11486416" cy="3306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35A131FC-8B56-9A0B-3CF2-69B90DE12A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8703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- 2 Colum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5C403E0-CA6E-5BBF-F1F4-487DF867B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0A101C8-5A89-9DB6-1C58-82C9AC9A8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108" y="1276425"/>
            <a:ext cx="5595866" cy="460728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2D658852-295B-DA71-8823-1087F42E12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2682" y="1276425"/>
            <a:ext cx="5637843" cy="460728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723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- 2 Columns - 2 Line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5C403E0-CA6E-5BBF-F1F4-487DF867B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</a:t>
            </a:r>
            <a:br>
              <a:rPr lang="en-GB" dirty="0"/>
            </a:br>
            <a:r>
              <a:rPr lang="en-GB" dirty="0"/>
              <a:t>slide title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0A101C8-5A89-9DB6-1C58-82C9AC9A8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108" y="1828800"/>
            <a:ext cx="5595866" cy="405490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2D658852-295B-DA71-8823-1087F42E12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2682" y="1828800"/>
            <a:ext cx="5637843" cy="405490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221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- 1 Column - 2 Line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A457840D-871A-8C8D-C642-8AA7F7A8D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4197323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</a:t>
            </a:r>
            <a:br>
              <a:rPr lang="en-GB" dirty="0"/>
            </a:br>
            <a:r>
              <a:rPr lang="en-GB" dirty="0"/>
              <a:t>slide title</a:t>
            </a:r>
            <a:endParaRPr lang="en-US" dirty="0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CD126872-8E5D-04E9-DA59-B9145FD90A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107" y="1828800"/>
            <a:ext cx="4197323" cy="40549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6789080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- 1 Column - 1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A457840D-871A-8C8D-C642-8AA7F7A8D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4197323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</a:t>
            </a:r>
            <a:br>
              <a:rPr lang="en-GB" dirty="0"/>
            </a:br>
            <a:r>
              <a:rPr lang="en-GB" dirty="0"/>
              <a:t>slide title</a:t>
            </a:r>
            <a:endParaRPr lang="en-US" dirty="0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CD126872-8E5D-04E9-DA59-B9145FD90A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107" y="1828800"/>
            <a:ext cx="4197323" cy="40549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FBBA2-AA56-A22E-1A21-FD887B3138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019041" y="423741"/>
            <a:ext cx="6838852" cy="54599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6593864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- Title Only - 1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FBBA2-AA56-A22E-1A21-FD887B3138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4106" y="1310640"/>
            <a:ext cx="11523786" cy="45730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9A266F08-CDC9-5B7A-4972-C368132F44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523786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869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rgundy - 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A657E808-160A-4EE7-542C-0A72374866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4989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- Title Only - 2 Im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FBBA2-AA56-A22E-1A21-FD887B3138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0000" y="1310640"/>
            <a:ext cx="5507892" cy="45730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9A266F08-CDC9-5B7A-4972-C368132F44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523786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5457752-6117-6218-D963-9DF541ABBBA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4107" y="1310640"/>
            <a:ext cx="5507892" cy="45730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12756156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A657E808-160A-4EE7-542C-0A72374866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054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Nam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C204732C-265A-94C8-25F3-EEC1F3CDC4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2740221"/>
            <a:ext cx="11486417" cy="821585"/>
          </a:xfrm>
          <a:prstGeom prst="rect">
            <a:avLst/>
          </a:prstGeom>
        </p:spPr>
        <p:txBody>
          <a:bodyPr lIns="90000"/>
          <a:lstStyle>
            <a:lvl1pPr>
              <a:defRPr sz="60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4B98717-7CF9-3D5D-CB7F-339CA215F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198" y="4032659"/>
            <a:ext cx="5826125" cy="713513"/>
          </a:xfrm>
          <a:prstGeom prst="rect">
            <a:avLst/>
          </a:prstGeom>
        </p:spPr>
        <p:txBody>
          <a:bodyPr lIns="90000"/>
          <a:lstStyle>
            <a:lvl1pPr marL="0" indent="0">
              <a:buNone/>
              <a:defRPr sz="2000" b="1" i="0">
                <a:solidFill>
                  <a:srgbClr val="3E1A1C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  <a:lvl2pPr marL="4572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2pPr>
            <a:lvl3pPr marL="9144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3pPr>
            <a:lvl4pPr marL="13716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4pPr>
            <a:lvl5pPr marL="18288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03285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Text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2753B3FA-7265-D437-C98A-93D7E41208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3375" y="1276425"/>
            <a:ext cx="11486416" cy="3306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35A131FC-8B56-9A0B-3CF2-69B90DE12A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7212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2 Colum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5C403E0-CA6E-5BBF-F1F4-487DF867B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0A101C8-5A89-9DB6-1C58-82C9AC9A8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108" y="1276425"/>
            <a:ext cx="5595866" cy="460728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2D658852-295B-DA71-8823-1087F42E12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2682" y="1276425"/>
            <a:ext cx="5637843" cy="460728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810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2 Columns - 2 Line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5C403E0-CA6E-5BBF-F1F4-487DF867B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</a:t>
            </a:r>
            <a:br>
              <a:rPr lang="en-GB" dirty="0"/>
            </a:br>
            <a:r>
              <a:rPr lang="en-GB" dirty="0"/>
              <a:t>slide title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0A101C8-5A89-9DB6-1C58-82C9AC9A8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108" y="1828800"/>
            <a:ext cx="5595866" cy="405490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2D658852-295B-DA71-8823-1087F42E12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2682" y="1828800"/>
            <a:ext cx="5637843" cy="405490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5431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1 Column - 2 Line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A457840D-871A-8C8D-C642-8AA7F7A8D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4197323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</a:t>
            </a:r>
            <a:br>
              <a:rPr lang="en-GB" dirty="0"/>
            </a:br>
            <a:r>
              <a:rPr lang="en-GB" dirty="0"/>
              <a:t>slide title</a:t>
            </a:r>
            <a:endParaRPr lang="en-US" dirty="0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CD126872-8E5D-04E9-DA59-B9145FD90A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107" y="1828800"/>
            <a:ext cx="4197323" cy="40549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3780726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1 Column - 1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A457840D-871A-8C8D-C642-8AA7F7A8D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4197323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</a:t>
            </a:r>
            <a:br>
              <a:rPr lang="en-GB" dirty="0"/>
            </a:br>
            <a:r>
              <a:rPr lang="en-GB" dirty="0"/>
              <a:t>slide title</a:t>
            </a:r>
            <a:endParaRPr lang="en-US" dirty="0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CD126872-8E5D-04E9-DA59-B9145FD90A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107" y="1828800"/>
            <a:ext cx="4197323" cy="40549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FBBA2-AA56-A22E-1A21-FD887B3138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019041" y="423741"/>
            <a:ext cx="6838852" cy="54599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9727084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- Half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A457840D-871A-8C8D-C642-8AA7F7A8D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4197323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</a:t>
            </a:r>
            <a:br>
              <a:rPr lang="en-GB" dirty="0"/>
            </a:br>
            <a:r>
              <a:rPr lang="en-GB" dirty="0"/>
              <a:t>slide title</a:t>
            </a:r>
            <a:endParaRPr lang="en-US" dirty="0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CD126872-8E5D-04E9-DA59-B9145FD90A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107" y="1828800"/>
            <a:ext cx="4197323" cy="40549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FBBA2-AA56-A22E-1A21-FD887B3138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5999" y="0"/>
            <a:ext cx="6096001" cy="6857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29056822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Title Only - 1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FBBA2-AA56-A22E-1A21-FD887B3138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4106" y="1310640"/>
            <a:ext cx="11523786" cy="45730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9A266F08-CDC9-5B7A-4972-C368132F44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523786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45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rgundy - Nam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EC133333-399C-C05D-CC91-93E693064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2740221"/>
            <a:ext cx="11486417" cy="821585"/>
          </a:xfrm>
          <a:prstGeom prst="rect">
            <a:avLst/>
          </a:prstGeom>
        </p:spPr>
        <p:txBody>
          <a:bodyPr lIns="90000"/>
          <a:lstStyle>
            <a:lvl1pPr>
              <a:defRPr sz="60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803DDF7-D5E7-0693-0023-C971E99CE7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198" y="4032659"/>
            <a:ext cx="5826125" cy="713513"/>
          </a:xfrm>
          <a:prstGeom prst="rect">
            <a:avLst/>
          </a:prstGeom>
        </p:spPr>
        <p:txBody>
          <a:bodyPr lIns="90000"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  <a:lvl2pPr marL="4572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2pPr>
            <a:lvl3pPr marL="9144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3pPr>
            <a:lvl4pPr marL="13716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4pPr>
            <a:lvl5pPr marL="18288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81459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Title Only - 2 Im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FBBA2-AA56-A22E-1A21-FD887B3138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0000" y="1310640"/>
            <a:ext cx="5507892" cy="45730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9A266F08-CDC9-5B7A-4972-C368132F44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523786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5457752-6117-6218-D963-9DF541ABBBA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4107" y="1310640"/>
            <a:ext cx="5507892" cy="45730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41503313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13DFD72A-8F3F-0894-6A6B-C44DB8C0C1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8" y="2572795"/>
            <a:ext cx="10515600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55E2D0-8BC2-894A-6BA1-591F5BF4DC60}"/>
              </a:ext>
            </a:extLst>
          </p:cNvPr>
          <p:cNvSpPr txBox="1"/>
          <p:nvPr userDrawn="1"/>
        </p:nvSpPr>
        <p:spPr>
          <a:xfrm>
            <a:off x="333375" y="3859295"/>
            <a:ext cx="53518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400" b="0" i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Teesside Airport Business Suite</a:t>
            </a:r>
          </a:p>
          <a:p>
            <a:pPr lvl="0"/>
            <a:r>
              <a:rPr lang="en-GB" sz="1400" b="0" i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Teesside International Airport</a:t>
            </a:r>
          </a:p>
          <a:p>
            <a:pPr lvl="0"/>
            <a:r>
              <a:rPr lang="en-GB" sz="1400" b="0" i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Darlington DL2 1NJ</a:t>
            </a:r>
          </a:p>
          <a:p>
            <a:pPr lvl="0"/>
            <a:endParaRPr lang="en-GB" sz="1400" b="0" i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  <a:p>
            <a:pPr lvl="0"/>
            <a:r>
              <a:rPr lang="en-GB" sz="1400" b="0" i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01325 </a:t>
            </a:r>
            <a:r>
              <a:rPr lang="en-GB" sz="14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792 600</a:t>
            </a:r>
            <a:endParaRPr lang="en-GB" sz="1400" b="0" i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  <a:p>
            <a:pPr lvl="0"/>
            <a:r>
              <a:rPr lang="en-GB" sz="1400" b="0" i="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www.teesvalley-ca.gov.uk</a:t>
            </a:r>
            <a:endParaRPr lang="en-GB" sz="1400" b="0" i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  <a:p>
            <a:pPr lvl="0"/>
            <a:endParaRPr lang="en-GB" sz="1400" b="0" i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  <a:p>
            <a:pPr lvl="0"/>
            <a:r>
              <a:rPr lang="en-GB" sz="1400" b="0" i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Follow us </a:t>
            </a:r>
            <a:r>
              <a:rPr lang="en-GB" sz="1400" b="0" i="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@</a:t>
            </a:r>
            <a:r>
              <a:rPr lang="en-GB" sz="1400" b="0" i="0" dirty="0" err="1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TeesValleyCA</a:t>
            </a:r>
            <a:endParaRPr lang="en-GB" sz="1400" b="0" i="0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7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rgundy - Text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2753B3FA-7265-D437-C98A-93D7E41208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3375" y="1276425"/>
            <a:ext cx="11486416" cy="3306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35A131FC-8B56-9A0B-3CF2-69B90DE12A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811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rgundy - 2 Colum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5C403E0-CA6E-5BBF-F1F4-487DF867B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0A101C8-5A89-9DB6-1C58-82C9AC9A8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108" y="1276425"/>
            <a:ext cx="5595866" cy="460728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2D658852-295B-DA71-8823-1087F42E12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2682" y="1276425"/>
            <a:ext cx="5637843" cy="460728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915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rgundy - 2 Columns - 2 Line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5C403E0-CA6E-5BBF-F1F4-487DF867B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</a:t>
            </a:r>
            <a:br>
              <a:rPr lang="en-GB" dirty="0"/>
            </a:br>
            <a:r>
              <a:rPr lang="en-GB" dirty="0"/>
              <a:t>slide title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0A101C8-5A89-9DB6-1C58-82C9AC9A8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108" y="1828800"/>
            <a:ext cx="5595866" cy="405490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2D658852-295B-DA71-8823-1087F42E12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2682" y="1828800"/>
            <a:ext cx="5637843" cy="405490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720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rgundy - 1 Column - 2 Line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A457840D-871A-8C8D-C642-8AA7F7A8D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4197323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</a:t>
            </a:r>
            <a:br>
              <a:rPr lang="en-GB" dirty="0"/>
            </a:br>
            <a:r>
              <a:rPr lang="en-GB" dirty="0"/>
              <a:t>slide title</a:t>
            </a:r>
            <a:endParaRPr lang="en-US" dirty="0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CD126872-8E5D-04E9-DA59-B9145FD90A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107" y="1828800"/>
            <a:ext cx="4197323" cy="40549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63257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434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5" r:id="rId2"/>
    <p:sldLayoutId id="2147483706" r:id="rId3"/>
    <p:sldLayoutId id="2147483663" r:id="rId4"/>
    <p:sldLayoutId id="2147483707" r:id="rId5"/>
    <p:sldLayoutId id="2147483649" r:id="rId6"/>
    <p:sldLayoutId id="2147483664" r:id="rId7"/>
    <p:sldLayoutId id="2147483665" r:id="rId8"/>
    <p:sldLayoutId id="2147483666" r:id="rId9"/>
    <p:sldLayoutId id="2147483667" r:id="rId10"/>
    <p:sldLayoutId id="2147483703" r:id="rId11"/>
    <p:sldLayoutId id="2147483668" r:id="rId12"/>
    <p:sldLayoutId id="2147483669" r:id="rId13"/>
    <p:sldLayoutId id="2147483670" r:id="rId14"/>
    <p:sldLayoutId id="2147483708" r:id="rId15"/>
    <p:sldLayoutId id="2147483671" r:id="rId16"/>
    <p:sldLayoutId id="2147483672" r:id="rId17"/>
    <p:sldLayoutId id="2147483673" r:id="rId18"/>
    <p:sldLayoutId id="2147483674" r:id="rId19"/>
    <p:sldLayoutId id="2147483675" r:id="rId20"/>
    <p:sldLayoutId id="2147483676" r:id="rId21"/>
    <p:sldLayoutId id="2147483677" r:id="rId22"/>
    <p:sldLayoutId id="2147483678" r:id="rId23"/>
    <p:sldLayoutId id="2147483709" r:id="rId24"/>
    <p:sldLayoutId id="2147483679" r:id="rId25"/>
    <p:sldLayoutId id="2147483680" r:id="rId26"/>
    <p:sldLayoutId id="2147483681" r:id="rId27"/>
    <p:sldLayoutId id="2147483682" r:id="rId28"/>
    <p:sldLayoutId id="2147483683" r:id="rId29"/>
    <p:sldLayoutId id="2147483684" r:id="rId30"/>
    <p:sldLayoutId id="2147483685" r:id="rId31"/>
    <p:sldLayoutId id="2147483686" r:id="rId32"/>
    <p:sldLayoutId id="2147483710" r:id="rId33"/>
    <p:sldLayoutId id="2147483687" r:id="rId34"/>
    <p:sldLayoutId id="2147483688" r:id="rId35"/>
    <p:sldLayoutId id="2147483689" r:id="rId36"/>
    <p:sldLayoutId id="2147483690" r:id="rId37"/>
    <p:sldLayoutId id="2147483691" r:id="rId38"/>
    <p:sldLayoutId id="2147483692" r:id="rId39"/>
    <p:sldLayoutId id="2147483693" r:id="rId40"/>
    <p:sldLayoutId id="2147483694" r:id="rId41"/>
    <p:sldLayoutId id="2147483711" r:id="rId42"/>
    <p:sldLayoutId id="2147483695" r:id="rId43"/>
    <p:sldLayoutId id="2147483696" r:id="rId44"/>
    <p:sldLayoutId id="2147483697" r:id="rId45"/>
    <p:sldLayoutId id="2147483698" r:id="rId46"/>
    <p:sldLayoutId id="2147483699" r:id="rId47"/>
    <p:sldLayoutId id="2147483704" r:id="rId48"/>
    <p:sldLayoutId id="2147483700" r:id="rId49"/>
    <p:sldLayoutId id="2147483701" r:id="rId50"/>
    <p:sldLayoutId id="2147483662" r:id="rId5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7.xml"/><Relationship Id="rId1" Type="http://schemas.openxmlformats.org/officeDocument/2006/relationships/video" Target="https://www.youtube.com/embed/E5OTA7L2pGU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74C697D-E67C-07F3-F2EC-43B9313B10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535" r="15405"/>
          <a:stretch/>
        </p:blipFill>
        <p:spPr>
          <a:xfrm>
            <a:off x="4336119" y="0"/>
            <a:ext cx="785588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0BB6E0-3E2D-07EC-E422-648628C033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7ADC7E-BE84-501D-45C6-77B74A8CB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94" y="1715489"/>
            <a:ext cx="4578684" cy="2222903"/>
          </a:xfrm>
        </p:spPr>
        <p:txBody>
          <a:bodyPr lIns="91440" tIns="45720" rIns="91440" bIns="45720" anchor="t"/>
          <a:lstStyle/>
          <a:p>
            <a:r>
              <a:rPr lang="en-US" sz="4800" dirty="0">
                <a:latin typeface="Inter Light"/>
                <a:cs typeface="Arial"/>
              </a:rPr>
              <a:t>Aviation Sector</a:t>
            </a:r>
            <a:br>
              <a:rPr lang="en-US" sz="4800" dirty="0"/>
            </a:br>
            <a:br>
              <a:rPr lang="en-US" sz="4800" dirty="0">
                <a:latin typeface="Inter Light"/>
                <a:cs typeface="Arial"/>
              </a:rPr>
            </a:br>
            <a:r>
              <a:rPr lang="en-US" sz="3600" dirty="0">
                <a:latin typeface="Inter Light"/>
                <a:cs typeface="Arial"/>
              </a:rPr>
              <a:t>Stay Local, Go Far</a:t>
            </a:r>
          </a:p>
        </p:txBody>
      </p:sp>
      <p:pic>
        <p:nvPicPr>
          <p:cNvPr id="9" name="Picture 8" descr="A black and white logo&#10;&#10;AI-generated content may be incorrect.">
            <a:extLst>
              <a:ext uri="{FF2B5EF4-FFF2-40B4-BE49-F238E27FC236}">
                <a16:creationId xmlns:a16="http://schemas.microsoft.com/office/drawing/2014/main" id="{DD34DD40-985A-0A45-2EB0-7A868462B8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418" y="5662889"/>
            <a:ext cx="1979476" cy="537144"/>
          </a:xfrm>
          <a:prstGeom prst="rect">
            <a:avLst/>
          </a:prstGeom>
        </p:spPr>
      </p:pic>
      <p:pic>
        <p:nvPicPr>
          <p:cNvPr id="1026" name="Picture 2" descr="Mo Mowlam Academy added a new photo. - Mo Mowlam Academy">
            <a:extLst>
              <a:ext uri="{FF2B5EF4-FFF2-40B4-BE49-F238E27FC236}">
                <a16:creationId xmlns:a16="http://schemas.microsoft.com/office/drawing/2014/main" id="{9C79FC08-A9B6-5265-D4CA-1EA139C65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974" y="5381748"/>
            <a:ext cx="991001" cy="99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457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8E94A-1FF7-A2DC-1B49-84D3EA3F7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108" y="423741"/>
            <a:ext cx="7536678" cy="572721"/>
          </a:xfrm>
        </p:spPr>
        <p:txBody>
          <a:bodyPr/>
          <a:lstStyle/>
          <a:p>
            <a:r>
              <a:rPr lang="en-US" dirty="0"/>
              <a:t>What career options do you think of when you see the logo below?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3314590-F2E3-0627-4ADE-7D6B270204E7}"/>
              </a:ext>
            </a:extLst>
          </p:cNvPr>
          <p:cNvSpPr/>
          <p:nvPr/>
        </p:nvSpPr>
        <p:spPr>
          <a:xfrm>
            <a:off x="431443" y="1812701"/>
            <a:ext cx="5314839" cy="324975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close-up of a logo&#10;&#10;AI-generated content may be incorrect.">
            <a:extLst>
              <a:ext uri="{FF2B5EF4-FFF2-40B4-BE49-F238E27FC236}">
                <a16:creationId xmlns:a16="http://schemas.microsoft.com/office/drawing/2014/main" id="{AFC2AF5A-9FA9-B7BE-93B2-BF644ED92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893" y="2490295"/>
            <a:ext cx="4076575" cy="2109578"/>
          </a:xfrm>
          <a:prstGeom prst="rect">
            <a:avLst/>
          </a:prstGeom>
        </p:spPr>
      </p:pic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7E0004C4-4674-0000-6F51-E326344040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737" y="6087266"/>
            <a:ext cx="1601645" cy="43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70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8E94A-1FF7-A2DC-1B49-84D3EA3F7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Did you think about any of these?</a:t>
            </a:r>
          </a:p>
        </p:txBody>
      </p:sp>
      <p:pic>
        <p:nvPicPr>
          <p:cNvPr id="3" name="Picture 2" descr="A black and white logo&#10;&#10;AI-generated content may be incorrect.">
            <a:extLst>
              <a:ext uri="{FF2B5EF4-FFF2-40B4-BE49-F238E27FC236}">
                <a16:creationId xmlns:a16="http://schemas.microsoft.com/office/drawing/2014/main" id="{96A26F41-F5DC-5014-82CE-672902EE7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737" y="6087266"/>
            <a:ext cx="1601645" cy="434617"/>
          </a:xfrm>
          <a:prstGeom prst="rect">
            <a:avLst/>
          </a:prstGeom>
        </p:spPr>
      </p:pic>
      <p:pic>
        <p:nvPicPr>
          <p:cNvPr id="10" name="Content Placeholder 9" descr="A tree with people and text&#10;&#10;AI-generated content may be incorrect.">
            <a:extLst>
              <a:ext uri="{FF2B5EF4-FFF2-40B4-BE49-F238E27FC236}">
                <a16:creationId xmlns:a16="http://schemas.microsoft.com/office/drawing/2014/main" id="{66EBCA2B-E430-F3F9-9FF9-50227C1DDA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35707" y="1004633"/>
            <a:ext cx="8838334" cy="4912164"/>
          </a:xfrm>
        </p:spPr>
      </p:pic>
    </p:spTree>
    <p:extLst>
      <p:ext uri="{BB962C8B-B14F-4D97-AF65-F5344CB8AC3E}">
        <p14:creationId xmlns:p14="http://schemas.microsoft.com/office/powerpoint/2010/main" val="3057595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8E94A-1FF7-A2DC-1B49-84D3EA3F7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107" y="423741"/>
            <a:ext cx="11486417" cy="572721"/>
          </a:xfrm>
        </p:spPr>
        <p:txBody>
          <a:bodyPr/>
          <a:lstStyle/>
          <a:p>
            <a:r>
              <a:rPr lang="en-US" dirty="0"/>
              <a:t>Aviation Security Agent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2D993-B8AC-D404-74A2-A337E814D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3375" y="1276350"/>
            <a:ext cx="5283654" cy="460692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What do they do?</a:t>
            </a:r>
          </a:p>
          <a:p>
            <a:pPr>
              <a:lnSpc>
                <a:spcPct val="120000"/>
              </a:lnSpc>
            </a:pPr>
            <a:r>
              <a:rPr lang="en-US" dirty="0"/>
              <a:t>Keep the airport grounds secure;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Deliveries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Cargo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Site </a:t>
            </a:r>
          </a:p>
          <a:p>
            <a:pPr>
              <a:lnSpc>
                <a:spcPct val="120000"/>
              </a:lnSpc>
            </a:pPr>
            <a:r>
              <a:rPr lang="en-US" dirty="0"/>
              <a:t>Keep the airport and passengers safe: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Passport check in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Security to go air side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Luggage searches </a:t>
            </a:r>
          </a:p>
          <a:p>
            <a:pPr>
              <a:lnSpc>
                <a:spcPct val="120000"/>
              </a:lnSpc>
            </a:pPr>
            <a:r>
              <a:rPr lang="en-US" dirty="0"/>
              <a:t>Whilst aviation security agents are specific to airports, their job requires them to use a number of different skills.</a:t>
            </a:r>
          </a:p>
          <a:p>
            <a:pPr>
              <a:lnSpc>
                <a:spcPct val="120000"/>
              </a:lnSpc>
            </a:pPr>
            <a:r>
              <a:rPr lang="en-US" dirty="0"/>
              <a:t>Listen to what Alana does and identify the different skills she will need to carry out her role.  </a:t>
            </a:r>
          </a:p>
        </p:txBody>
      </p:sp>
      <p:pic>
        <p:nvPicPr>
          <p:cNvPr id="5" name="E5OTA7L2pGU"/>
          <p:cNvPicPr>
            <a:picLocks noGrp="1" noRot="1" noChangeAspect="1"/>
          </p:cNvPicPr>
          <p:nvPr>
            <p:ph sz="quarter" idx="4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859005" y="1276350"/>
            <a:ext cx="5961520" cy="447114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1EBB62-6A42-37FF-3F48-8A73BF7EEF7A}"/>
              </a:ext>
            </a:extLst>
          </p:cNvPr>
          <p:cNvSpPr txBox="1"/>
          <p:nvPr/>
        </p:nvSpPr>
        <p:spPr>
          <a:xfrm>
            <a:off x="5789836" y="5883275"/>
            <a:ext cx="6099858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rgbClr val="3E1A1C"/>
                </a:solidFill>
                <a:latin typeface="Inter" panose="02000503000000020004" pitchFamily="2" charset="0"/>
                <a:ea typeface="Inter" panose="02000503000000020004" pitchFamily="2" charset="0"/>
              </a:rPr>
              <a:t>https://</a:t>
            </a:r>
            <a:r>
              <a:rPr lang="en-US" sz="700" dirty="0" err="1">
                <a:solidFill>
                  <a:srgbClr val="3E1A1C"/>
                </a:solidFill>
                <a:latin typeface="Inter" panose="02000503000000020004" pitchFamily="2" charset="0"/>
                <a:ea typeface="Inter" panose="02000503000000020004" pitchFamily="2" charset="0"/>
              </a:rPr>
              <a:t>www.youtube.com</a:t>
            </a:r>
            <a:r>
              <a:rPr lang="en-US" sz="700" dirty="0">
                <a:solidFill>
                  <a:srgbClr val="3E1A1C"/>
                </a:solidFill>
                <a:latin typeface="Inter" panose="02000503000000020004" pitchFamily="2" charset="0"/>
                <a:ea typeface="Inter" panose="02000503000000020004" pitchFamily="2" charset="0"/>
              </a:rPr>
              <a:t>/</a:t>
            </a:r>
            <a:r>
              <a:rPr lang="en-US" sz="700" dirty="0" err="1">
                <a:solidFill>
                  <a:srgbClr val="3E1A1C"/>
                </a:solidFill>
                <a:latin typeface="Inter" panose="02000503000000020004" pitchFamily="2" charset="0"/>
                <a:ea typeface="Inter" panose="02000503000000020004" pitchFamily="2" charset="0"/>
              </a:rPr>
              <a:t>watch?app</a:t>
            </a:r>
            <a:r>
              <a:rPr lang="en-US" sz="700" dirty="0">
                <a:solidFill>
                  <a:srgbClr val="3E1A1C"/>
                </a:solidFill>
                <a:latin typeface="Inter" panose="02000503000000020004" pitchFamily="2" charset="0"/>
                <a:ea typeface="Inter" panose="02000503000000020004" pitchFamily="2" charset="0"/>
              </a:rPr>
              <a:t>=</a:t>
            </a:r>
            <a:r>
              <a:rPr lang="en-US" sz="700" dirty="0" err="1">
                <a:solidFill>
                  <a:srgbClr val="3E1A1C"/>
                </a:solidFill>
                <a:latin typeface="Inter" panose="02000503000000020004" pitchFamily="2" charset="0"/>
                <a:ea typeface="Inter" panose="02000503000000020004" pitchFamily="2" charset="0"/>
              </a:rPr>
              <a:t>desktop&amp;v</a:t>
            </a:r>
            <a:r>
              <a:rPr lang="en-US" sz="700" dirty="0">
                <a:solidFill>
                  <a:srgbClr val="3E1A1C"/>
                </a:solidFill>
                <a:latin typeface="Inter" panose="02000503000000020004" pitchFamily="2" charset="0"/>
                <a:ea typeface="Inter" panose="02000503000000020004" pitchFamily="2" charset="0"/>
              </a:rPr>
              <a:t>=E5OTA7L2pGU&amp;pp=ygUbVGVlc3NpZGUgYWlycG9ydCBjYXNlIHN0dWR5</a:t>
            </a:r>
          </a:p>
        </p:txBody>
      </p:sp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619A32B5-C78C-D01F-1F9C-86EEE27286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8737" y="6087266"/>
            <a:ext cx="1601645" cy="43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829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8E94A-1FF7-A2DC-1B49-84D3EA3F7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107" y="423741"/>
            <a:ext cx="11486417" cy="572721"/>
          </a:xfrm>
        </p:spPr>
        <p:txBody>
          <a:bodyPr/>
          <a:lstStyle/>
          <a:p>
            <a:r>
              <a:rPr lang="en-US" dirty="0"/>
              <a:t>Tom’s Journey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CD06D6-F882-E169-F456-85CB8E34D1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33375" y="1276350"/>
            <a:ext cx="5294693" cy="460692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600" dirty="0"/>
              <a:t>Tom has a managerial role at Teesside International Airport. Listen to his story, did he start off as a manager?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/>
              <a:t>Tom talks about everything at Teesside International Airport as being ‘in house’. This means every employee there is employed by the airport. </a:t>
            </a:r>
            <a:br>
              <a:rPr lang="en-US" sz="1600" dirty="0"/>
            </a:br>
            <a:r>
              <a:rPr lang="en-US" sz="1600" b="1" dirty="0"/>
              <a:t>This includes: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Air Traffic Control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Fire Services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Check in Agents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 Café Assistants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Baggage Handlers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Security Officers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Ground Crew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Do you think this will have an impact on career progression? </a:t>
            </a:r>
          </a:p>
        </p:txBody>
      </p:sp>
      <p:pic>
        <p:nvPicPr>
          <p:cNvPr id="3" name="Tom-interview">
            <a:hlinkClick r:id="" action="ppaction://media"/>
            <a:extLst>
              <a:ext uri="{FF2B5EF4-FFF2-40B4-BE49-F238E27FC236}">
                <a16:creationId xmlns:a16="http://schemas.microsoft.com/office/drawing/2014/main" id="{E6E8966C-2FAC-8A39-91A3-09E631CC6E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3771" y="1276349"/>
            <a:ext cx="5961967" cy="3353606"/>
          </a:xfrm>
          <a:prstGeom prst="rect">
            <a:avLst/>
          </a:prstGeom>
        </p:spPr>
      </p:pic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6D421685-5DAD-9E8E-B52C-4076C948F3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8737" y="6087266"/>
            <a:ext cx="1601645" cy="43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01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4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8E94A-1FF7-A2DC-1B49-84D3EA3F7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107" y="423741"/>
            <a:ext cx="11486417" cy="572721"/>
          </a:xfrm>
        </p:spPr>
        <p:txBody>
          <a:bodyPr/>
          <a:lstStyle/>
          <a:p>
            <a:r>
              <a:rPr lang="en-US" dirty="0"/>
              <a:t>Exciting Airport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2D993-B8AC-D404-74A2-A337E814D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3374" y="1276350"/>
            <a:ext cx="6202653" cy="46069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/>
              <a:t>Draken have a permanent base at the airport. </a:t>
            </a:r>
          </a:p>
          <a:p>
            <a:pPr marL="0" indent="0">
              <a:buNone/>
            </a:pPr>
            <a:r>
              <a:rPr lang="en-US" sz="1600" dirty="0"/>
              <a:t>From here they prepare the Royal Air Force to survive the fight with training exercises. </a:t>
            </a:r>
          </a:p>
          <a:p>
            <a:pPr marL="0" indent="0">
              <a:buNone/>
            </a:pPr>
            <a:r>
              <a:rPr lang="en-US" sz="1600" b="1" dirty="0"/>
              <a:t>With this they employ:</a:t>
            </a:r>
          </a:p>
          <a:p>
            <a:r>
              <a:rPr lang="en-US" sz="1600" dirty="0"/>
              <a:t>Engineers</a:t>
            </a:r>
          </a:p>
          <a:p>
            <a:r>
              <a:rPr lang="en-US" sz="1600" dirty="0"/>
              <a:t>Support Staff</a:t>
            </a:r>
          </a:p>
          <a:p>
            <a:r>
              <a:rPr lang="en-US" sz="1600" dirty="0"/>
              <a:t>Planning Officers</a:t>
            </a:r>
          </a:p>
          <a:p>
            <a:r>
              <a:rPr lang="en-US" sz="1600" dirty="0"/>
              <a:t>Pilots </a:t>
            </a:r>
          </a:p>
          <a:p>
            <a:pPr marL="0" indent="0">
              <a:buNone/>
            </a:pPr>
            <a:r>
              <a:rPr lang="en-US" sz="1600" b="1" dirty="0"/>
              <a:t>https://</a:t>
            </a:r>
            <a:r>
              <a:rPr lang="en-US" sz="1600" b="1" dirty="0" err="1"/>
              <a:t>www.draken.aero</a:t>
            </a:r>
            <a:r>
              <a:rPr lang="en-US" sz="1600" b="1" dirty="0"/>
              <a:t>/</a:t>
            </a:r>
          </a:p>
          <a:p>
            <a:pPr marL="0" indent="0">
              <a:buNone/>
            </a:pPr>
            <a:r>
              <a:rPr lang="en-US" sz="1600" dirty="0"/>
              <a:t>Teesside International Airport is unlike any other. </a:t>
            </a:r>
          </a:p>
          <a:p>
            <a:pPr marL="0" indent="0">
              <a:buNone/>
            </a:pPr>
            <a:r>
              <a:rPr lang="en-US" sz="1600" dirty="0"/>
              <a:t>The </a:t>
            </a:r>
            <a:r>
              <a:rPr lang="en-US" sz="1600" b="1" dirty="0"/>
              <a:t>Aviation Academy </a:t>
            </a:r>
            <a:r>
              <a:rPr lang="en-US" sz="1600" dirty="0"/>
              <a:t>at Teesside University have a lecture room there, this means those interested in a career in aviation, can study a number of different degree courses, as an under or post graduate. </a:t>
            </a:r>
          </a:p>
          <a:p>
            <a:pPr marL="0" indent="0">
              <a:buNone/>
            </a:pPr>
            <a:r>
              <a:rPr lang="en-US" sz="1600" b="1" dirty="0"/>
              <a:t>https://</a:t>
            </a:r>
            <a:r>
              <a:rPr lang="en-US" sz="1600" b="1" dirty="0" err="1"/>
              <a:t>www.tees.ac.uk</a:t>
            </a:r>
            <a:r>
              <a:rPr lang="en-US" sz="1600" b="1" dirty="0"/>
              <a:t>/sections/about/</a:t>
            </a:r>
            <a:r>
              <a:rPr lang="en-US" sz="1600" b="1" dirty="0" err="1"/>
              <a:t>aviationacademy.cfm</a:t>
            </a:r>
            <a:r>
              <a:rPr lang="en-US" sz="1600" b="1" dirty="0"/>
              <a:t>  </a:t>
            </a:r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674" y="3320113"/>
            <a:ext cx="5387326" cy="3589402"/>
          </a:xfr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10675" y="-1"/>
            <a:ext cx="5381326" cy="3320113"/>
          </a:xfrm>
          <a:prstGeom prst="rect">
            <a:avLst/>
          </a:prstGeom>
        </p:spPr>
      </p:pic>
      <p:pic>
        <p:nvPicPr>
          <p:cNvPr id="1026" name="Picture 2" descr="Teesside University - GRC Education">
            <a:extLst>
              <a:ext uri="{FF2B5EF4-FFF2-40B4-BE49-F238E27FC236}">
                <a16:creationId xmlns:a16="http://schemas.microsoft.com/office/drawing/2014/main" id="{F8274A6C-042E-3D75-25FC-2C391A932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032" y="4611189"/>
            <a:ext cx="3962930" cy="182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1F7D1F6F-8BBA-2293-8255-1C728A4E52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0298" y="1757965"/>
            <a:ext cx="1896199" cy="338289"/>
          </a:xfrm>
          <a:prstGeom prst="rect">
            <a:avLst/>
          </a:prstGeom>
        </p:spPr>
      </p:pic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3ACF2D9D-6392-E67E-8192-7BE5013BEF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8737" y="6087266"/>
            <a:ext cx="1601645" cy="43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342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6FBE5-0F2B-62FD-7A21-793D2CA26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9B796-4681-C5D7-40C3-BA9C554DE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107" y="423741"/>
            <a:ext cx="11486417" cy="572721"/>
          </a:xfrm>
        </p:spPr>
        <p:txBody>
          <a:bodyPr/>
          <a:lstStyle/>
          <a:p>
            <a:r>
              <a:rPr lang="en-US"/>
              <a:t>What Next?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B2B438-314A-55EA-F6F8-CBABC79E15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108" y="1276425"/>
            <a:ext cx="5190929" cy="4607281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You can use the Aerospace Section of this workbook to look at the skills and possible pathways for when you leave school.</a:t>
            </a:r>
          </a:p>
          <a:p>
            <a:pPr marL="0" indent="0">
              <a:buNone/>
            </a:pPr>
            <a:r>
              <a:rPr lang="en-GB" sz="1400" b="1" dirty="0"/>
              <a:t>https://</a:t>
            </a:r>
            <a:r>
              <a:rPr lang="en-GB" sz="1400" b="1" dirty="0" err="1"/>
              <a:t>teesvalley-ca.gov.uk</a:t>
            </a:r>
            <a:r>
              <a:rPr lang="en-GB" sz="1400" b="1" dirty="0"/>
              <a:t>/work/</a:t>
            </a:r>
            <a:r>
              <a:rPr lang="en-GB" sz="1400" b="1" dirty="0" err="1"/>
              <a:t>wp</a:t>
            </a:r>
            <a:r>
              <a:rPr lang="en-GB" sz="1400" b="1" dirty="0"/>
              <a:t>-content/uploads/sites/6/2025/01/Automotive-Aerospace-</a:t>
            </a:r>
            <a:r>
              <a:rPr lang="en-GB" sz="1400" b="1" dirty="0" err="1"/>
              <a:t>digital.pdf</a:t>
            </a:r>
            <a:r>
              <a:rPr lang="en-GB" sz="1400" b="1" dirty="0"/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DE4723B-A7AD-6465-55CD-D3F459968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76425"/>
            <a:ext cx="3569594" cy="4865816"/>
          </a:xfrm>
          <a:prstGeom prst="rect">
            <a:avLst/>
          </a:prstGeom>
        </p:spPr>
      </p:pic>
      <p:pic>
        <p:nvPicPr>
          <p:cNvPr id="3" name="Picture 2" descr="A black and white logo&#10;&#10;AI-generated content may be incorrect.">
            <a:extLst>
              <a:ext uri="{FF2B5EF4-FFF2-40B4-BE49-F238E27FC236}">
                <a16:creationId xmlns:a16="http://schemas.microsoft.com/office/drawing/2014/main" id="{09BFEEB2-F8F2-BD8C-EF53-51073CA44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737" y="6087266"/>
            <a:ext cx="1601645" cy="43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780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logo&#10;&#10;AI-generated content may be incorrect.">
            <a:extLst>
              <a:ext uri="{FF2B5EF4-FFF2-40B4-BE49-F238E27FC236}">
                <a16:creationId xmlns:a16="http://schemas.microsoft.com/office/drawing/2014/main" id="{898A5EE5-E8AE-847A-50C7-435E63CE0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737" y="6087266"/>
            <a:ext cx="1601645" cy="43461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areers &amp; Skills">
  <a:themeElements>
    <a:clrScheme name="Careers &amp; Skills">
      <a:dk1>
        <a:srgbClr val="000000"/>
      </a:dk1>
      <a:lt1>
        <a:srgbClr val="FFFFFF"/>
      </a:lt1>
      <a:dk2>
        <a:srgbClr val="3E1A1C"/>
      </a:dk2>
      <a:lt2>
        <a:srgbClr val="FFFFFF"/>
      </a:lt2>
      <a:accent1>
        <a:srgbClr val="C7B2EA"/>
      </a:accent1>
      <a:accent2>
        <a:srgbClr val="3ADCC9"/>
      </a:accent2>
      <a:accent3>
        <a:srgbClr val="D0C3D0"/>
      </a:accent3>
      <a:accent4>
        <a:srgbClr val="635865"/>
      </a:accent4>
      <a:accent5>
        <a:srgbClr val="3F2A59"/>
      </a:accent5>
      <a:accent6>
        <a:srgbClr val="E3D8F5"/>
      </a:accent6>
      <a:hlink>
        <a:srgbClr val="C7B2EA"/>
      </a:hlink>
      <a:folHlink>
        <a:srgbClr val="D5C5E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B37C370094A947B45A665807D95A87" ma:contentTypeVersion="33" ma:contentTypeDescription="Create a new document." ma:contentTypeScope="" ma:versionID="e81f58c608359e745d252ca715e5d9f4">
  <xsd:schema xmlns:xsd="http://www.w3.org/2001/XMLSchema" xmlns:xs="http://www.w3.org/2001/XMLSchema" xmlns:p="http://schemas.microsoft.com/office/2006/metadata/properties" xmlns:ns1="c51e0c16-3c70-4bed-930f-b02839d0dd8b" xmlns:ns3="5f308053-a768-43f1-bf66-06210bb74c0d" targetNamespace="http://schemas.microsoft.com/office/2006/metadata/properties" ma:root="true" ma:fieldsID="e1a01f29c5ff43f598b60aeb9896ffb7" ns1:_="" ns3:_="">
    <xsd:import namespace="c51e0c16-3c70-4bed-930f-b02839d0dd8b"/>
    <xsd:import namespace="5f308053-a768-43f1-bf66-06210bb74c0d"/>
    <xsd:element name="properties">
      <xsd:complexType>
        <xsd:sequence>
          <xsd:element name="documentManagement">
            <xsd:complexType>
              <xsd:all>
                <xsd:element ref="ns1:Review_x0020_Status" minOccurs="0"/>
                <xsd:element ref="ns1:Link" minOccurs="0"/>
                <xsd:element ref="ns1:_Flow_SignoffStatus" minOccurs="0"/>
                <xsd:element ref="ns1:MigrationWizId" minOccurs="0"/>
                <xsd:element ref="ns1:MigrationWizIdPermissions" minOccurs="0"/>
                <xsd:element ref="ns1:MigrationWizIdPermissionLevels" minOccurs="0"/>
                <xsd:element ref="ns1:MigrationWizIdDocumentLibraryPermissions" minOccurs="0"/>
                <xsd:element ref="ns1:MigrationWizIdSecurityGroups" minOccurs="0"/>
                <xsd:element ref="ns1:MediaServiceMetadata" minOccurs="0"/>
                <xsd:element ref="ns1:MediaServiceFastMetadata" minOccurs="0"/>
                <xsd:element ref="ns1:MediaServiceDateTaken" minOccurs="0"/>
                <xsd:element ref="ns1:MediaServiceAutoKeyPoints" minOccurs="0"/>
                <xsd:element ref="ns1:MediaServiceKeyPoints" minOccurs="0"/>
                <xsd:element ref="ns1:MediaServiceAutoTags" minOccurs="0"/>
                <xsd:element ref="ns1:MediaServiceOCR" minOccurs="0"/>
                <xsd:element ref="ns1:MediaServiceGenerationTime" minOccurs="0"/>
                <xsd:element ref="ns1:MediaServiceEventHashCode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LengthInSeconds" minOccurs="0"/>
                <xsd:element ref="ns1:lcf76f155ced4ddcb4097134ff3c332f" minOccurs="0"/>
                <xsd:element ref="ns3:TaxCatchAll" minOccurs="0"/>
                <xsd:element ref="ns1:MediaServiceObjectDetectorVersions" minOccurs="0"/>
                <xsd:element ref="ns1:Progress" minOccurs="0"/>
                <xsd:element ref="ns1:Modes" minOccurs="0"/>
                <xsd:element ref="ns1:MediaServiceSearchProperties" minOccurs="0"/>
                <xsd:element ref="ns1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1e0c16-3c70-4bed-930f-b02839d0dd8b" elementFormDefault="qualified">
    <xsd:import namespace="http://schemas.microsoft.com/office/2006/documentManagement/types"/>
    <xsd:import namespace="http://schemas.microsoft.com/office/infopath/2007/PartnerControls"/>
    <xsd:element name="Review_x0020_Status" ma:index="0" nillable="true" ma:displayName="Review Status" ma:format="Dropdown" ma:internalName="Review_x0020_Status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In Process"/>
                        <xsd:enumeration value="In Review"/>
                        <xsd:enumeration value="Signed Off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Link" ma:index="4" nillable="true" ma:displayName="Link" ma:format="Hyperlink" ma:internalName="Link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Flow_SignoffStatus" ma:index="5" nillable="true" ma:displayName="Sign-off status" ma:hidden="true" ma:internalName="Sign_x002d_off_x0020_status" ma:readOnly="false">
      <xsd:simpleType>
        <xsd:restriction base="dms:Text"/>
      </xsd:simpleType>
    </xsd:element>
    <xsd:element name="MigrationWizId" ma:index="8" nillable="true" ma:displayName="MigrationWizId" ma:hidden="true" ma:internalName="MigrationWizId" ma:readOnly="false">
      <xsd:simpleType>
        <xsd:restriction base="dms:Text"/>
      </xsd:simpleType>
    </xsd:element>
    <xsd:element name="MigrationWizIdPermissions" ma:index="9" nillable="true" ma:displayName="MigrationWizIdPermissions" ma:hidden="true" ma:internalName="MigrationWizIdPermissions" ma:readOnly="false">
      <xsd:simpleType>
        <xsd:restriction base="dms:Text"/>
      </xsd:simpleType>
    </xsd:element>
    <xsd:element name="MigrationWizIdPermissionLevels" ma:index="10" nillable="true" ma:displayName="MigrationWizIdPermissionLevels" ma:hidden="true" ma:internalName="MigrationWizIdPermissionLevels" ma:readOnly="false">
      <xsd:simpleType>
        <xsd:restriction base="dms:Text"/>
      </xsd:simpleType>
    </xsd:element>
    <xsd:element name="MigrationWizIdDocumentLibraryPermissions" ma:index="11" nillable="true" ma:displayName="MigrationWizIdDocumentLibraryPermissions" ma:hidden="true" ma:internalName="MigrationWizIdDocumentLibraryPermissions" ma:readOnly="false">
      <xsd:simpleType>
        <xsd:restriction base="dms:Text"/>
      </xsd:simpleType>
    </xsd:element>
    <xsd:element name="MigrationWizIdSecurityGroups" ma:index="12" nillable="true" ma:displayName="MigrationWizIdSecurityGroups" ma:hidden="true" ma:internalName="MigrationWizIdSecurityGroups" ma:readOnly="false">
      <xsd:simpleType>
        <xsd:restriction base="dms:Text"/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true">
      <xsd:simpleType>
        <xsd:restriction base="dms:Note"/>
      </xsd:simpleType>
    </xsd:element>
    <xsd:element name="MediaServiceAutoTags" ma:index="18" nillable="true" ma:displayName="Tags" ma:hidden="true" ma:internalName="MediaServiceAutoTags" ma:readOnly="true">
      <xsd:simpleType>
        <xsd:restriction base="dms:Text"/>
      </xsd:simpleType>
    </xsd:element>
    <xsd:element name="MediaServiceOCR" ma:index="19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2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6" nillable="true" ma:displayName="Length (seconds)" ma:hidden="true" ma:internalName="MediaLengthInSeconds" ma:readOnly="true">
      <xsd:simpleType>
        <xsd:restriction base="dms:Unknown"/>
      </xsd:simpleType>
    </xsd:element>
    <xsd:element name="lcf76f155ced4ddcb4097134ff3c332f" ma:index="28" nillable="true" ma:taxonomy="true" ma:internalName="lcf76f155ced4ddcb4097134ff3c332f" ma:taxonomyFieldName="MediaServiceImageTags" ma:displayName="Image Tags" ma:readOnly="false" ma:fieldId="{5cf76f15-5ced-4ddc-b409-7134ff3c332f}" ma:taxonomyMulti="true" ma:sspId="34afddb5-dc7d-4a25-90c0-e68c37b0a60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Progress" ma:index="33" nillable="true" ma:displayName="Progress" ma:default="In Review" ma:description="Where is this document in process" ma:format="Dropdown" ma:internalName="Progress">
      <xsd:simpleType>
        <xsd:restriction base="dms:Choice">
          <xsd:enumeration value="In Review"/>
          <xsd:enumeration value="With TVCA Comm"/>
          <xsd:enumeration value="Live on Website"/>
          <xsd:enumeration value="Archived"/>
        </xsd:restriction>
      </xsd:simpleType>
    </xsd:element>
    <xsd:element name="Modes" ma:index="34" nillable="true" ma:displayName="Modes" ma:description="Which modes does this scheme include" ma:format="Dropdown" ma:internalName="Modes">
      <xsd:simpleType>
        <xsd:restriction base="dms:Text">
          <xsd:maxLength value="255"/>
        </xsd:restriction>
      </xsd:simpleType>
    </xsd:element>
    <xsd:element name="MediaServiceSearchProperties" ma:index="3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308053-a768-43f1-bf66-06210bb74c0d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29" nillable="true" ma:displayName="Taxonomy Catch All Column" ma:hidden="true" ma:list="{43247f23-7141-4778-a08d-7843529ef0d0}" ma:internalName="TaxCatchAll" ma:readOnly="false" ma:showField="CatchAllData" ma:web="5f308053-a768-43f1-bf66-06210bb74c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PermissionLevels xmlns="c51e0c16-3c70-4bed-930f-b02839d0dd8b" xsi:nil="true"/>
    <MigrationWizId xmlns="c51e0c16-3c70-4bed-930f-b02839d0dd8b" xsi:nil="true"/>
    <MigrationWizIdPermissions xmlns="c51e0c16-3c70-4bed-930f-b02839d0dd8b" xsi:nil="true"/>
    <MigrationWizIdDocumentLibraryPermissions xmlns="c51e0c16-3c70-4bed-930f-b02839d0dd8b" xsi:nil="true"/>
    <TaxCatchAll xmlns="5f308053-a768-43f1-bf66-06210bb74c0d" xsi:nil="true"/>
    <lcf76f155ced4ddcb4097134ff3c332f xmlns="c51e0c16-3c70-4bed-930f-b02839d0dd8b">
      <Terms xmlns="http://schemas.microsoft.com/office/infopath/2007/PartnerControls"/>
    </lcf76f155ced4ddcb4097134ff3c332f>
    <MigrationWizIdSecurityGroups xmlns="c51e0c16-3c70-4bed-930f-b02839d0dd8b" xsi:nil="true"/>
    <Review_x0020_Status xmlns="c51e0c16-3c70-4bed-930f-b02839d0dd8b" xsi:nil="true"/>
    <Progress xmlns="c51e0c16-3c70-4bed-930f-b02839d0dd8b">In Review</Progress>
    <Link xmlns="c51e0c16-3c70-4bed-930f-b02839d0dd8b">
      <Url xsi:nil="true"/>
      <Description xsi:nil="true"/>
    </Link>
    <_Flow_SignoffStatus xmlns="c51e0c16-3c70-4bed-930f-b02839d0dd8b" xsi:nil="true"/>
    <Modes xmlns="c51e0c16-3c70-4bed-930f-b02839d0dd8b" xsi:nil="true"/>
  </documentManagement>
</p:properties>
</file>

<file path=customXml/itemProps1.xml><?xml version="1.0" encoding="utf-8"?>
<ds:datastoreItem xmlns:ds="http://schemas.openxmlformats.org/officeDocument/2006/customXml" ds:itemID="{603094C9-A550-4B49-8AB7-5E4893CFBA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1e0c16-3c70-4bed-930f-b02839d0dd8b"/>
    <ds:schemaRef ds:uri="5f308053-a768-43f1-bf66-06210bb74c0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A592CD5-2983-4C3F-891C-5C6F3C8549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3392D4B-F9B8-4B52-A57E-ECCE311D2319}">
  <ds:schemaRefs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elements/1.1/"/>
    <ds:schemaRef ds:uri="http://purl.org/dc/terms/"/>
    <ds:schemaRef ds:uri="http://schemas.microsoft.com/office/2006/metadata/properties"/>
    <ds:schemaRef ds:uri="http://schemas.openxmlformats.org/package/2006/metadata/core-properties"/>
    <ds:schemaRef ds:uri="5f308053-a768-43f1-bf66-06210bb74c0d"/>
    <ds:schemaRef ds:uri="c51e0c16-3c70-4bed-930f-b02839d0dd8b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539</Words>
  <Application>Microsoft Office PowerPoint</Application>
  <PresentationFormat>Widescreen</PresentationFormat>
  <Paragraphs>59</Paragraphs>
  <Slides>8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Inter</vt:lpstr>
      <vt:lpstr>Inter Light</vt:lpstr>
      <vt:lpstr>Inter SemiBold</vt:lpstr>
      <vt:lpstr>Wingdings</vt:lpstr>
      <vt:lpstr>Careers &amp; Skills</vt:lpstr>
      <vt:lpstr>Aviation Sector  Stay Local, Go Far</vt:lpstr>
      <vt:lpstr>What career options do you think of when you see the logo below?</vt:lpstr>
      <vt:lpstr>Did you think about any of these?</vt:lpstr>
      <vt:lpstr>Aviation Security Agent </vt:lpstr>
      <vt:lpstr>Tom’s Journey </vt:lpstr>
      <vt:lpstr>Exciting Airport</vt:lpstr>
      <vt:lpstr>What Next?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Better.</dc:creator>
  <cp:lastModifiedBy>Kian Hoggarth</cp:lastModifiedBy>
  <cp:revision>60</cp:revision>
  <dcterms:created xsi:type="dcterms:W3CDTF">2023-01-18T13:08:49Z</dcterms:created>
  <dcterms:modified xsi:type="dcterms:W3CDTF">2025-08-05T15:31:10Z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0x010100A3B37C370094A947B45A665807D95A87</vt:lpwstr>
  </property>
  <property fmtid="{D5CDD505-2E9C-101B-9397-08002B2CF9AE}" pid="3" name="MediaServiceImageTags">
    <vt:lpwstr/>
  </property>
</Properties>
</file>